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4630400" cy="9144000"/>
  <p:notesSz cx="146304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2" y="626519"/>
            <a:ext cx="1120317" cy="167875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427974" y="446399"/>
            <a:ext cx="1835150" cy="2301875"/>
          </a:xfrm>
          <a:custGeom>
            <a:avLst/>
            <a:gdLst/>
            <a:ahLst/>
            <a:cxnLst/>
            <a:rect l="l" t="t" r="r" b="b"/>
            <a:pathLst>
              <a:path w="1835150" h="2301875">
                <a:moveTo>
                  <a:pt x="1835099" y="2301599"/>
                </a:moveTo>
                <a:lnTo>
                  <a:pt x="0" y="2301599"/>
                </a:lnTo>
                <a:lnTo>
                  <a:pt x="0" y="0"/>
                </a:lnTo>
                <a:lnTo>
                  <a:pt x="1835099" y="0"/>
                </a:lnTo>
                <a:lnTo>
                  <a:pt x="1835099" y="230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46097" y="195400"/>
            <a:ext cx="1361474" cy="698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13699" y="2000731"/>
            <a:ext cx="3981450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479" y="3743552"/>
            <a:ext cx="11378565" cy="326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eetkanwal@pes.edu" TargetMode="External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58523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C55A11"/>
                </a:solidFill>
              </a:rPr>
              <a:t>Compiler</a:t>
            </a:r>
            <a:r>
              <a:rPr dirty="0" sz="4500" spc="-50">
                <a:solidFill>
                  <a:srgbClr val="C55A11"/>
                </a:solidFill>
              </a:rPr>
              <a:t> </a:t>
            </a:r>
            <a:r>
              <a:rPr dirty="0" sz="4500" spc="-10">
                <a:solidFill>
                  <a:srgbClr val="C55A11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5185404" y="4133329"/>
            <a:ext cx="7466330" cy="10845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4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026835" y="355612"/>
            <a:ext cx="1280795" cy="1436370"/>
          </a:xfrm>
          <a:custGeom>
            <a:avLst/>
            <a:gdLst/>
            <a:ahLst/>
            <a:cxnLst/>
            <a:rect l="l" t="t" r="r" b="b"/>
            <a:pathLst>
              <a:path w="1280794" h="1436370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6370"/>
                </a:lnTo>
                <a:lnTo>
                  <a:pt x="1280274" y="1436370"/>
                </a:lnTo>
                <a:lnTo>
                  <a:pt x="1280274" y="60960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23927" y="7933595"/>
            <a:ext cx="53536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Calibri"/>
                <a:cs typeface="Calibri"/>
              </a:rPr>
              <a:t>Teaching</a:t>
            </a:r>
            <a:r>
              <a:rPr dirty="0" sz="3000" spc="-9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Assistant</a:t>
            </a:r>
            <a:r>
              <a:rPr dirty="0" sz="3000" spc="-9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:</a:t>
            </a:r>
            <a:r>
              <a:rPr dirty="0" sz="3000" spc="-9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Sree</a:t>
            </a:r>
            <a:r>
              <a:rPr dirty="0" sz="3000" spc="-9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Pranavi</a:t>
            </a:r>
            <a:r>
              <a:rPr dirty="0" sz="3000" spc="-60">
                <a:latin typeface="Calibri"/>
                <a:cs typeface="Calibri"/>
              </a:rPr>
              <a:t> </a:t>
            </a:r>
            <a:r>
              <a:rPr dirty="0" sz="3000" spc="-50"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649" y="13718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Basic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Blocks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3699" y="2083027"/>
            <a:ext cx="2510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1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9760" y="3191102"/>
            <a:ext cx="2199640" cy="3452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3410" indent="-6007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1341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6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j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t1</a:t>
            </a:r>
            <a:r>
              <a:rPr dirty="0" u="heavy" sz="2800" spc="-3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3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10</a:t>
            </a:r>
            <a:r>
              <a:rPr dirty="0" u="heavy" sz="2800" spc="-2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*</a:t>
            </a:r>
            <a:r>
              <a:rPr dirty="0" u="heavy" sz="2800" spc="-3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8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t2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t4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88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a[t4]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0.0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99875" y="3362026"/>
            <a:ext cx="3637915" cy="388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4090" indent="-601980">
              <a:lnSpc>
                <a:spcPct val="100000"/>
              </a:lnSpc>
              <a:spcBef>
                <a:spcPts val="100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(3)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+</a:t>
            </a:r>
            <a:r>
              <a:rPr dirty="0" u="heavy" sz="28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(2)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6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t5</a:t>
            </a:r>
            <a:r>
              <a:rPr dirty="0" u="heavy" sz="2800" spc="-2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2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-</a:t>
            </a:r>
            <a:r>
              <a:rPr dirty="0" u="heavy" sz="2800" spc="-2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t6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88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t5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a[t6]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1.0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+1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(13)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680348" y="2571974"/>
            <a:ext cx="3231515" cy="1221740"/>
          </a:xfrm>
          <a:prstGeom prst="rect">
            <a:avLst/>
          </a:prstGeom>
          <a:ln w="19024">
            <a:solidFill>
              <a:srgbClr val="C55A11"/>
            </a:solidFill>
          </a:ln>
        </p:spPr>
        <p:txBody>
          <a:bodyPr wrap="square" lIns="0" tIns="196850" rIns="0" bIns="0" rtlCol="0" vert="horz">
            <a:spAutoFit/>
          </a:bodyPr>
          <a:lstStyle/>
          <a:p>
            <a:pPr marL="799465" marR="445770" indent="-347345">
              <a:lnSpc>
                <a:spcPct val="100000"/>
              </a:lnSpc>
              <a:spcBef>
                <a:spcPts val="1550"/>
              </a:spcBef>
            </a:pP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First</a:t>
            </a:r>
            <a:r>
              <a:rPr dirty="0" sz="2500" spc="-9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C55A11"/>
                </a:solidFill>
                <a:latin typeface="Calibri"/>
                <a:cs typeface="Calibri"/>
              </a:rPr>
              <a:t>instruction</a:t>
            </a:r>
            <a:r>
              <a:rPr dirty="0" sz="2500" spc="-7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C55A11"/>
                </a:solidFill>
                <a:latin typeface="Calibri"/>
                <a:cs typeface="Calibri"/>
              </a:rPr>
              <a:t>in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IC</a:t>
            </a:r>
            <a:r>
              <a:rPr dirty="0" sz="2500" spc="-1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is</a:t>
            </a:r>
            <a:r>
              <a:rPr dirty="0" sz="2500" spc="-1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500" spc="-1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C55A11"/>
                </a:solidFill>
                <a:latin typeface="Calibri"/>
                <a:cs typeface="Calibri"/>
              </a:rPr>
              <a:t>leader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680348" y="4093873"/>
            <a:ext cx="3231515" cy="2472055"/>
          </a:xfrm>
          <a:prstGeom prst="rect">
            <a:avLst/>
          </a:prstGeom>
          <a:ln w="19024">
            <a:solidFill>
              <a:srgbClr val="C55A11"/>
            </a:solidFill>
          </a:ln>
        </p:spPr>
        <p:txBody>
          <a:bodyPr wrap="square" lIns="0" tIns="254000" rIns="0" bIns="0" rtlCol="0" vert="horz">
            <a:spAutoFit/>
          </a:bodyPr>
          <a:lstStyle/>
          <a:p>
            <a:pPr algn="ctr" marL="441325" marR="429895" indent="1270">
              <a:lnSpc>
                <a:spcPct val="100000"/>
              </a:lnSpc>
              <a:spcBef>
                <a:spcPts val="2000"/>
              </a:spcBef>
            </a:pP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Any</a:t>
            </a:r>
            <a:r>
              <a:rPr dirty="0" sz="2500" spc="-10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C55A11"/>
                </a:solidFill>
                <a:latin typeface="Calibri"/>
                <a:cs typeface="Calibri"/>
              </a:rPr>
              <a:t>Instruction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that</a:t>
            </a:r>
            <a:r>
              <a:rPr dirty="0" sz="2500" spc="-4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is</a:t>
            </a:r>
            <a:r>
              <a:rPr dirty="0" sz="2500" spc="-4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dirty="0" sz="2500" spc="-4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C55A11"/>
                </a:solidFill>
                <a:latin typeface="Calibri"/>
                <a:cs typeface="Calibri"/>
              </a:rPr>
              <a:t>Target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dirty="0" sz="2500" spc="-4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500" spc="-4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conditional</a:t>
            </a:r>
            <a:r>
              <a:rPr dirty="0" sz="2500" spc="-3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C55A11"/>
                </a:solidFill>
                <a:latin typeface="Calibri"/>
                <a:cs typeface="Calibri"/>
              </a:rPr>
              <a:t>or </a:t>
            </a:r>
            <a:r>
              <a:rPr dirty="0" sz="2500" spc="-10">
                <a:solidFill>
                  <a:srgbClr val="C55A11"/>
                </a:solidFill>
                <a:latin typeface="Calibri"/>
                <a:cs typeface="Calibri"/>
              </a:rPr>
              <a:t>unconditional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jump</a:t>
            </a:r>
            <a:r>
              <a:rPr dirty="0" sz="2500" spc="-3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is</a:t>
            </a:r>
            <a:r>
              <a:rPr dirty="0" sz="2500" spc="-3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500" spc="-3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C55A11"/>
                </a:solidFill>
                <a:latin typeface="Calibri"/>
                <a:cs typeface="Calibri"/>
              </a:rPr>
              <a:t>Leader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680348" y="6825925"/>
            <a:ext cx="3231515" cy="2207260"/>
          </a:xfrm>
          <a:prstGeom prst="rect">
            <a:avLst/>
          </a:prstGeom>
          <a:ln w="19024">
            <a:solidFill>
              <a:srgbClr val="C55A11"/>
            </a:solidFill>
          </a:ln>
        </p:spPr>
        <p:txBody>
          <a:bodyPr wrap="square" lIns="0" tIns="120650" rIns="0" bIns="0" rtlCol="0" vert="horz">
            <a:spAutoFit/>
          </a:bodyPr>
          <a:lstStyle/>
          <a:p>
            <a:pPr algn="ctr" marL="565150" marR="553085">
              <a:lnSpc>
                <a:spcPct val="100000"/>
              </a:lnSpc>
              <a:spcBef>
                <a:spcPts val="950"/>
              </a:spcBef>
            </a:pP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Any</a:t>
            </a:r>
            <a:r>
              <a:rPr dirty="0" sz="2500" spc="-10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C55A11"/>
                </a:solidFill>
                <a:latin typeface="Calibri"/>
                <a:cs typeface="Calibri"/>
              </a:rPr>
              <a:t>Instruction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that</a:t>
            </a:r>
            <a:r>
              <a:rPr dirty="0" sz="2500" spc="-10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follows</a:t>
            </a:r>
            <a:r>
              <a:rPr dirty="0" sz="2500" spc="-10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50">
                <a:solidFill>
                  <a:srgbClr val="C55A11"/>
                </a:solidFill>
                <a:latin typeface="Calibri"/>
                <a:cs typeface="Calibri"/>
              </a:rPr>
              <a:t>a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conditional</a:t>
            </a:r>
            <a:r>
              <a:rPr dirty="0" sz="2500" spc="-9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C55A11"/>
                </a:solidFill>
                <a:latin typeface="Calibri"/>
                <a:cs typeface="Calibri"/>
              </a:rPr>
              <a:t>or </a:t>
            </a:r>
            <a:r>
              <a:rPr dirty="0" sz="2500" spc="-10">
                <a:solidFill>
                  <a:srgbClr val="C55A11"/>
                </a:solidFill>
                <a:latin typeface="Calibri"/>
                <a:cs typeface="Calibri"/>
              </a:rPr>
              <a:t>unconditional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jump</a:t>
            </a:r>
            <a:r>
              <a:rPr dirty="0" sz="2500" spc="-3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is</a:t>
            </a:r>
            <a:r>
              <a:rPr dirty="0" sz="2500" spc="-3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500" spc="-3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C55A11"/>
                </a:solidFill>
                <a:latin typeface="Calibri"/>
                <a:cs typeface="Calibri"/>
              </a:rPr>
              <a:t>Leader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3699" y="2083027"/>
            <a:ext cx="2510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1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9760" y="3191102"/>
            <a:ext cx="2199640" cy="3452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3410" indent="-6007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1341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6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j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t1</a:t>
            </a:r>
            <a:r>
              <a:rPr dirty="0" u="heavy" sz="2800" spc="-3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3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10</a:t>
            </a:r>
            <a:r>
              <a:rPr dirty="0" u="heavy" sz="2800" spc="-2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*</a:t>
            </a:r>
            <a:r>
              <a:rPr dirty="0" u="heavy" sz="2800" spc="-3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8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t2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t4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88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a[t4]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0.0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99875" y="3362026"/>
            <a:ext cx="3639185" cy="388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4090" indent="-601980">
              <a:lnSpc>
                <a:spcPct val="100000"/>
              </a:lnSpc>
              <a:spcBef>
                <a:spcPts val="100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(3)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+</a:t>
            </a:r>
            <a:r>
              <a:rPr dirty="0" u="heavy" sz="28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(2)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6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t5</a:t>
            </a:r>
            <a:r>
              <a:rPr dirty="0" u="heavy" sz="2800" spc="-2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2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2800" spc="-1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-</a:t>
            </a:r>
            <a:r>
              <a:rPr dirty="0" u="heavy" sz="2800" spc="-2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t6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88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t5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a[t6]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1.0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+1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(13)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680348" y="3636673"/>
            <a:ext cx="3231515" cy="3477260"/>
          </a:xfrm>
          <a:prstGeom prst="rect">
            <a:avLst/>
          </a:prstGeom>
          <a:ln w="19024">
            <a:solidFill>
              <a:srgbClr val="C55A11"/>
            </a:solidFill>
          </a:ln>
        </p:spPr>
        <p:txBody>
          <a:bodyPr wrap="square" lIns="0" tIns="2127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7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239395" marR="154940" indent="-73025">
              <a:lnSpc>
                <a:spcPct val="100000"/>
              </a:lnSpc>
            </a:pP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dirty="0" sz="2500" spc="-7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each</a:t>
            </a:r>
            <a:r>
              <a:rPr dirty="0" sz="2500" spc="-6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35">
                <a:solidFill>
                  <a:srgbClr val="C55A11"/>
                </a:solidFill>
                <a:latin typeface="Calibri"/>
                <a:cs typeface="Calibri"/>
              </a:rPr>
              <a:t>leader,</a:t>
            </a:r>
            <a:r>
              <a:rPr dirty="0" sz="2500" spc="-6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C55A11"/>
                </a:solidFill>
                <a:latin typeface="Calibri"/>
                <a:cs typeface="Calibri"/>
              </a:rPr>
              <a:t>its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basic</a:t>
            </a:r>
            <a:r>
              <a:rPr dirty="0" sz="2500" spc="-8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block</a:t>
            </a:r>
            <a:r>
              <a:rPr dirty="0" sz="2500" spc="-8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consists</a:t>
            </a:r>
            <a:r>
              <a:rPr dirty="0" sz="2500" spc="-6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C55A11"/>
                </a:solidFill>
                <a:latin typeface="Calibri"/>
                <a:cs typeface="Calibri"/>
              </a:rPr>
              <a:t>of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itself</a:t>
            </a:r>
            <a:r>
              <a:rPr dirty="0" sz="2500" spc="-7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dirty="0" sz="2500" spc="-6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C55A11"/>
                </a:solidFill>
                <a:latin typeface="Calibri"/>
                <a:cs typeface="Calibri"/>
              </a:rPr>
              <a:t>all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instructions</a:t>
            </a:r>
            <a:r>
              <a:rPr dirty="0" sz="2500" spc="-6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up</a:t>
            </a:r>
            <a:r>
              <a:rPr dirty="0" sz="2500" spc="-4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endParaRPr sz="2500">
              <a:latin typeface="Calibri"/>
              <a:cs typeface="Calibri"/>
            </a:endParaRPr>
          </a:p>
          <a:p>
            <a:pPr algn="ctr" marL="269240" marR="261620">
              <a:lnSpc>
                <a:spcPct val="100000"/>
              </a:lnSpc>
            </a:pP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but</a:t>
            </a:r>
            <a:r>
              <a:rPr dirty="0" sz="2500" spc="-6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not</a:t>
            </a:r>
            <a:r>
              <a:rPr dirty="0" sz="2500" spc="-5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including</a:t>
            </a:r>
            <a:r>
              <a:rPr dirty="0" sz="2500" spc="-5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C55A11"/>
                </a:solidFill>
                <a:latin typeface="Calibri"/>
                <a:cs typeface="Calibri"/>
              </a:rPr>
              <a:t>the </a:t>
            </a:r>
            <a:r>
              <a:rPr dirty="0" sz="2500">
                <a:solidFill>
                  <a:srgbClr val="C55A11"/>
                </a:solidFill>
                <a:latin typeface="Calibri"/>
                <a:cs typeface="Calibri"/>
              </a:rPr>
              <a:t>next</a:t>
            </a:r>
            <a:r>
              <a:rPr dirty="0" sz="2500" spc="-95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C55A11"/>
                </a:solidFill>
                <a:latin typeface="Calibri"/>
                <a:cs typeface="Calibri"/>
              </a:rPr>
              <a:t>leader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2083027"/>
            <a:ext cx="2510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1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99547" y="1954650"/>
            <a:ext cx="2484120" cy="31432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1500" spc="-10" b="1">
                <a:solidFill>
                  <a:srgbClr val="2F5496"/>
                </a:solidFill>
                <a:latin typeface="Calibri"/>
                <a:cs typeface="Calibri"/>
              </a:rPr>
              <a:t>ENTRY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99547" y="2564326"/>
            <a:ext cx="2484120" cy="31432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1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99547" y="3174002"/>
            <a:ext cx="2484120" cy="31432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1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99547" y="3709054"/>
            <a:ext cx="2484120" cy="176593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algn="just" marL="819785" marR="806450" indent="39370">
              <a:lnSpc>
                <a:spcPct val="100000"/>
              </a:lnSpc>
              <a:spcBef>
                <a:spcPts val="465"/>
              </a:spcBef>
            </a:pP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1500" spc="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1500" spc="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1500" spc="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50" b="1">
                <a:solidFill>
                  <a:srgbClr val="2F5496"/>
                </a:solidFill>
                <a:latin typeface="Calibri"/>
                <a:cs typeface="Calibri"/>
              </a:rPr>
              <a:t>i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r>
              <a:rPr dirty="0" sz="1500" spc="2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20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1500" spc="20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1500" spc="20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50" b="1">
                <a:solidFill>
                  <a:srgbClr val="2F5496"/>
                </a:solidFill>
                <a:latin typeface="Calibri"/>
                <a:cs typeface="Calibri"/>
              </a:rPr>
              <a:t>j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1500" spc="11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1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8</a:t>
            </a:r>
            <a:r>
              <a:rPr dirty="0" sz="1500" spc="1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1500" spc="1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25" b="1">
                <a:solidFill>
                  <a:srgbClr val="2F5496"/>
                </a:solidFill>
                <a:latin typeface="Calibri"/>
                <a:cs typeface="Calibri"/>
              </a:rPr>
              <a:t>t2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t4</a:t>
            </a:r>
            <a:r>
              <a:rPr dirty="0" sz="15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 t3</a:t>
            </a:r>
            <a:r>
              <a:rPr dirty="0" sz="15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- </a:t>
            </a:r>
            <a:r>
              <a:rPr dirty="0" sz="1500" spc="-35" b="1">
                <a:solidFill>
                  <a:srgbClr val="2F5496"/>
                </a:solidFill>
                <a:latin typeface="Calibri"/>
                <a:cs typeface="Calibri"/>
              </a:rPr>
              <a:t>88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a[t4]</a:t>
            </a:r>
            <a:r>
              <a:rPr dirty="0" sz="1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25" b="1">
                <a:solidFill>
                  <a:srgbClr val="2F5496"/>
                </a:solidFill>
                <a:latin typeface="Calibri"/>
                <a:cs typeface="Calibri"/>
              </a:rPr>
              <a:t>0.0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1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1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1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15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15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&lt;=</a:t>
            </a:r>
            <a:r>
              <a:rPr dirty="0" sz="15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15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15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20" b="1">
                <a:solidFill>
                  <a:srgbClr val="2F5496"/>
                </a:solidFill>
                <a:latin typeface="Calibri"/>
                <a:cs typeface="Calibri"/>
              </a:rPr>
              <a:t>&lt;B3&gt;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0557" y="2268449"/>
            <a:ext cx="81981" cy="2774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0557" y="2878126"/>
            <a:ext cx="81981" cy="2774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0557" y="3487802"/>
            <a:ext cx="81981" cy="203074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8186109" y="3256799"/>
            <a:ext cx="1863725" cy="3059430"/>
            <a:chOff x="8186109" y="3256799"/>
            <a:chExt cx="1863725" cy="3059430"/>
          </a:xfrm>
        </p:grpSpPr>
        <p:sp>
          <p:nvSpPr>
            <p:cNvPr id="12" name="object 12" descr=""/>
            <p:cNvSpPr/>
            <p:nvPr/>
          </p:nvSpPr>
          <p:spPr>
            <a:xfrm>
              <a:off x="8190872" y="3728951"/>
              <a:ext cx="598805" cy="1751330"/>
            </a:xfrm>
            <a:custGeom>
              <a:avLst/>
              <a:gdLst/>
              <a:ahLst/>
              <a:cxnLst/>
              <a:rect l="l" t="t" r="r" b="b"/>
              <a:pathLst>
                <a:path w="598804" h="1751329">
                  <a:moveTo>
                    <a:pt x="14406" y="1750814"/>
                  </a:moveTo>
                  <a:lnTo>
                    <a:pt x="57123" y="1713697"/>
                  </a:lnTo>
                  <a:lnTo>
                    <a:pt x="119697" y="1668646"/>
                  </a:lnTo>
                  <a:lnTo>
                    <a:pt x="156498" y="1643288"/>
                  </a:lnTo>
                  <a:lnTo>
                    <a:pt x="195947" y="1616118"/>
                  </a:lnTo>
                  <a:lnTo>
                    <a:pt x="237272" y="1587191"/>
                  </a:lnTo>
                  <a:lnTo>
                    <a:pt x="279698" y="1556566"/>
                  </a:lnTo>
                  <a:lnTo>
                    <a:pt x="322455" y="1524299"/>
                  </a:lnTo>
                  <a:lnTo>
                    <a:pt x="364769" y="1490447"/>
                  </a:lnTo>
                  <a:lnTo>
                    <a:pt x="405868" y="1455067"/>
                  </a:lnTo>
                  <a:lnTo>
                    <a:pt x="444980" y="1418215"/>
                  </a:lnTo>
                  <a:lnTo>
                    <a:pt x="481333" y="1379949"/>
                  </a:lnTo>
                  <a:lnTo>
                    <a:pt x="514153" y="1340326"/>
                  </a:lnTo>
                  <a:lnTo>
                    <a:pt x="542670" y="1299402"/>
                  </a:lnTo>
                  <a:lnTo>
                    <a:pt x="566109" y="1257235"/>
                  </a:lnTo>
                  <a:lnTo>
                    <a:pt x="583700" y="1213881"/>
                  </a:lnTo>
                  <a:lnTo>
                    <a:pt x="594670" y="1169398"/>
                  </a:lnTo>
                  <a:lnTo>
                    <a:pt x="598245" y="1123841"/>
                  </a:lnTo>
                  <a:lnTo>
                    <a:pt x="595827" y="1088651"/>
                  </a:lnTo>
                  <a:lnTo>
                    <a:pt x="589330" y="1050606"/>
                  </a:lnTo>
                  <a:lnTo>
                    <a:pt x="579060" y="1009981"/>
                  </a:lnTo>
                  <a:lnTo>
                    <a:pt x="565320" y="967054"/>
                  </a:lnTo>
                  <a:lnTo>
                    <a:pt x="548411" y="922100"/>
                  </a:lnTo>
                  <a:lnTo>
                    <a:pt x="528640" y="875397"/>
                  </a:lnTo>
                  <a:lnTo>
                    <a:pt x="506311" y="827222"/>
                  </a:lnTo>
                  <a:lnTo>
                    <a:pt x="481726" y="777850"/>
                  </a:lnTo>
                  <a:lnTo>
                    <a:pt x="455190" y="727559"/>
                  </a:lnTo>
                  <a:lnTo>
                    <a:pt x="427007" y="676626"/>
                  </a:lnTo>
                  <a:lnTo>
                    <a:pt x="397480" y="625326"/>
                  </a:lnTo>
                  <a:lnTo>
                    <a:pt x="366913" y="573936"/>
                  </a:lnTo>
                  <a:lnTo>
                    <a:pt x="335611" y="522733"/>
                  </a:lnTo>
                  <a:lnTo>
                    <a:pt x="303877" y="471995"/>
                  </a:lnTo>
                  <a:lnTo>
                    <a:pt x="272015" y="421996"/>
                  </a:lnTo>
                  <a:lnTo>
                    <a:pt x="240330" y="373015"/>
                  </a:lnTo>
                  <a:lnTo>
                    <a:pt x="209122" y="325328"/>
                  </a:lnTo>
                  <a:lnTo>
                    <a:pt x="178701" y="279210"/>
                  </a:lnTo>
                  <a:lnTo>
                    <a:pt x="149366" y="234940"/>
                  </a:lnTo>
                  <a:lnTo>
                    <a:pt x="121422" y="192793"/>
                  </a:lnTo>
                  <a:lnTo>
                    <a:pt x="95173" y="153047"/>
                  </a:lnTo>
                  <a:lnTo>
                    <a:pt x="70926" y="115977"/>
                  </a:lnTo>
                  <a:lnTo>
                    <a:pt x="48980" y="81861"/>
                  </a:lnTo>
                  <a:lnTo>
                    <a:pt x="29641" y="50974"/>
                  </a:lnTo>
                  <a:lnTo>
                    <a:pt x="13212" y="23595"/>
                  </a:lnTo>
                  <a:lnTo>
                    <a:pt x="0" y="0"/>
                  </a:lnTo>
                </a:path>
                <a:path w="598804" h="1751329">
                  <a:moveTo>
                    <a:pt x="212720" y="359449"/>
                  </a:moveTo>
                  <a:lnTo>
                    <a:pt x="41745" y="4977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211724" y="3740890"/>
              <a:ext cx="34925" cy="45720"/>
            </a:xfrm>
            <a:custGeom>
              <a:avLst/>
              <a:gdLst/>
              <a:ahLst/>
              <a:cxnLst/>
              <a:rect l="l" t="t" r="r" b="b"/>
              <a:pathLst>
                <a:path w="34925" h="45720">
                  <a:moveTo>
                    <a:pt x="7119" y="45444"/>
                  </a:moveTo>
                  <a:lnTo>
                    <a:pt x="0" y="0"/>
                  </a:lnTo>
                  <a:lnTo>
                    <a:pt x="34664" y="30236"/>
                  </a:lnTo>
                  <a:lnTo>
                    <a:pt x="7119" y="4544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204993" y="3281584"/>
              <a:ext cx="1840230" cy="3030220"/>
            </a:xfrm>
            <a:custGeom>
              <a:avLst/>
              <a:gdLst/>
              <a:ahLst/>
              <a:cxnLst/>
              <a:rect l="l" t="t" r="r" b="b"/>
              <a:pathLst>
                <a:path w="1840229" h="3030220">
                  <a:moveTo>
                    <a:pt x="41395" y="489542"/>
                  </a:moveTo>
                  <a:lnTo>
                    <a:pt x="6731" y="459305"/>
                  </a:lnTo>
                  <a:lnTo>
                    <a:pt x="13850" y="504750"/>
                  </a:lnTo>
                  <a:lnTo>
                    <a:pt x="41395" y="489542"/>
                  </a:lnTo>
                  <a:close/>
                </a:path>
                <a:path w="1840229" h="3030220">
                  <a:moveTo>
                    <a:pt x="44313" y="3029611"/>
                  </a:moveTo>
                  <a:lnTo>
                    <a:pt x="88856" y="3005351"/>
                  </a:lnTo>
                  <a:lnTo>
                    <a:pt x="145228" y="2978770"/>
                  </a:lnTo>
                  <a:lnTo>
                    <a:pt x="212177" y="2949921"/>
                  </a:lnTo>
                  <a:lnTo>
                    <a:pt x="249224" y="2934662"/>
                  </a:lnTo>
                  <a:lnTo>
                    <a:pt x="288446" y="2918856"/>
                  </a:lnTo>
                  <a:lnTo>
                    <a:pt x="329684" y="2902508"/>
                  </a:lnTo>
                  <a:lnTo>
                    <a:pt x="372780" y="2885627"/>
                  </a:lnTo>
                  <a:lnTo>
                    <a:pt x="417578" y="2868217"/>
                  </a:lnTo>
                  <a:lnTo>
                    <a:pt x="463923" y="2850285"/>
                  </a:lnTo>
                  <a:lnTo>
                    <a:pt x="511656" y="2831839"/>
                  </a:lnTo>
                  <a:lnTo>
                    <a:pt x="560620" y="2812885"/>
                  </a:lnTo>
                  <a:lnTo>
                    <a:pt x="610658" y="2793428"/>
                  </a:lnTo>
                  <a:lnTo>
                    <a:pt x="661613" y="2773475"/>
                  </a:lnTo>
                  <a:lnTo>
                    <a:pt x="713330" y="2753035"/>
                  </a:lnTo>
                  <a:lnTo>
                    <a:pt x="765651" y="2732111"/>
                  </a:lnTo>
                  <a:lnTo>
                    <a:pt x="818418" y="2710711"/>
                  </a:lnTo>
                  <a:lnTo>
                    <a:pt x="871474" y="2688842"/>
                  </a:lnTo>
                  <a:lnTo>
                    <a:pt x="924664" y="2666510"/>
                  </a:lnTo>
                  <a:lnTo>
                    <a:pt x="977829" y="2643721"/>
                  </a:lnTo>
                  <a:lnTo>
                    <a:pt x="1030814" y="2620483"/>
                  </a:lnTo>
                  <a:lnTo>
                    <a:pt x="1083460" y="2596801"/>
                  </a:lnTo>
                  <a:lnTo>
                    <a:pt x="1135611" y="2572683"/>
                  </a:lnTo>
                  <a:lnTo>
                    <a:pt x="1187111" y="2548133"/>
                  </a:lnTo>
                  <a:lnTo>
                    <a:pt x="1237801" y="2523160"/>
                  </a:lnTo>
                  <a:lnTo>
                    <a:pt x="1287526" y="2497770"/>
                  </a:lnTo>
                  <a:lnTo>
                    <a:pt x="1336128" y="2471969"/>
                  </a:lnTo>
                  <a:lnTo>
                    <a:pt x="1383450" y="2445763"/>
                  </a:lnTo>
                  <a:lnTo>
                    <a:pt x="1429336" y="2419160"/>
                  </a:lnTo>
                  <a:lnTo>
                    <a:pt x="1473628" y="2392164"/>
                  </a:lnTo>
                  <a:lnTo>
                    <a:pt x="1516170" y="2364785"/>
                  </a:lnTo>
                  <a:lnTo>
                    <a:pt x="1556804" y="2337026"/>
                  </a:lnTo>
                  <a:lnTo>
                    <a:pt x="1595374" y="2308896"/>
                  </a:lnTo>
                  <a:lnTo>
                    <a:pt x="1631722" y="2280400"/>
                  </a:lnTo>
                  <a:lnTo>
                    <a:pt x="1665692" y="2251546"/>
                  </a:lnTo>
                  <a:lnTo>
                    <a:pt x="1697126" y="2222339"/>
                  </a:lnTo>
                  <a:lnTo>
                    <a:pt x="1725870" y="2192787"/>
                  </a:lnTo>
                  <a:lnTo>
                    <a:pt x="1751763" y="2162895"/>
                  </a:lnTo>
                  <a:lnTo>
                    <a:pt x="1794374" y="2102119"/>
                  </a:lnTo>
                  <a:lnTo>
                    <a:pt x="1823706" y="2040064"/>
                  </a:lnTo>
                  <a:lnTo>
                    <a:pt x="1838501" y="1976781"/>
                  </a:lnTo>
                  <a:lnTo>
                    <a:pt x="1840056" y="1944696"/>
                  </a:lnTo>
                  <a:lnTo>
                    <a:pt x="1838224" y="1917070"/>
                  </a:lnTo>
                  <a:lnTo>
                    <a:pt x="1826216" y="1858503"/>
                  </a:lnTo>
                  <a:lnTo>
                    <a:pt x="1803709" y="1795838"/>
                  </a:lnTo>
                  <a:lnTo>
                    <a:pt x="1771449" y="1729458"/>
                  </a:lnTo>
                  <a:lnTo>
                    <a:pt x="1751897" y="1694993"/>
                  </a:lnTo>
                  <a:lnTo>
                    <a:pt x="1730188" y="1659744"/>
                  </a:lnTo>
                  <a:lnTo>
                    <a:pt x="1706415" y="1623758"/>
                  </a:lnTo>
                  <a:lnTo>
                    <a:pt x="1680672" y="1587081"/>
                  </a:lnTo>
                  <a:lnTo>
                    <a:pt x="1653052" y="1549764"/>
                  </a:lnTo>
                  <a:lnTo>
                    <a:pt x="1623650" y="1511853"/>
                  </a:lnTo>
                  <a:lnTo>
                    <a:pt x="1592558" y="1473396"/>
                  </a:lnTo>
                  <a:lnTo>
                    <a:pt x="1559870" y="1434442"/>
                  </a:lnTo>
                  <a:lnTo>
                    <a:pt x="1525681" y="1395038"/>
                  </a:lnTo>
                  <a:lnTo>
                    <a:pt x="1490081" y="1355233"/>
                  </a:lnTo>
                  <a:lnTo>
                    <a:pt x="1453166" y="1315072"/>
                  </a:lnTo>
                  <a:lnTo>
                    <a:pt x="1415030" y="1274605"/>
                  </a:lnTo>
                  <a:lnTo>
                    <a:pt x="1375766" y="1233881"/>
                  </a:lnTo>
                  <a:lnTo>
                    <a:pt x="1335467" y="1192946"/>
                  </a:lnTo>
                  <a:lnTo>
                    <a:pt x="1294227" y="1151849"/>
                  </a:lnTo>
                  <a:lnTo>
                    <a:pt x="1252139" y="1110638"/>
                  </a:lnTo>
                  <a:lnTo>
                    <a:pt x="1209298" y="1069360"/>
                  </a:lnTo>
                  <a:lnTo>
                    <a:pt x="1165796" y="1028063"/>
                  </a:lnTo>
                  <a:lnTo>
                    <a:pt x="1121726" y="986796"/>
                  </a:lnTo>
                  <a:lnTo>
                    <a:pt x="1077184" y="945605"/>
                  </a:lnTo>
                  <a:lnTo>
                    <a:pt x="1032262" y="904540"/>
                  </a:lnTo>
                  <a:lnTo>
                    <a:pt x="987053" y="863648"/>
                  </a:lnTo>
                  <a:lnTo>
                    <a:pt x="941651" y="822976"/>
                  </a:lnTo>
                  <a:lnTo>
                    <a:pt x="896151" y="782574"/>
                  </a:lnTo>
                  <a:lnTo>
                    <a:pt x="850645" y="742488"/>
                  </a:lnTo>
                  <a:lnTo>
                    <a:pt x="805226" y="702767"/>
                  </a:lnTo>
                  <a:lnTo>
                    <a:pt x="759990" y="663458"/>
                  </a:lnTo>
                  <a:lnTo>
                    <a:pt x="715026" y="624610"/>
                  </a:lnTo>
                  <a:lnTo>
                    <a:pt x="670434" y="586270"/>
                  </a:lnTo>
                  <a:lnTo>
                    <a:pt x="626301" y="548486"/>
                  </a:lnTo>
                  <a:lnTo>
                    <a:pt x="582726" y="511306"/>
                  </a:lnTo>
                  <a:lnTo>
                    <a:pt x="539799" y="474779"/>
                  </a:lnTo>
                  <a:lnTo>
                    <a:pt x="497615" y="438951"/>
                  </a:lnTo>
                  <a:lnTo>
                    <a:pt x="456266" y="403871"/>
                  </a:lnTo>
                  <a:lnTo>
                    <a:pt x="415849" y="369587"/>
                  </a:lnTo>
                  <a:lnTo>
                    <a:pt x="376453" y="336147"/>
                  </a:lnTo>
                  <a:lnTo>
                    <a:pt x="338176" y="303599"/>
                  </a:lnTo>
                  <a:lnTo>
                    <a:pt x="301107" y="271990"/>
                  </a:lnTo>
                  <a:lnTo>
                    <a:pt x="265344" y="241368"/>
                  </a:lnTo>
                  <a:lnTo>
                    <a:pt x="230976" y="211781"/>
                  </a:lnTo>
                  <a:lnTo>
                    <a:pt x="198101" y="183278"/>
                  </a:lnTo>
                  <a:lnTo>
                    <a:pt x="166810" y="155906"/>
                  </a:lnTo>
                  <a:lnTo>
                    <a:pt x="137198" y="129713"/>
                  </a:lnTo>
                  <a:lnTo>
                    <a:pt x="83381" y="81056"/>
                  </a:lnTo>
                  <a:lnTo>
                    <a:pt x="37399" y="37690"/>
                  </a:lnTo>
                  <a:lnTo>
                    <a:pt x="17578" y="18111"/>
                  </a:lnTo>
                  <a:lnTo>
                    <a:pt x="0" y="0"/>
                  </a:lnTo>
                </a:path>
                <a:path w="1840229" h="3030220">
                  <a:moveTo>
                    <a:pt x="346674" y="342976"/>
                  </a:moveTo>
                  <a:lnTo>
                    <a:pt x="38776" y="1164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214347" y="326156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17897" y="42372"/>
                  </a:moveTo>
                  <a:lnTo>
                    <a:pt x="0" y="0"/>
                  </a:lnTo>
                  <a:lnTo>
                    <a:pt x="40947" y="20953"/>
                  </a:lnTo>
                  <a:lnTo>
                    <a:pt x="17897" y="42372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214347" y="326156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7" y="20953"/>
                  </a:moveTo>
                  <a:lnTo>
                    <a:pt x="0" y="0"/>
                  </a:lnTo>
                  <a:lnTo>
                    <a:pt x="17897" y="42372"/>
                  </a:lnTo>
                  <a:lnTo>
                    <a:pt x="40947" y="2095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699547" y="5838504"/>
            <a:ext cx="2484120" cy="60515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1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1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15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15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i&lt;=</a:t>
            </a:r>
            <a:r>
              <a:rPr dirty="0" sz="15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15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15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20" b="1">
                <a:solidFill>
                  <a:srgbClr val="2F5496"/>
                </a:solidFill>
                <a:latin typeface="Calibri"/>
                <a:cs typeface="Calibri"/>
              </a:rPr>
              <a:t>&lt;B2&gt;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99547" y="6683771"/>
            <a:ext cx="2484120" cy="27940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1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699550" y="7269225"/>
            <a:ext cx="2484120" cy="1121410"/>
          </a:xfrm>
          <a:custGeom>
            <a:avLst/>
            <a:gdLst/>
            <a:ahLst/>
            <a:cxnLst/>
            <a:rect l="l" t="t" r="r" b="b"/>
            <a:pathLst>
              <a:path w="2484120" h="1121409">
                <a:moveTo>
                  <a:pt x="0" y="0"/>
                </a:moveTo>
                <a:lnTo>
                  <a:pt x="2484119" y="0"/>
                </a:lnTo>
                <a:lnTo>
                  <a:pt x="2484119" y="1121409"/>
                </a:lnTo>
                <a:lnTo>
                  <a:pt x="0" y="1121409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199140" y="7225283"/>
            <a:ext cx="1483995" cy="12160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05435" marR="290830" indent="142240">
              <a:lnSpc>
                <a:spcPct val="105200"/>
              </a:lnSpc>
              <a:spcBef>
                <a:spcPts val="190"/>
              </a:spcBef>
            </a:pP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t5</a:t>
            </a:r>
            <a:r>
              <a:rPr dirty="0" sz="1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1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1500" spc="-50" b="1">
                <a:solidFill>
                  <a:srgbClr val="2F5496"/>
                </a:solidFill>
                <a:latin typeface="Calibri"/>
                <a:cs typeface="Calibri"/>
              </a:rPr>
              <a:t>1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t6</a:t>
            </a:r>
            <a:r>
              <a:rPr dirty="0" sz="15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88</a:t>
            </a:r>
            <a:r>
              <a:rPr dirty="0" sz="1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15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35" b="1">
                <a:solidFill>
                  <a:srgbClr val="2F5496"/>
                </a:solidFill>
                <a:latin typeface="Calibri"/>
                <a:cs typeface="Calibri"/>
              </a:rPr>
              <a:t>t5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a[t6]</a:t>
            </a:r>
            <a:r>
              <a:rPr dirty="0" sz="1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25" b="1">
                <a:solidFill>
                  <a:srgbClr val="2F5496"/>
                </a:solidFill>
                <a:latin typeface="Calibri"/>
                <a:cs typeface="Calibri"/>
              </a:rPr>
              <a:t>1.0</a:t>
            </a:r>
            <a:endParaRPr sz="15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</a:pP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1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15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1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15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1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1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&lt;=10</a:t>
            </a:r>
            <a:r>
              <a:rPr dirty="0" sz="15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1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1500" spc="-20" b="1">
                <a:solidFill>
                  <a:srgbClr val="2F5496"/>
                </a:solidFill>
                <a:latin typeface="Calibri"/>
                <a:cs typeface="Calibri"/>
              </a:rPr>
              <a:t>&lt;B6&gt;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99547" y="8679797"/>
            <a:ext cx="2484120" cy="27940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500" spc="-20" b="1">
                <a:solidFill>
                  <a:srgbClr val="2F5496"/>
                </a:solidFill>
                <a:latin typeface="Calibri"/>
                <a:cs typeface="Calibri"/>
              </a:rPr>
              <a:t>EXIT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5293" y="5492679"/>
            <a:ext cx="81913" cy="32752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0557" y="6443303"/>
            <a:ext cx="81981" cy="222274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6900557" y="6962771"/>
            <a:ext cx="1969770" cy="1699260"/>
            <a:chOff x="6900557" y="6962771"/>
            <a:chExt cx="1969770" cy="1699260"/>
          </a:xfrm>
        </p:grpSpPr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0557" y="6962771"/>
              <a:ext cx="81981" cy="28827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0559" y="8390625"/>
              <a:ext cx="81979" cy="27087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8222717" y="7286402"/>
              <a:ext cx="643255" cy="1037590"/>
            </a:xfrm>
            <a:custGeom>
              <a:avLst/>
              <a:gdLst/>
              <a:ahLst/>
              <a:cxnLst/>
              <a:rect l="l" t="t" r="r" b="b"/>
              <a:pathLst>
                <a:path w="643254" h="1037590">
                  <a:moveTo>
                    <a:pt x="15476" y="1037447"/>
                  </a:moveTo>
                  <a:lnTo>
                    <a:pt x="72541" y="1010799"/>
                  </a:lnTo>
                  <a:lnTo>
                    <a:pt x="112391" y="994986"/>
                  </a:lnTo>
                  <a:lnTo>
                    <a:pt x="157931" y="977591"/>
                  </a:lnTo>
                  <a:lnTo>
                    <a:pt x="207776" y="958671"/>
                  </a:lnTo>
                  <a:lnTo>
                    <a:pt x="260532" y="938278"/>
                  </a:lnTo>
                  <a:lnTo>
                    <a:pt x="314812" y="916474"/>
                  </a:lnTo>
                  <a:lnTo>
                    <a:pt x="369226" y="893311"/>
                  </a:lnTo>
                  <a:lnTo>
                    <a:pt x="422385" y="868849"/>
                  </a:lnTo>
                  <a:lnTo>
                    <a:pt x="472899" y="843141"/>
                  </a:lnTo>
                  <a:lnTo>
                    <a:pt x="519380" y="816246"/>
                  </a:lnTo>
                  <a:lnTo>
                    <a:pt x="560438" y="788221"/>
                  </a:lnTo>
                  <a:lnTo>
                    <a:pt x="594681" y="759121"/>
                  </a:lnTo>
                  <a:lnTo>
                    <a:pt x="620724" y="729000"/>
                  </a:lnTo>
                  <a:lnTo>
                    <a:pt x="642645" y="665933"/>
                  </a:lnTo>
                  <a:lnTo>
                    <a:pt x="637970" y="636964"/>
                  </a:lnTo>
                  <a:lnTo>
                    <a:pt x="605518" y="570278"/>
                  </a:lnTo>
                  <a:lnTo>
                    <a:pt x="579416" y="533403"/>
                  </a:lnTo>
                  <a:lnTo>
                    <a:pt x="547845" y="494731"/>
                  </a:lnTo>
                  <a:lnTo>
                    <a:pt x="511641" y="454682"/>
                  </a:lnTo>
                  <a:lnTo>
                    <a:pt x="471641" y="413679"/>
                  </a:lnTo>
                  <a:lnTo>
                    <a:pt x="428680" y="372140"/>
                  </a:lnTo>
                  <a:lnTo>
                    <a:pt x="383597" y="330486"/>
                  </a:lnTo>
                  <a:lnTo>
                    <a:pt x="337226" y="289136"/>
                  </a:lnTo>
                  <a:lnTo>
                    <a:pt x="290405" y="248511"/>
                  </a:lnTo>
                  <a:lnTo>
                    <a:pt x="243970" y="209031"/>
                  </a:lnTo>
                  <a:lnTo>
                    <a:pt x="198758" y="171114"/>
                  </a:lnTo>
                  <a:lnTo>
                    <a:pt x="155605" y="135183"/>
                  </a:lnTo>
                  <a:lnTo>
                    <a:pt x="115346" y="101656"/>
                  </a:lnTo>
                  <a:lnTo>
                    <a:pt x="78820" y="70956"/>
                  </a:lnTo>
                  <a:lnTo>
                    <a:pt x="46863" y="43499"/>
                  </a:lnTo>
                  <a:lnTo>
                    <a:pt x="20310" y="19706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5215" y="7293705"/>
              <a:ext cx="221901" cy="169447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5081374" y="2534049"/>
            <a:ext cx="2286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C55A11"/>
                </a:solidFill>
                <a:latin typeface="Calibri"/>
                <a:cs typeface="Calibri"/>
              </a:rPr>
              <a:t>B1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081374" y="3245249"/>
            <a:ext cx="2286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C55A11"/>
                </a:solidFill>
                <a:latin typeface="Calibri"/>
                <a:cs typeface="Calibri"/>
              </a:rPr>
              <a:t>B2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081374" y="3956450"/>
            <a:ext cx="2286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C55A11"/>
                </a:solidFill>
                <a:latin typeface="Calibri"/>
                <a:cs typeface="Calibri"/>
              </a:rPr>
              <a:t>B3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081374" y="5734450"/>
            <a:ext cx="2286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C55A11"/>
                </a:solidFill>
                <a:latin typeface="Calibri"/>
                <a:cs typeface="Calibri"/>
              </a:rPr>
              <a:t>B4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081374" y="6445651"/>
            <a:ext cx="2286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C55A11"/>
                </a:solidFill>
                <a:latin typeface="Calibri"/>
                <a:cs typeface="Calibri"/>
              </a:rPr>
              <a:t>B5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081374" y="7156851"/>
            <a:ext cx="2286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C55A11"/>
                </a:solidFill>
                <a:latin typeface="Calibri"/>
                <a:cs typeface="Calibri"/>
              </a:rPr>
              <a:t>B6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2083027"/>
            <a:ext cx="1278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70900" y="2939489"/>
            <a:ext cx="1935480" cy="1130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int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add(n,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k){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0900" y="4172786"/>
            <a:ext cx="1311275" cy="333629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4;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if(k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0)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1;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2;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61425" y="3320751"/>
            <a:ext cx="2242820" cy="95758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while(i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n)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9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b;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18625" y="4489151"/>
            <a:ext cx="11531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1;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61425" y="5112721"/>
            <a:ext cx="1275080" cy="168275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172" y="33921"/>
            <a:ext cx="2606675" cy="12439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065" marR="5080" indent="-127000">
              <a:lnSpc>
                <a:spcPct val="133200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/>
              <a:t>Example</a:t>
            </a:r>
            <a:r>
              <a:rPr dirty="0" spc="-150"/>
              <a:t> </a:t>
            </a:r>
            <a:r>
              <a:rPr dirty="0" spc="-10"/>
              <a:t>(contd.)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pc="-25" i="1">
                <a:latin typeface="Calibri"/>
                <a:cs typeface="Calibri"/>
              </a:rPr>
              <a:t>ICG</a:t>
            </a:r>
          </a:p>
          <a:p>
            <a:pPr>
              <a:lnSpc>
                <a:spcPct val="100000"/>
              </a:lnSpc>
              <a:spcBef>
                <a:spcPts val="2515"/>
              </a:spcBef>
            </a:pPr>
          </a:p>
          <a:p>
            <a:pPr marL="927100">
              <a:lnSpc>
                <a:spcPct val="100000"/>
              </a:lnSpc>
            </a:pPr>
            <a:r>
              <a:rPr dirty="0">
                <a:solidFill>
                  <a:srgbClr val="2F5496"/>
                </a:solidFill>
              </a:rPr>
              <a:t>s</a:t>
            </a:r>
            <a:r>
              <a:rPr dirty="0" spc="-1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=</a:t>
            </a:r>
            <a:r>
              <a:rPr dirty="0" spc="-10">
                <a:solidFill>
                  <a:srgbClr val="2F5496"/>
                </a:solidFill>
              </a:rPr>
              <a:t> </a:t>
            </a:r>
            <a:r>
              <a:rPr dirty="0" spc="-50">
                <a:solidFill>
                  <a:srgbClr val="2F5496"/>
                </a:solidFill>
              </a:rPr>
              <a:t>0</a:t>
            </a: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dirty="0">
                <a:solidFill>
                  <a:srgbClr val="2F5496"/>
                </a:solidFill>
              </a:rPr>
              <a:t>a</a:t>
            </a:r>
            <a:r>
              <a:rPr dirty="0" spc="-2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=</a:t>
            </a:r>
            <a:r>
              <a:rPr dirty="0" spc="-20">
                <a:solidFill>
                  <a:srgbClr val="2F5496"/>
                </a:solidFill>
              </a:rPr>
              <a:t> </a:t>
            </a:r>
            <a:r>
              <a:rPr dirty="0" spc="-50">
                <a:solidFill>
                  <a:srgbClr val="2F5496"/>
                </a:solidFill>
              </a:rPr>
              <a:t>4</a:t>
            </a: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dirty="0">
                <a:solidFill>
                  <a:srgbClr val="2F5496"/>
                </a:solidFill>
              </a:rPr>
              <a:t>i</a:t>
            </a:r>
            <a:r>
              <a:rPr dirty="0" spc="-1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=</a:t>
            </a:r>
            <a:r>
              <a:rPr dirty="0" spc="-10">
                <a:solidFill>
                  <a:srgbClr val="2F5496"/>
                </a:solidFill>
              </a:rPr>
              <a:t> </a:t>
            </a:r>
            <a:r>
              <a:rPr dirty="0" spc="-60">
                <a:solidFill>
                  <a:srgbClr val="2F5496"/>
                </a:solidFill>
              </a:rPr>
              <a:t>0</a:t>
            </a: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dirty="0" spc="-10">
                <a:solidFill>
                  <a:srgbClr val="2F5496"/>
                </a:solidFill>
              </a:rPr>
              <a:t>ifFalse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k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==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0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goto</a:t>
            </a:r>
            <a:r>
              <a:rPr dirty="0" spc="-35">
                <a:solidFill>
                  <a:srgbClr val="2F5496"/>
                </a:solidFill>
              </a:rPr>
              <a:t> </a:t>
            </a:r>
            <a:r>
              <a:rPr dirty="0" spc="-25">
                <a:solidFill>
                  <a:srgbClr val="2F5496"/>
                </a:solidFill>
              </a:rPr>
              <a:t>L1</a:t>
            </a:r>
          </a:p>
          <a:p>
            <a:pPr marL="927100" marR="1651000">
              <a:lnSpc>
                <a:spcPts val="5220"/>
              </a:lnSpc>
              <a:spcBef>
                <a:spcPts val="285"/>
              </a:spcBef>
            </a:pPr>
            <a:r>
              <a:rPr dirty="0">
                <a:solidFill>
                  <a:srgbClr val="2F5496"/>
                </a:solidFill>
              </a:rPr>
              <a:t>b</a:t>
            </a:r>
            <a:r>
              <a:rPr dirty="0" spc="-1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=</a:t>
            </a:r>
            <a:r>
              <a:rPr dirty="0" spc="-10">
                <a:solidFill>
                  <a:srgbClr val="2F5496"/>
                </a:solidFill>
              </a:rPr>
              <a:t> </a:t>
            </a:r>
            <a:r>
              <a:rPr dirty="0" spc="-50">
                <a:solidFill>
                  <a:srgbClr val="2F5496"/>
                </a:solidFill>
              </a:rPr>
              <a:t>1 </a:t>
            </a:r>
            <a:r>
              <a:rPr dirty="0">
                <a:solidFill>
                  <a:srgbClr val="2F5496"/>
                </a:solidFill>
              </a:rPr>
              <a:t>goto</a:t>
            </a:r>
            <a:r>
              <a:rPr dirty="0" spc="-70">
                <a:solidFill>
                  <a:srgbClr val="2F5496"/>
                </a:solidFill>
              </a:rPr>
              <a:t> </a:t>
            </a:r>
            <a:r>
              <a:rPr dirty="0" spc="-25">
                <a:solidFill>
                  <a:srgbClr val="2F5496"/>
                </a:solidFill>
              </a:rPr>
              <a:t>L2 </a:t>
            </a:r>
            <a:r>
              <a:rPr dirty="0">
                <a:solidFill>
                  <a:srgbClr val="2F5496"/>
                </a:solidFill>
              </a:rPr>
              <a:t>L1</a:t>
            </a:r>
            <a:r>
              <a:rPr dirty="0" spc="-2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:</a:t>
            </a:r>
            <a:r>
              <a:rPr dirty="0" spc="-2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b</a:t>
            </a:r>
            <a:r>
              <a:rPr dirty="0" spc="-1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=</a:t>
            </a:r>
            <a:r>
              <a:rPr dirty="0" spc="-20">
                <a:solidFill>
                  <a:srgbClr val="2F5496"/>
                </a:solidFill>
              </a:rPr>
              <a:t> </a:t>
            </a:r>
            <a:r>
              <a:rPr dirty="0" spc="-25">
                <a:solidFill>
                  <a:srgbClr val="2F5496"/>
                </a:solidFill>
              </a:rPr>
              <a:t>2;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861425" y="3110414"/>
            <a:ext cx="3406140" cy="172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L2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ifFalse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L3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61425" y="5043810"/>
            <a:ext cx="8077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61425" y="5706750"/>
            <a:ext cx="12719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61425" y="6369690"/>
            <a:ext cx="7537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61425" y="7032630"/>
            <a:ext cx="11029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61425" y="7781930"/>
            <a:ext cx="18637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L3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s;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/>
              <a:t>Example</a:t>
            </a:r>
            <a:r>
              <a:rPr dirty="0" spc="-150"/>
              <a:t> </a:t>
            </a:r>
            <a:r>
              <a:rPr dirty="0" spc="-10"/>
              <a:t>(contd.)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pc="-25" i="1">
                <a:latin typeface="Calibri"/>
                <a:cs typeface="Calibri"/>
              </a:rPr>
              <a:t>CFG</a:t>
            </a:r>
          </a:p>
          <a:p>
            <a:pPr>
              <a:lnSpc>
                <a:spcPct val="100000"/>
              </a:lnSpc>
              <a:spcBef>
                <a:spcPts val="2515"/>
              </a:spcBef>
            </a:pPr>
          </a:p>
          <a:p>
            <a:pPr marL="927100">
              <a:lnSpc>
                <a:spcPct val="100000"/>
              </a:lnSpc>
            </a:pPr>
            <a:r>
              <a:rPr dirty="0" u="heavy">
                <a:uFill>
                  <a:solidFill>
                    <a:srgbClr val="C55A11"/>
                  </a:solidFill>
                </a:uFill>
              </a:rPr>
              <a:t>s</a:t>
            </a:r>
            <a:r>
              <a:rPr dirty="0" u="heavy" spc="-15">
                <a:uFill>
                  <a:solidFill>
                    <a:srgbClr val="C55A11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C55A11"/>
                  </a:solidFill>
                </a:uFill>
              </a:rPr>
              <a:t>=</a:t>
            </a:r>
            <a:r>
              <a:rPr dirty="0" u="heavy" spc="-10">
                <a:uFill>
                  <a:solidFill>
                    <a:srgbClr val="C55A11"/>
                  </a:solidFill>
                </a:uFill>
              </a:rPr>
              <a:t> </a:t>
            </a:r>
            <a:r>
              <a:rPr dirty="0" u="heavy" spc="-50">
                <a:uFill>
                  <a:solidFill>
                    <a:srgbClr val="C55A11"/>
                  </a:solidFill>
                </a:uFill>
              </a:rPr>
              <a:t>0</a:t>
            </a: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dirty="0">
                <a:solidFill>
                  <a:srgbClr val="2F5496"/>
                </a:solidFill>
              </a:rPr>
              <a:t>a</a:t>
            </a:r>
            <a:r>
              <a:rPr dirty="0" spc="-2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=</a:t>
            </a:r>
            <a:r>
              <a:rPr dirty="0" spc="-20">
                <a:solidFill>
                  <a:srgbClr val="2F5496"/>
                </a:solidFill>
              </a:rPr>
              <a:t> </a:t>
            </a:r>
            <a:r>
              <a:rPr dirty="0" spc="-50">
                <a:solidFill>
                  <a:srgbClr val="2F5496"/>
                </a:solidFill>
              </a:rPr>
              <a:t>4</a:t>
            </a: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dirty="0">
                <a:solidFill>
                  <a:srgbClr val="2F5496"/>
                </a:solidFill>
              </a:rPr>
              <a:t>i</a:t>
            </a:r>
            <a:r>
              <a:rPr dirty="0" spc="-1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=</a:t>
            </a:r>
            <a:r>
              <a:rPr dirty="0" spc="-10">
                <a:solidFill>
                  <a:srgbClr val="2F5496"/>
                </a:solidFill>
              </a:rPr>
              <a:t> </a:t>
            </a:r>
            <a:r>
              <a:rPr dirty="0" spc="-60">
                <a:solidFill>
                  <a:srgbClr val="2F5496"/>
                </a:solidFill>
              </a:rPr>
              <a:t>0</a:t>
            </a: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dirty="0" spc="-10">
                <a:solidFill>
                  <a:srgbClr val="2F5496"/>
                </a:solidFill>
              </a:rPr>
              <a:t>ifFalse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k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==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0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goto</a:t>
            </a:r>
            <a:r>
              <a:rPr dirty="0" spc="-35">
                <a:solidFill>
                  <a:srgbClr val="2F5496"/>
                </a:solidFill>
              </a:rPr>
              <a:t> </a:t>
            </a:r>
            <a:r>
              <a:rPr dirty="0" spc="-25">
                <a:solidFill>
                  <a:srgbClr val="2F5496"/>
                </a:solidFill>
              </a:rPr>
              <a:t>L1</a:t>
            </a:r>
          </a:p>
          <a:p>
            <a:pPr marL="927100" marR="1651000">
              <a:lnSpc>
                <a:spcPts val="5220"/>
              </a:lnSpc>
              <a:spcBef>
                <a:spcPts val="285"/>
              </a:spcBef>
            </a:pPr>
            <a:r>
              <a:rPr dirty="0" u="heavy">
                <a:uFill>
                  <a:solidFill>
                    <a:srgbClr val="C55A11"/>
                  </a:solidFill>
                </a:uFill>
              </a:rPr>
              <a:t>b</a:t>
            </a:r>
            <a:r>
              <a:rPr dirty="0" u="heavy" spc="-15">
                <a:uFill>
                  <a:solidFill>
                    <a:srgbClr val="C55A11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C55A11"/>
                  </a:solidFill>
                </a:uFill>
              </a:rPr>
              <a:t>=</a:t>
            </a:r>
            <a:r>
              <a:rPr dirty="0" u="heavy" spc="-10">
                <a:uFill>
                  <a:solidFill>
                    <a:srgbClr val="C55A11"/>
                  </a:solidFill>
                </a:uFill>
              </a:rPr>
              <a:t> </a:t>
            </a:r>
            <a:r>
              <a:rPr dirty="0" u="heavy" spc="-50">
                <a:uFill>
                  <a:solidFill>
                    <a:srgbClr val="C55A11"/>
                  </a:solidFill>
                </a:uFill>
              </a:rPr>
              <a:t>1</a:t>
            </a:r>
            <a:r>
              <a:rPr dirty="0" spc="-50"/>
              <a:t> </a:t>
            </a:r>
            <a:r>
              <a:rPr dirty="0">
                <a:solidFill>
                  <a:srgbClr val="2F5496"/>
                </a:solidFill>
              </a:rPr>
              <a:t>goto</a:t>
            </a:r>
            <a:r>
              <a:rPr dirty="0" spc="-70">
                <a:solidFill>
                  <a:srgbClr val="2F5496"/>
                </a:solidFill>
              </a:rPr>
              <a:t> </a:t>
            </a:r>
            <a:r>
              <a:rPr dirty="0" spc="-25">
                <a:solidFill>
                  <a:srgbClr val="2F5496"/>
                </a:solidFill>
              </a:rPr>
              <a:t>L2 </a:t>
            </a:r>
            <a:r>
              <a:rPr dirty="0" u="heavy">
                <a:uFill>
                  <a:solidFill>
                    <a:srgbClr val="C55A11"/>
                  </a:solidFill>
                </a:uFill>
              </a:rPr>
              <a:t>L1</a:t>
            </a:r>
            <a:r>
              <a:rPr dirty="0" u="heavy" spc="-20">
                <a:uFill>
                  <a:solidFill>
                    <a:srgbClr val="C55A11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C55A11"/>
                  </a:solidFill>
                </a:uFill>
              </a:rPr>
              <a:t>:</a:t>
            </a:r>
            <a:r>
              <a:rPr dirty="0" u="heavy" spc="-20">
                <a:uFill>
                  <a:solidFill>
                    <a:srgbClr val="C55A11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C55A11"/>
                  </a:solidFill>
                </a:uFill>
              </a:rPr>
              <a:t>b</a:t>
            </a:r>
            <a:r>
              <a:rPr dirty="0" u="heavy" spc="-15">
                <a:uFill>
                  <a:solidFill>
                    <a:srgbClr val="C55A11"/>
                  </a:solidFill>
                </a:uFill>
              </a:rPr>
              <a:t> </a:t>
            </a:r>
            <a:r>
              <a:rPr dirty="0" u="heavy">
                <a:uFill>
                  <a:solidFill>
                    <a:srgbClr val="C55A11"/>
                  </a:solidFill>
                </a:uFill>
              </a:rPr>
              <a:t>=</a:t>
            </a:r>
            <a:r>
              <a:rPr dirty="0" u="heavy" spc="-20">
                <a:uFill>
                  <a:solidFill>
                    <a:srgbClr val="C55A11"/>
                  </a:solidFill>
                </a:uFill>
              </a:rPr>
              <a:t> </a:t>
            </a:r>
            <a:r>
              <a:rPr dirty="0" u="heavy" spc="-25">
                <a:uFill>
                  <a:solidFill>
                    <a:srgbClr val="C55A11"/>
                  </a:solidFill>
                </a:uFill>
              </a:rPr>
              <a:t>2;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861425" y="3110414"/>
            <a:ext cx="3406140" cy="172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100"/>
              </a:spcBef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L2</a:t>
            </a:r>
            <a:r>
              <a:rPr dirty="0" u="heavy" sz="2800" spc="-4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:</a:t>
            </a:r>
            <a:r>
              <a:rPr dirty="0" u="heavy" sz="2800" spc="-3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ifFalse</a:t>
            </a:r>
            <a:r>
              <a:rPr dirty="0" u="heavy" sz="2800" spc="-4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i</a:t>
            </a:r>
            <a:r>
              <a:rPr dirty="0" u="heavy" sz="2800" spc="-3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&lt;</a:t>
            </a:r>
            <a:r>
              <a:rPr dirty="0" u="heavy" sz="2800" spc="-4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n</a:t>
            </a:r>
            <a:r>
              <a:rPr dirty="0" u="heavy" sz="2800" spc="-3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goto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u="heavy" sz="2800" spc="-2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L3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t1</a:t>
            </a:r>
            <a:r>
              <a:rPr dirty="0" u="heavy" sz="2800" spc="-2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=</a:t>
            </a:r>
            <a:r>
              <a:rPr dirty="0" u="heavy" sz="2800" spc="-2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a</a:t>
            </a:r>
            <a:r>
              <a:rPr dirty="0" u="heavy" sz="2800" spc="-2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*</a:t>
            </a:r>
            <a:r>
              <a:rPr dirty="0" u="heavy" sz="2800" spc="-2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61425" y="5043810"/>
            <a:ext cx="8077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61425" y="5706750"/>
            <a:ext cx="12719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61425" y="6369690"/>
            <a:ext cx="7537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61425" y="7032630"/>
            <a:ext cx="11029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61425" y="7781930"/>
            <a:ext cx="18637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L3</a:t>
            </a:r>
            <a:r>
              <a:rPr dirty="0" u="heavy" sz="2800" spc="-6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:</a:t>
            </a:r>
            <a:r>
              <a:rPr dirty="0" u="heavy" sz="2800" spc="-6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return</a:t>
            </a:r>
            <a:r>
              <a:rPr dirty="0" u="heavy" sz="2800" spc="-6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25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s;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2083027"/>
            <a:ext cx="1278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93924" y="3454213"/>
            <a:ext cx="2484120" cy="486156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079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0"/>
              </a:spcBef>
            </a:pPr>
            <a:endParaRPr sz="25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5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dirty="0" sz="2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–</a:t>
            </a:r>
            <a:r>
              <a:rPr dirty="0" sz="25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25" b="1">
                <a:solidFill>
                  <a:srgbClr val="2F5496"/>
                </a:solidFill>
                <a:latin typeface="Calibri"/>
                <a:cs typeface="Calibri"/>
              </a:rPr>
              <a:t>1;</a:t>
            </a:r>
            <a:endParaRPr sz="25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450"/>
              </a:spcBef>
            </a:pP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35" b="1">
                <a:solidFill>
                  <a:srgbClr val="2F5496"/>
                </a:solidFill>
                <a:latin typeface="Calibri"/>
                <a:cs typeface="Calibri"/>
              </a:rPr>
              <a:t>n;</a:t>
            </a:r>
            <a:endParaRPr sz="25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dirty="0" sz="25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a[n];</a:t>
            </a:r>
            <a:endParaRPr sz="25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450"/>
              </a:spcBef>
            </a:pP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while(1)</a:t>
            </a:r>
            <a:endParaRPr sz="25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900"/>
              </a:spcBef>
            </a:pPr>
            <a:r>
              <a:rPr dirty="0" sz="2500" spc="-5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450"/>
              </a:spcBef>
            </a:pPr>
            <a:r>
              <a:rPr dirty="0" sz="2500" spc="-25" b="1">
                <a:solidFill>
                  <a:srgbClr val="2F5496"/>
                </a:solidFill>
                <a:latin typeface="Calibri"/>
                <a:cs typeface="Calibri"/>
              </a:rPr>
              <a:t>do</a:t>
            </a:r>
            <a:endParaRPr sz="25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450"/>
              </a:spcBef>
            </a:pP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25" b="1">
                <a:solidFill>
                  <a:srgbClr val="2F5496"/>
                </a:solidFill>
                <a:latin typeface="Calibri"/>
                <a:cs typeface="Calibri"/>
              </a:rPr>
              <a:t>1;</a:t>
            </a:r>
            <a:endParaRPr sz="25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450"/>
              </a:spcBef>
            </a:pP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5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(a[i]</a:t>
            </a:r>
            <a:r>
              <a:rPr dirty="0" sz="25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20" b="1">
                <a:solidFill>
                  <a:srgbClr val="2F5496"/>
                </a:solidFill>
                <a:latin typeface="Calibri"/>
                <a:cs typeface="Calibri"/>
              </a:rPr>
              <a:t>&lt;v);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92823" y="3454213"/>
            <a:ext cx="2484120" cy="486156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25"/>
              </a:spcBef>
            </a:pPr>
            <a:endParaRPr sz="25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dirty="0" sz="2500" spc="-25" b="1">
                <a:solidFill>
                  <a:srgbClr val="2F5496"/>
                </a:solidFill>
                <a:latin typeface="Calibri"/>
                <a:cs typeface="Calibri"/>
              </a:rPr>
              <a:t>do</a:t>
            </a:r>
            <a:endParaRPr sz="25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</a:pP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–</a:t>
            </a: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25" b="1">
                <a:solidFill>
                  <a:srgbClr val="2F5496"/>
                </a:solidFill>
                <a:latin typeface="Calibri"/>
                <a:cs typeface="Calibri"/>
              </a:rPr>
              <a:t>1;</a:t>
            </a:r>
            <a:endParaRPr sz="2500">
              <a:latin typeface="Calibri"/>
              <a:cs typeface="Calibri"/>
            </a:endParaRPr>
          </a:p>
          <a:p>
            <a:pPr algn="just" marL="85090" marR="490220">
              <a:lnSpc>
                <a:spcPct val="114999"/>
              </a:lnSpc>
            </a:pP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while(a[j]</a:t>
            </a:r>
            <a:r>
              <a:rPr dirty="0" sz="2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25" b="1">
                <a:solidFill>
                  <a:srgbClr val="2F5496"/>
                </a:solidFill>
                <a:latin typeface="Calibri"/>
                <a:cs typeface="Calibri"/>
              </a:rPr>
              <a:t>v);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if(i</a:t>
            </a:r>
            <a:r>
              <a:rPr dirty="0" sz="25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&gt;=</a:t>
            </a:r>
            <a:r>
              <a:rPr dirty="0" sz="25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j)</a:t>
            </a:r>
            <a:r>
              <a:rPr dirty="0" sz="25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break;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5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20" b="1">
                <a:solidFill>
                  <a:srgbClr val="2F5496"/>
                </a:solidFill>
                <a:latin typeface="Calibri"/>
                <a:cs typeface="Calibri"/>
              </a:rPr>
              <a:t>a[i];</a:t>
            </a:r>
            <a:endParaRPr sz="2500">
              <a:latin typeface="Calibri"/>
              <a:cs typeface="Calibri"/>
            </a:endParaRPr>
          </a:p>
          <a:p>
            <a:pPr marL="85090" marR="1119505">
              <a:lnSpc>
                <a:spcPct val="114999"/>
              </a:lnSpc>
            </a:pP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a[i]</a:t>
            </a:r>
            <a:r>
              <a:rPr dirty="0" sz="25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a[j];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a[j]</a:t>
            </a:r>
            <a:r>
              <a:rPr dirty="0" sz="25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5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endParaRPr sz="2500">
              <a:latin typeface="Calibri"/>
              <a:cs typeface="Calibri"/>
            </a:endParaRPr>
          </a:p>
          <a:p>
            <a:pPr marL="85090">
              <a:lnSpc>
                <a:spcPct val="100000"/>
              </a:lnSpc>
              <a:spcBef>
                <a:spcPts val="900"/>
              </a:spcBef>
            </a:pPr>
            <a:r>
              <a:rPr dirty="0" sz="25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391725" y="3454213"/>
            <a:ext cx="2484120" cy="486156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500">
              <a:latin typeface="Times New Roman"/>
              <a:cs typeface="Times New Roman"/>
            </a:endParaRPr>
          </a:p>
          <a:p>
            <a:pPr marL="85725" marR="1029335">
              <a:lnSpc>
                <a:spcPct val="114999"/>
              </a:lnSpc>
            </a:pP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5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5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20" b="1">
                <a:solidFill>
                  <a:srgbClr val="2F5496"/>
                </a:solidFill>
                <a:latin typeface="Calibri"/>
                <a:cs typeface="Calibri"/>
              </a:rPr>
              <a:t>a[i];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a[i]</a:t>
            </a:r>
            <a:r>
              <a:rPr dirty="0" sz="25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2F5496"/>
                </a:solidFill>
                <a:latin typeface="Calibri"/>
                <a:cs typeface="Calibri"/>
              </a:rPr>
              <a:t>a[n];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a[n]</a:t>
            </a:r>
            <a:r>
              <a:rPr dirty="0" sz="25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5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500" spc="-25" b="1">
                <a:solidFill>
                  <a:srgbClr val="2F5496"/>
                </a:solidFill>
                <a:latin typeface="Calibri"/>
                <a:cs typeface="Calibri"/>
              </a:rPr>
              <a:t>x;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277923" y="5864318"/>
            <a:ext cx="1306195" cy="41275"/>
            <a:chOff x="4277923" y="5864318"/>
            <a:chExt cx="1306195" cy="41275"/>
          </a:xfrm>
        </p:grpSpPr>
        <p:sp>
          <p:nvSpPr>
            <p:cNvPr id="8" name="object 8" descr=""/>
            <p:cNvSpPr/>
            <p:nvPr/>
          </p:nvSpPr>
          <p:spPr>
            <a:xfrm>
              <a:off x="4277923" y="5884814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5" h="0">
                  <a:moveTo>
                    <a:pt x="0" y="0"/>
                  </a:moveTo>
                  <a:lnTo>
                    <a:pt x="12577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35673" y="5869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6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535673" y="5869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6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8076824" y="5864318"/>
            <a:ext cx="1306195" cy="41275"/>
            <a:chOff x="8076824" y="5864318"/>
            <a:chExt cx="130619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8076824" y="5884814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4" h="0">
                  <a:moveTo>
                    <a:pt x="0" y="0"/>
                  </a:moveTo>
                  <a:lnTo>
                    <a:pt x="12577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334574" y="5869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3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334574" y="5869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3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3699" y="2083027"/>
            <a:ext cx="2510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1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699550" y="501748"/>
            <a:ext cx="2484120" cy="1208405"/>
          </a:xfrm>
          <a:custGeom>
            <a:avLst/>
            <a:gdLst/>
            <a:ahLst/>
            <a:cxnLst/>
            <a:rect l="l" t="t" r="r" b="b"/>
            <a:pathLst>
              <a:path w="2484120" h="1208405">
                <a:moveTo>
                  <a:pt x="0" y="0"/>
                </a:moveTo>
                <a:lnTo>
                  <a:pt x="2483999" y="0"/>
                </a:lnTo>
                <a:lnTo>
                  <a:pt x="2483999" y="1207798"/>
                </a:lnTo>
                <a:lnTo>
                  <a:pt x="0" y="12077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709062" y="459854"/>
            <a:ext cx="246507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376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0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m-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798195" marR="791210" indent="212725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n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4*n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a[t1]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7675" y="1804795"/>
            <a:ext cx="2965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C55A11"/>
                </a:solidFill>
                <a:latin typeface="Calibri"/>
                <a:cs typeface="Calibri"/>
              </a:rPr>
              <a:t>B1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99550" y="2030850"/>
            <a:ext cx="2484120" cy="11976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32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i+1</a:t>
            </a:r>
            <a:endParaRPr sz="2000">
              <a:latin typeface="Calibri"/>
              <a:cs typeface="Calibri"/>
            </a:endParaRPr>
          </a:p>
          <a:p>
            <a:pPr algn="ctr" marL="762635" marR="749300">
              <a:lnSpc>
                <a:spcPct val="100000"/>
              </a:lnSpc>
              <a:spcBef>
                <a:spcPts val="28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4*i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a[t2]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03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B2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67675" y="3252595"/>
            <a:ext cx="2965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C55A11"/>
                </a:solidFill>
                <a:latin typeface="Calibri"/>
                <a:cs typeface="Calibri"/>
              </a:rPr>
              <a:t>B2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99550" y="3570134"/>
            <a:ext cx="2484120" cy="11976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32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0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j-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 marL="762635" marR="749300">
              <a:lnSpc>
                <a:spcPct val="100000"/>
              </a:lnSpc>
              <a:spcBef>
                <a:spcPts val="28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t4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4*j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t5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a[t4]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03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t5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B3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67675" y="4700395"/>
            <a:ext cx="2965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C55A11"/>
                </a:solidFill>
                <a:latin typeface="Calibri"/>
                <a:cs typeface="Calibri"/>
              </a:rPr>
              <a:t>B3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99550" y="5261819"/>
            <a:ext cx="2484120" cy="65468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462280">
              <a:lnSpc>
                <a:spcPct val="100000"/>
              </a:lnSpc>
              <a:spcBef>
                <a:spcPts val="1195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&gt;=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B6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67675" y="6148194"/>
            <a:ext cx="2965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C55A11"/>
                </a:solidFill>
                <a:latin typeface="Calibri"/>
                <a:cs typeface="Calibri"/>
              </a:rPr>
              <a:t>B4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29750" y="6333448"/>
            <a:ext cx="2484120" cy="265874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853440">
              <a:lnSpc>
                <a:spcPts val="188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t6</a:t>
            </a:r>
            <a:r>
              <a:rPr dirty="0" sz="2000" spc="4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4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4*i</a:t>
            </a:r>
            <a:endParaRPr sz="2000">
              <a:latin typeface="Calibri"/>
              <a:cs typeface="Calibri"/>
            </a:endParaRPr>
          </a:p>
          <a:p>
            <a:pPr algn="just" marL="744855" marR="730885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000" spc="35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35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a[t6]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t7</a:t>
            </a:r>
            <a:r>
              <a:rPr dirty="0" sz="2000" spc="204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215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4*i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t8</a:t>
            </a:r>
            <a:r>
              <a:rPr dirty="0" sz="2000" spc="190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210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4*j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t9</a:t>
            </a:r>
            <a:r>
              <a:rPr dirty="0" sz="2000" spc="1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1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a[t8]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a[t7]</a:t>
            </a:r>
            <a:r>
              <a:rPr dirty="0" sz="2000" spc="1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1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t9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t10</a:t>
            </a:r>
            <a:r>
              <a:rPr dirty="0" sz="2000" spc="35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]</a:t>
            </a:r>
            <a:r>
              <a:rPr dirty="0" sz="2000" spc="40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4*j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a[t10]</a:t>
            </a:r>
            <a:r>
              <a:rPr dirty="0" sz="2000" spc="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x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0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B2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488274" y="5966569"/>
            <a:ext cx="2965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C55A11"/>
                </a:solidFill>
                <a:latin typeface="Calibri"/>
                <a:cs typeface="Calibri"/>
              </a:rPr>
              <a:t>B5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869350" y="6333448"/>
            <a:ext cx="2484120" cy="265874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marL="630555" marR="624840" indent="158750">
              <a:lnSpc>
                <a:spcPct val="100000"/>
              </a:lnSpc>
              <a:spcBef>
                <a:spcPts val="67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t11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4*i</a:t>
            </a:r>
            <a:r>
              <a:rPr dirty="0" sz="2000" spc="5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a[t11]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t12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4*i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t13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4*n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t14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a[t13]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a[t12]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t14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t15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4*n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a[t15]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827876" y="5890369"/>
            <a:ext cx="2965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C55A11"/>
                </a:solidFill>
                <a:latin typeface="Calibri"/>
                <a:cs typeface="Calibri"/>
              </a:rPr>
              <a:t>B6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921055" y="3228450"/>
            <a:ext cx="41275" cy="332740"/>
            <a:chOff x="6921055" y="3228450"/>
            <a:chExt cx="41275" cy="332740"/>
          </a:xfrm>
        </p:grpSpPr>
        <p:sp>
          <p:nvSpPr>
            <p:cNvPr id="17" name="object 17" descr=""/>
            <p:cNvSpPr/>
            <p:nvPr/>
          </p:nvSpPr>
          <p:spPr>
            <a:xfrm>
              <a:off x="6941550" y="3228450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w="0" h="285114">
                  <a:moveTo>
                    <a:pt x="0" y="0"/>
                  </a:moveTo>
                  <a:lnTo>
                    <a:pt x="0" y="2845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925817" y="35130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925817" y="35130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1" y="43226"/>
                  </a:lnTo>
                  <a:lnTo>
                    <a:pt x="3146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6921055" y="4767734"/>
            <a:ext cx="41275" cy="485140"/>
            <a:chOff x="6921055" y="4767734"/>
            <a:chExt cx="41275" cy="485140"/>
          </a:xfrm>
        </p:grpSpPr>
        <p:sp>
          <p:nvSpPr>
            <p:cNvPr id="21" name="object 21" descr=""/>
            <p:cNvSpPr/>
            <p:nvPr/>
          </p:nvSpPr>
          <p:spPr>
            <a:xfrm>
              <a:off x="6941550" y="4767734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w="0" h="437514">
                  <a:moveTo>
                    <a:pt x="0" y="0"/>
                  </a:moveTo>
                  <a:lnTo>
                    <a:pt x="0" y="4369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925817" y="52046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5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925817" y="52046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1" y="43225"/>
                  </a:lnTo>
                  <a:lnTo>
                    <a:pt x="3146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800489" y="1709548"/>
            <a:ext cx="9302115" cy="7287259"/>
            <a:chOff x="800489" y="1709548"/>
            <a:chExt cx="9302115" cy="7287259"/>
          </a:xfrm>
        </p:grpSpPr>
        <p:sp>
          <p:nvSpPr>
            <p:cNvPr id="25" name="object 25" descr=""/>
            <p:cNvSpPr/>
            <p:nvPr/>
          </p:nvSpPr>
          <p:spPr>
            <a:xfrm>
              <a:off x="6941549" y="1709548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w="0" h="264160">
                  <a:moveTo>
                    <a:pt x="0" y="0"/>
                  </a:moveTo>
                  <a:lnTo>
                    <a:pt x="0" y="26414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925817" y="1973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5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828411" y="1973698"/>
              <a:ext cx="3129280" cy="4352290"/>
            </a:xfrm>
            <a:custGeom>
              <a:avLst/>
              <a:gdLst/>
              <a:ahLst/>
              <a:cxnLst/>
              <a:rect l="l" t="t" r="r" b="b"/>
              <a:pathLst>
                <a:path w="3129279" h="4352290">
                  <a:moveTo>
                    <a:pt x="3097406" y="0"/>
                  </a:moveTo>
                  <a:lnTo>
                    <a:pt x="3113138" y="43225"/>
                  </a:lnTo>
                  <a:lnTo>
                    <a:pt x="3128870" y="0"/>
                  </a:lnTo>
                  <a:lnTo>
                    <a:pt x="3097406" y="0"/>
                  </a:lnTo>
                  <a:close/>
                </a:path>
                <a:path w="3129279" h="4352290">
                  <a:moveTo>
                    <a:pt x="3113138" y="3942720"/>
                  </a:moveTo>
                  <a:lnTo>
                    <a:pt x="0" y="4352265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785554" y="6310368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4906" y="31195"/>
                  </a:moveTo>
                  <a:lnTo>
                    <a:pt x="0" y="21235"/>
                  </a:lnTo>
                  <a:lnTo>
                    <a:pt x="40802" y="0"/>
                  </a:lnTo>
                  <a:lnTo>
                    <a:pt x="44906" y="3119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785554" y="5916420"/>
              <a:ext cx="6269355" cy="425450"/>
            </a:xfrm>
            <a:custGeom>
              <a:avLst/>
              <a:gdLst/>
              <a:ahLst/>
              <a:cxnLst/>
              <a:rect l="l" t="t" r="r" b="b"/>
              <a:pathLst>
                <a:path w="6269355" h="425450">
                  <a:moveTo>
                    <a:pt x="40802" y="393947"/>
                  </a:moveTo>
                  <a:lnTo>
                    <a:pt x="0" y="415183"/>
                  </a:lnTo>
                  <a:lnTo>
                    <a:pt x="44906" y="425143"/>
                  </a:lnTo>
                  <a:lnTo>
                    <a:pt x="40802" y="393947"/>
                  </a:lnTo>
                  <a:close/>
                </a:path>
                <a:path w="6269355" h="425450">
                  <a:moveTo>
                    <a:pt x="3155994" y="0"/>
                  </a:moveTo>
                  <a:lnTo>
                    <a:pt x="6269133" y="409544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052635" y="6310368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195"/>
                  </a:moveTo>
                  <a:lnTo>
                    <a:pt x="4102" y="0"/>
                  </a:lnTo>
                  <a:lnTo>
                    <a:pt x="44908" y="21235"/>
                  </a:lnTo>
                  <a:lnTo>
                    <a:pt x="0" y="3119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627514" y="3586948"/>
              <a:ext cx="5470525" cy="2754630"/>
            </a:xfrm>
            <a:custGeom>
              <a:avLst/>
              <a:gdLst/>
              <a:ahLst/>
              <a:cxnLst/>
              <a:rect l="l" t="t" r="r" b="b"/>
              <a:pathLst>
                <a:path w="5470525" h="2754629">
                  <a:moveTo>
                    <a:pt x="5425121" y="2754615"/>
                  </a:moveTo>
                  <a:lnTo>
                    <a:pt x="5470030" y="2744655"/>
                  </a:lnTo>
                  <a:lnTo>
                    <a:pt x="5429224" y="2723419"/>
                  </a:lnTo>
                  <a:lnTo>
                    <a:pt x="5425121" y="2754615"/>
                  </a:lnTo>
                  <a:close/>
                </a:path>
                <a:path w="5470525" h="2754629">
                  <a:moveTo>
                    <a:pt x="1092098" y="1110599"/>
                  </a:moveTo>
                  <a:lnTo>
                    <a:pt x="1035330" y="1096533"/>
                  </a:lnTo>
                  <a:lnTo>
                    <a:pt x="955724" y="1080876"/>
                  </a:lnTo>
                  <a:lnTo>
                    <a:pt x="908922" y="1072397"/>
                  </a:lnTo>
                  <a:lnTo>
                    <a:pt x="858287" y="1063455"/>
                  </a:lnTo>
                  <a:lnTo>
                    <a:pt x="804446" y="1054030"/>
                  </a:lnTo>
                  <a:lnTo>
                    <a:pt x="748024" y="1044101"/>
                  </a:lnTo>
                  <a:lnTo>
                    <a:pt x="689645" y="1033646"/>
                  </a:lnTo>
                  <a:lnTo>
                    <a:pt x="629937" y="1022642"/>
                  </a:lnTo>
                  <a:lnTo>
                    <a:pt x="569523" y="1011072"/>
                  </a:lnTo>
                  <a:lnTo>
                    <a:pt x="509030" y="998910"/>
                  </a:lnTo>
                  <a:lnTo>
                    <a:pt x="449083" y="986137"/>
                  </a:lnTo>
                  <a:lnTo>
                    <a:pt x="390307" y="972733"/>
                  </a:lnTo>
                  <a:lnTo>
                    <a:pt x="333330" y="958674"/>
                  </a:lnTo>
                  <a:lnTo>
                    <a:pt x="278773" y="943939"/>
                  </a:lnTo>
                  <a:lnTo>
                    <a:pt x="227266" y="928508"/>
                  </a:lnTo>
                  <a:lnTo>
                    <a:pt x="179432" y="912360"/>
                  </a:lnTo>
                  <a:lnTo>
                    <a:pt x="135897" y="895471"/>
                  </a:lnTo>
                  <a:lnTo>
                    <a:pt x="97287" y="877823"/>
                  </a:lnTo>
                  <a:lnTo>
                    <a:pt x="37343" y="840158"/>
                  </a:lnTo>
                  <a:lnTo>
                    <a:pt x="4603" y="799196"/>
                  </a:lnTo>
                  <a:lnTo>
                    <a:pt x="0" y="777424"/>
                  </a:lnTo>
                  <a:lnTo>
                    <a:pt x="3041" y="756558"/>
                  </a:lnTo>
                  <a:lnTo>
                    <a:pt x="28039" y="709117"/>
                  </a:lnTo>
                  <a:lnTo>
                    <a:pt x="75301" y="655181"/>
                  </a:lnTo>
                  <a:lnTo>
                    <a:pt x="106174" y="626194"/>
                  </a:lnTo>
                  <a:lnTo>
                    <a:pt x="141285" y="596084"/>
                  </a:lnTo>
                  <a:lnTo>
                    <a:pt x="180192" y="565017"/>
                  </a:lnTo>
                  <a:lnTo>
                    <a:pt x="222451" y="533162"/>
                  </a:lnTo>
                  <a:lnTo>
                    <a:pt x="267620" y="500684"/>
                  </a:lnTo>
                  <a:lnTo>
                    <a:pt x="315257" y="467751"/>
                  </a:lnTo>
                  <a:lnTo>
                    <a:pt x="364918" y="434529"/>
                  </a:lnTo>
                  <a:lnTo>
                    <a:pt x="416160" y="401186"/>
                  </a:lnTo>
                  <a:lnTo>
                    <a:pt x="468542" y="367889"/>
                  </a:lnTo>
                  <a:lnTo>
                    <a:pt x="521621" y="334804"/>
                  </a:lnTo>
                  <a:lnTo>
                    <a:pt x="574953" y="302098"/>
                  </a:lnTo>
                  <a:lnTo>
                    <a:pt x="628096" y="269939"/>
                  </a:lnTo>
                  <a:lnTo>
                    <a:pt x="680608" y="238493"/>
                  </a:lnTo>
                  <a:lnTo>
                    <a:pt x="732046" y="207927"/>
                  </a:lnTo>
                  <a:lnTo>
                    <a:pt x="781966" y="178409"/>
                  </a:lnTo>
                  <a:lnTo>
                    <a:pt x="829928" y="150105"/>
                  </a:lnTo>
                  <a:lnTo>
                    <a:pt x="875487" y="123182"/>
                  </a:lnTo>
                  <a:lnTo>
                    <a:pt x="918200" y="97808"/>
                  </a:lnTo>
                  <a:lnTo>
                    <a:pt x="957626" y="74148"/>
                  </a:lnTo>
                  <a:lnTo>
                    <a:pt x="993321" y="52370"/>
                  </a:lnTo>
                  <a:lnTo>
                    <a:pt x="1051750" y="15129"/>
                  </a:lnTo>
                  <a:lnTo>
                    <a:pt x="1073598" y="0"/>
                  </a:lnTo>
                </a:path>
                <a:path w="5470525" h="2754629">
                  <a:moveTo>
                    <a:pt x="703409" y="222124"/>
                  </a:moveTo>
                  <a:lnTo>
                    <a:pt x="1006685" y="3063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625801" y="3594507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29">
                  <a:moveTo>
                    <a:pt x="16797" y="36381"/>
                  </a:moveTo>
                  <a:lnTo>
                    <a:pt x="0" y="9774"/>
                  </a:lnTo>
                  <a:lnTo>
                    <a:pt x="44947" y="0"/>
                  </a:lnTo>
                  <a:lnTo>
                    <a:pt x="16797" y="3638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627514" y="2062948"/>
              <a:ext cx="1092200" cy="1568450"/>
            </a:xfrm>
            <a:custGeom>
              <a:avLst/>
              <a:gdLst/>
              <a:ahLst/>
              <a:cxnLst/>
              <a:rect l="l" t="t" r="r" b="b"/>
              <a:pathLst>
                <a:path w="1092200" h="1568450">
                  <a:moveTo>
                    <a:pt x="1015084" y="1567939"/>
                  </a:moveTo>
                  <a:lnTo>
                    <a:pt x="1043234" y="1531558"/>
                  </a:lnTo>
                  <a:lnTo>
                    <a:pt x="998287" y="1541333"/>
                  </a:lnTo>
                  <a:lnTo>
                    <a:pt x="1015084" y="1567939"/>
                  </a:lnTo>
                  <a:close/>
                </a:path>
                <a:path w="1092200" h="1568450">
                  <a:moveTo>
                    <a:pt x="1092098" y="1110599"/>
                  </a:moveTo>
                  <a:lnTo>
                    <a:pt x="1035330" y="1096533"/>
                  </a:lnTo>
                  <a:lnTo>
                    <a:pt x="955724" y="1080875"/>
                  </a:lnTo>
                  <a:lnTo>
                    <a:pt x="908922" y="1072396"/>
                  </a:lnTo>
                  <a:lnTo>
                    <a:pt x="858287" y="1063454"/>
                  </a:lnTo>
                  <a:lnTo>
                    <a:pt x="804446" y="1054030"/>
                  </a:lnTo>
                  <a:lnTo>
                    <a:pt x="748024" y="1044100"/>
                  </a:lnTo>
                  <a:lnTo>
                    <a:pt x="689645" y="1033645"/>
                  </a:lnTo>
                  <a:lnTo>
                    <a:pt x="629937" y="1022642"/>
                  </a:lnTo>
                  <a:lnTo>
                    <a:pt x="569523" y="1011071"/>
                  </a:lnTo>
                  <a:lnTo>
                    <a:pt x="509030" y="998910"/>
                  </a:lnTo>
                  <a:lnTo>
                    <a:pt x="449083" y="986137"/>
                  </a:lnTo>
                  <a:lnTo>
                    <a:pt x="390307" y="972732"/>
                  </a:lnTo>
                  <a:lnTo>
                    <a:pt x="333330" y="958673"/>
                  </a:lnTo>
                  <a:lnTo>
                    <a:pt x="278773" y="943939"/>
                  </a:lnTo>
                  <a:lnTo>
                    <a:pt x="227266" y="928508"/>
                  </a:lnTo>
                  <a:lnTo>
                    <a:pt x="179432" y="912359"/>
                  </a:lnTo>
                  <a:lnTo>
                    <a:pt x="135897" y="895471"/>
                  </a:lnTo>
                  <a:lnTo>
                    <a:pt x="97287" y="877822"/>
                  </a:lnTo>
                  <a:lnTo>
                    <a:pt x="37343" y="840158"/>
                  </a:lnTo>
                  <a:lnTo>
                    <a:pt x="4603" y="799196"/>
                  </a:lnTo>
                  <a:lnTo>
                    <a:pt x="0" y="777424"/>
                  </a:lnTo>
                  <a:lnTo>
                    <a:pt x="3041" y="756558"/>
                  </a:lnTo>
                  <a:lnTo>
                    <a:pt x="28039" y="709117"/>
                  </a:lnTo>
                  <a:lnTo>
                    <a:pt x="75301" y="655181"/>
                  </a:lnTo>
                  <a:lnTo>
                    <a:pt x="106174" y="626194"/>
                  </a:lnTo>
                  <a:lnTo>
                    <a:pt x="141285" y="596084"/>
                  </a:lnTo>
                  <a:lnTo>
                    <a:pt x="180192" y="565017"/>
                  </a:lnTo>
                  <a:lnTo>
                    <a:pt x="222451" y="533162"/>
                  </a:lnTo>
                  <a:lnTo>
                    <a:pt x="267620" y="500684"/>
                  </a:lnTo>
                  <a:lnTo>
                    <a:pt x="315257" y="467751"/>
                  </a:lnTo>
                  <a:lnTo>
                    <a:pt x="364918" y="434529"/>
                  </a:lnTo>
                  <a:lnTo>
                    <a:pt x="416160" y="401186"/>
                  </a:lnTo>
                  <a:lnTo>
                    <a:pt x="468542" y="367889"/>
                  </a:lnTo>
                  <a:lnTo>
                    <a:pt x="521621" y="334804"/>
                  </a:lnTo>
                  <a:lnTo>
                    <a:pt x="574953" y="302098"/>
                  </a:lnTo>
                  <a:lnTo>
                    <a:pt x="628096" y="269939"/>
                  </a:lnTo>
                  <a:lnTo>
                    <a:pt x="680608" y="238493"/>
                  </a:lnTo>
                  <a:lnTo>
                    <a:pt x="732046" y="207927"/>
                  </a:lnTo>
                  <a:lnTo>
                    <a:pt x="781966" y="178409"/>
                  </a:lnTo>
                  <a:lnTo>
                    <a:pt x="829928" y="150105"/>
                  </a:lnTo>
                  <a:lnTo>
                    <a:pt x="875487" y="123181"/>
                  </a:lnTo>
                  <a:lnTo>
                    <a:pt x="918200" y="97807"/>
                  </a:lnTo>
                  <a:lnTo>
                    <a:pt x="957626" y="74147"/>
                  </a:lnTo>
                  <a:lnTo>
                    <a:pt x="993321" y="52370"/>
                  </a:lnTo>
                  <a:lnTo>
                    <a:pt x="1051750" y="15128"/>
                  </a:lnTo>
                  <a:lnTo>
                    <a:pt x="1073598" y="0"/>
                  </a:lnTo>
                </a:path>
                <a:path w="1092200" h="1568450">
                  <a:moveTo>
                    <a:pt x="703409" y="222124"/>
                  </a:moveTo>
                  <a:lnTo>
                    <a:pt x="1006685" y="30635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625801" y="2070508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30">
                  <a:moveTo>
                    <a:pt x="16797" y="36379"/>
                  </a:moveTo>
                  <a:lnTo>
                    <a:pt x="0" y="9773"/>
                  </a:lnTo>
                  <a:lnTo>
                    <a:pt x="44947" y="0"/>
                  </a:lnTo>
                  <a:lnTo>
                    <a:pt x="16797" y="36379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05252" y="2070508"/>
              <a:ext cx="4866005" cy="6921500"/>
            </a:xfrm>
            <a:custGeom>
              <a:avLst/>
              <a:gdLst/>
              <a:ahLst/>
              <a:cxnLst/>
              <a:rect l="l" t="t" r="r" b="b"/>
              <a:pathLst>
                <a:path w="4866005" h="6921500">
                  <a:moveTo>
                    <a:pt x="4837346" y="36379"/>
                  </a:moveTo>
                  <a:lnTo>
                    <a:pt x="4865496" y="0"/>
                  </a:lnTo>
                  <a:lnTo>
                    <a:pt x="4820549" y="9773"/>
                  </a:lnTo>
                  <a:lnTo>
                    <a:pt x="4837346" y="36379"/>
                  </a:lnTo>
                  <a:close/>
                </a:path>
                <a:path w="4866005" h="6921500">
                  <a:moveTo>
                    <a:pt x="1712121" y="6921188"/>
                  </a:moveTo>
                  <a:lnTo>
                    <a:pt x="1685074" y="6893511"/>
                  </a:lnTo>
                  <a:lnTo>
                    <a:pt x="1650840" y="6865075"/>
                  </a:lnTo>
                  <a:lnTo>
                    <a:pt x="1609968" y="6835806"/>
                  </a:lnTo>
                  <a:lnTo>
                    <a:pt x="1563006" y="6805629"/>
                  </a:lnTo>
                  <a:lnTo>
                    <a:pt x="1510505" y="6774465"/>
                  </a:lnTo>
                  <a:lnTo>
                    <a:pt x="1453013" y="6742244"/>
                  </a:lnTo>
                  <a:lnTo>
                    <a:pt x="1391080" y="6708887"/>
                  </a:lnTo>
                  <a:lnTo>
                    <a:pt x="1325254" y="6674320"/>
                  </a:lnTo>
                  <a:lnTo>
                    <a:pt x="1291053" y="6656560"/>
                  </a:lnTo>
                  <a:lnTo>
                    <a:pt x="1256084" y="6638468"/>
                  </a:lnTo>
                  <a:lnTo>
                    <a:pt x="1220418" y="6620037"/>
                  </a:lnTo>
                  <a:lnTo>
                    <a:pt x="1184121" y="6601256"/>
                  </a:lnTo>
                  <a:lnTo>
                    <a:pt x="1147263" y="6582116"/>
                  </a:lnTo>
                  <a:lnTo>
                    <a:pt x="1109913" y="6562608"/>
                  </a:lnTo>
                  <a:lnTo>
                    <a:pt x="1072138" y="6542722"/>
                  </a:lnTo>
                  <a:lnTo>
                    <a:pt x="1034008" y="6522448"/>
                  </a:lnTo>
                  <a:lnTo>
                    <a:pt x="995592" y="6501779"/>
                  </a:lnTo>
                  <a:lnTo>
                    <a:pt x="956958" y="6480702"/>
                  </a:lnTo>
                  <a:lnTo>
                    <a:pt x="918174" y="6459211"/>
                  </a:lnTo>
                  <a:lnTo>
                    <a:pt x="879309" y="6437295"/>
                  </a:lnTo>
                  <a:lnTo>
                    <a:pt x="840433" y="6414944"/>
                  </a:lnTo>
                  <a:lnTo>
                    <a:pt x="801612" y="6392150"/>
                  </a:lnTo>
                  <a:lnTo>
                    <a:pt x="762918" y="6368904"/>
                  </a:lnTo>
                  <a:lnTo>
                    <a:pt x="724417" y="6345193"/>
                  </a:lnTo>
                  <a:lnTo>
                    <a:pt x="686178" y="6321012"/>
                  </a:lnTo>
                  <a:lnTo>
                    <a:pt x="648271" y="6296350"/>
                  </a:lnTo>
                  <a:lnTo>
                    <a:pt x="610763" y="6271195"/>
                  </a:lnTo>
                  <a:lnTo>
                    <a:pt x="573724" y="6245543"/>
                  </a:lnTo>
                  <a:lnTo>
                    <a:pt x="537222" y="6219379"/>
                  </a:lnTo>
                  <a:lnTo>
                    <a:pt x="501325" y="6192697"/>
                  </a:lnTo>
                  <a:lnTo>
                    <a:pt x="466103" y="6165486"/>
                  </a:lnTo>
                  <a:lnTo>
                    <a:pt x="431624" y="6137738"/>
                  </a:lnTo>
                  <a:lnTo>
                    <a:pt x="397957" y="6109443"/>
                  </a:lnTo>
                  <a:lnTo>
                    <a:pt x="365169" y="6080591"/>
                  </a:lnTo>
                  <a:lnTo>
                    <a:pt x="333331" y="6051173"/>
                  </a:lnTo>
                  <a:lnTo>
                    <a:pt x="302511" y="6021180"/>
                  </a:lnTo>
                  <a:lnTo>
                    <a:pt x="272776" y="5990602"/>
                  </a:lnTo>
                  <a:lnTo>
                    <a:pt x="244197" y="5959430"/>
                  </a:lnTo>
                  <a:lnTo>
                    <a:pt x="216840" y="5927654"/>
                  </a:lnTo>
                  <a:lnTo>
                    <a:pt x="190777" y="5895265"/>
                  </a:lnTo>
                  <a:lnTo>
                    <a:pt x="166073" y="5862254"/>
                  </a:lnTo>
                  <a:lnTo>
                    <a:pt x="142800" y="5828610"/>
                  </a:lnTo>
                  <a:lnTo>
                    <a:pt x="121024" y="5794326"/>
                  </a:lnTo>
                  <a:lnTo>
                    <a:pt x="100815" y="5759391"/>
                  </a:lnTo>
                  <a:lnTo>
                    <a:pt x="82242" y="5723797"/>
                  </a:lnTo>
                  <a:lnTo>
                    <a:pt x="65372" y="5687531"/>
                  </a:lnTo>
                  <a:lnTo>
                    <a:pt x="50276" y="5650588"/>
                  </a:lnTo>
                  <a:lnTo>
                    <a:pt x="37020" y="5612956"/>
                  </a:lnTo>
                  <a:lnTo>
                    <a:pt x="25674" y="5574627"/>
                  </a:lnTo>
                  <a:lnTo>
                    <a:pt x="16308" y="5535590"/>
                  </a:lnTo>
                  <a:lnTo>
                    <a:pt x="8988" y="5495837"/>
                  </a:lnTo>
                  <a:lnTo>
                    <a:pt x="3784" y="5455358"/>
                  </a:lnTo>
                  <a:lnTo>
                    <a:pt x="765" y="5414143"/>
                  </a:lnTo>
                  <a:lnTo>
                    <a:pt x="0" y="5372184"/>
                  </a:lnTo>
                  <a:lnTo>
                    <a:pt x="1554" y="5329472"/>
                  </a:lnTo>
                  <a:lnTo>
                    <a:pt x="5500" y="5285994"/>
                  </a:lnTo>
                  <a:lnTo>
                    <a:pt x="11906" y="5241744"/>
                  </a:lnTo>
                  <a:lnTo>
                    <a:pt x="20839" y="5196712"/>
                  </a:lnTo>
                  <a:lnTo>
                    <a:pt x="32368" y="5150888"/>
                  </a:lnTo>
                  <a:lnTo>
                    <a:pt x="46562" y="5104262"/>
                  </a:lnTo>
                  <a:lnTo>
                    <a:pt x="63490" y="5056826"/>
                  </a:lnTo>
                  <a:lnTo>
                    <a:pt x="83221" y="5008570"/>
                  </a:lnTo>
                  <a:lnTo>
                    <a:pt x="107201" y="4956525"/>
                  </a:lnTo>
                  <a:lnTo>
                    <a:pt x="134868" y="4902133"/>
                  </a:lnTo>
                  <a:lnTo>
                    <a:pt x="166112" y="4845475"/>
                  </a:lnTo>
                  <a:lnTo>
                    <a:pt x="200826" y="4786631"/>
                  </a:lnTo>
                  <a:lnTo>
                    <a:pt x="238903" y="4725679"/>
                  </a:lnTo>
                  <a:lnTo>
                    <a:pt x="280234" y="4662695"/>
                  </a:lnTo>
                  <a:lnTo>
                    <a:pt x="302086" y="4630468"/>
                  </a:lnTo>
                  <a:lnTo>
                    <a:pt x="324711" y="4597762"/>
                  </a:lnTo>
                  <a:lnTo>
                    <a:pt x="348096" y="4564588"/>
                  </a:lnTo>
                  <a:lnTo>
                    <a:pt x="372228" y="4530955"/>
                  </a:lnTo>
                  <a:lnTo>
                    <a:pt x="397092" y="4496875"/>
                  </a:lnTo>
                  <a:lnTo>
                    <a:pt x="422675" y="4462356"/>
                  </a:lnTo>
                  <a:lnTo>
                    <a:pt x="448964" y="4427408"/>
                  </a:lnTo>
                  <a:lnTo>
                    <a:pt x="475946" y="4392042"/>
                  </a:lnTo>
                  <a:lnTo>
                    <a:pt x="503606" y="4356265"/>
                  </a:lnTo>
                  <a:lnTo>
                    <a:pt x="531932" y="4320090"/>
                  </a:lnTo>
                  <a:lnTo>
                    <a:pt x="560909" y="4283525"/>
                  </a:lnTo>
                  <a:lnTo>
                    <a:pt x="590525" y="4246581"/>
                  </a:lnTo>
                  <a:lnTo>
                    <a:pt x="620766" y="4209267"/>
                  </a:lnTo>
                  <a:lnTo>
                    <a:pt x="651618" y="4171594"/>
                  </a:lnTo>
                  <a:lnTo>
                    <a:pt x="683068" y="4133570"/>
                  </a:lnTo>
                  <a:lnTo>
                    <a:pt x="715103" y="4095206"/>
                  </a:lnTo>
                  <a:lnTo>
                    <a:pt x="747709" y="4056512"/>
                  </a:lnTo>
                  <a:lnTo>
                    <a:pt x="780872" y="4017497"/>
                  </a:lnTo>
                  <a:lnTo>
                    <a:pt x="814579" y="3978171"/>
                  </a:lnTo>
                  <a:lnTo>
                    <a:pt x="848817" y="3938545"/>
                  </a:lnTo>
                  <a:lnTo>
                    <a:pt x="883572" y="3898627"/>
                  </a:lnTo>
                  <a:lnTo>
                    <a:pt x="918831" y="3858428"/>
                  </a:lnTo>
                  <a:lnTo>
                    <a:pt x="954579" y="3817958"/>
                  </a:lnTo>
                  <a:lnTo>
                    <a:pt x="990805" y="3777227"/>
                  </a:lnTo>
                  <a:lnTo>
                    <a:pt x="1027493" y="3736244"/>
                  </a:lnTo>
                  <a:lnTo>
                    <a:pt x="1064631" y="3695018"/>
                  </a:lnTo>
                  <a:lnTo>
                    <a:pt x="1102206" y="3653561"/>
                  </a:lnTo>
                  <a:lnTo>
                    <a:pt x="1140203" y="3611883"/>
                  </a:lnTo>
                  <a:lnTo>
                    <a:pt x="1178610" y="3569990"/>
                  </a:lnTo>
                  <a:lnTo>
                    <a:pt x="1217412" y="3527896"/>
                  </a:lnTo>
                  <a:lnTo>
                    <a:pt x="1256597" y="3485610"/>
                  </a:lnTo>
                  <a:lnTo>
                    <a:pt x="1296150" y="3443140"/>
                  </a:lnTo>
                  <a:lnTo>
                    <a:pt x="1336059" y="3400497"/>
                  </a:lnTo>
                  <a:lnTo>
                    <a:pt x="1376309" y="3357692"/>
                  </a:lnTo>
                  <a:lnTo>
                    <a:pt x="1416888" y="3314733"/>
                  </a:lnTo>
                  <a:lnTo>
                    <a:pt x="1457782" y="3271630"/>
                  </a:lnTo>
                  <a:lnTo>
                    <a:pt x="1498978" y="3228394"/>
                  </a:lnTo>
                  <a:lnTo>
                    <a:pt x="1540461" y="3185035"/>
                  </a:lnTo>
                  <a:lnTo>
                    <a:pt x="1582219" y="3141560"/>
                  </a:lnTo>
                  <a:lnTo>
                    <a:pt x="1624238" y="3097983"/>
                  </a:lnTo>
                  <a:lnTo>
                    <a:pt x="1666504" y="3054310"/>
                  </a:lnTo>
                  <a:lnTo>
                    <a:pt x="1709005" y="3010552"/>
                  </a:lnTo>
                  <a:lnTo>
                    <a:pt x="1751726" y="2966721"/>
                  </a:lnTo>
                  <a:lnTo>
                    <a:pt x="1794654" y="2922825"/>
                  </a:lnTo>
                  <a:lnTo>
                    <a:pt x="1837776" y="2878873"/>
                  </a:lnTo>
                  <a:lnTo>
                    <a:pt x="1881078" y="2834877"/>
                  </a:lnTo>
                  <a:lnTo>
                    <a:pt x="1924546" y="2790845"/>
                  </a:lnTo>
                  <a:lnTo>
                    <a:pt x="1968168" y="2746788"/>
                  </a:lnTo>
                  <a:lnTo>
                    <a:pt x="2011929" y="2702717"/>
                  </a:lnTo>
                  <a:lnTo>
                    <a:pt x="2055817" y="2658637"/>
                  </a:lnTo>
                  <a:lnTo>
                    <a:pt x="2099817" y="2614563"/>
                  </a:lnTo>
                  <a:lnTo>
                    <a:pt x="2143917" y="2570503"/>
                  </a:lnTo>
                  <a:lnTo>
                    <a:pt x="2188103" y="2526467"/>
                  </a:lnTo>
                  <a:lnTo>
                    <a:pt x="2232360" y="2482463"/>
                  </a:lnTo>
                  <a:lnTo>
                    <a:pt x="2276677" y="2438503"/>
                  </a:lnTo>
                  <a:lnTo>
                    <a:pt x="2321039" y="2394597"/>
                  </a:lnTo>
                  <a:lnTo>
                    <a:pt x="2365433" y="2350754"/>
                  </a:lnTo>
                  <a:lnTo>
                    <a:pt x="2409845" y="2306983"/>
                  </a:lnTo>
                  <a:lnTo>
                    <a:pt x="2454262" y="2263296"/>
                  </a:lnTo>
                  <a:lnTo>
                    <a:pt x="2498671" y="2219701"/>
                  </a:lnTo>
                  <a:lnTo>
                    <a:pt x="2543058" y="2176208"/>
                  </a:lnTo>
                  <a:lnTo>
                    <a:pt x="2587409" y="2132828"/>
                  </a:lnTo>
                  <a:lnTo>
                    <a:pt x="2631711" y="2089570"/>
                  </a:lnTo>
                  <a:lnTo>
                    <a:pt x="2675951" y="2046444"/>
                  </a:lnTo>
                  <a:lnTo>
                    <a:pt x="2720115" y="2003460"/>
                  </a:lnTo>
                  <a:lnTo>
                    <a:pt x="2764188" y="1960626"/>
                  </a:lnTo>
                  <a:lnTo>
                    <a:pt x="2808160" y="1917955"/>
                  </a:lnTo>
                  <a:lnTo>
                    <a:pt x="2852015" y="1875455"/>
                  </a:lnTo>
                  <a:lnTo>
                    <a:pt x="2895740" y="1833136"/>
                  </a:lnTo>
                  <a:lnTo>
                    <a:pt x="2939322" y="1791008"/>
                  </a:lnTo>
                  <a:lnTo>
                    <a:pt x="2982747" y="1749081"/>
                  </a:lnTo>
                  <a:lnTo>
                    <a:pt x="3026001" y="1707365"/>
                  </a:lnTo>
                  <a:lnTo>
                    <a:pt x="3069072" y="1665869"/>
                  </a:lnTo>
                  <a:lnTo>
                    <a:pt x="3111946" y="1624603"/>
                  </a:lnTo>
                  <a:lnTo>
                    <a:pt x="3154609" y="1583578"/>
                  </a:lnTo>
                  <a:lnTo>
                    <a:pt x="3197049" y="1542802"/>
                  </a:lnTo>
                  <a:lnTo>
                    <a:pt x="3239249" y="1502287"/>
                  </a:lnTo>
                  <a:lnTo>
                    <a:pt x="3281199" y="1462042"/>
                  </a:lnTo>
                  <a:lnTo>
                    <a:pt x="3322884" y="1422074"/>
                  </a:lnTo>
                  <a:lnTo>
                    <a:pt x="3364292" y="1382397"/>
                  </a:lnTo>
                  <a:lnTo>
                    <a:pt x="3405407" y="1343019"/>
                  </a:lnTo>
                  <a:lnTo>
                    <a:pt x="3446217" y="1303950"/>
                  </a:lnTo>
                  <a:lnTo>
                    <a:pt x="3486709" y="1265200"/>
                  </a:lnTo>
                  <a:lnTo>
                    <a:pt x="3526869" y="1226779"/>
                  </a:lnTo>
                  <a:lnTo>
                    <a:pt x="3566683" y="1188696"/>
                  </a:lnTo>
                  <a:lnTo>
                    <a:pt x="3606140" y="1150961"/>
                  </a:lnTo>
                  <a:lnTo>
                    <a:pt x="3645222" y="1113585"/>
                  </a:lnTo>
                  <a:lnTo>
                    <a:pt x="3683919" y="1076577"/>
                  </a:lnTo>
                  <a:lnTo>
                    <a:pt x="3722217" y="1039946"/>
                  </a:lnTo>
                  <a:lnTo>
                    <a:pt x="3760101" y="1003704"/>
                  </a:lnTo>
                  <a:lnTo>
                    <a:pt x="3797559" y="967859"/>
                  </a:lnTo>
                  <a:lnTo>
                    <a:pt x="3834577" y="932421"/>
                  </a:lnTo>
                  <a:lnTo>
                    <a:pt x="3871143" y="897400"/>
                  </a:lnTo>
                  <a:lnTo>
                    <a:pt x="3907242" y="862807"/>
                  </a:lnTo>
                  <a:lnTo>
                    <a:pt x="3942859" y="828650"/>
                  </a:lnTo>
                  <a:lnTo>
                    <a:pt x="3977983" y="794940"/>
                  </a:lnTo>
                  <a:lnTo>
                    <a:pt x="4012600" y="761687"/>
                  </a:lnTo>
                  <a:lnTo>
                    <a:pt x="4046696" y="728900"/>
                  </a:lnTo>
                  <a:lnTo>
                    <a:pt x="4080258" y="696590"/>
                  </a:lnTo>
                  <a:lnTo>
                    <a:pt x="4113274" y="664765"/>
                  </a:lnTo>
                  <a:lnTo>
                    <a:pt x="4145726" y="633437"/>
                  </a:lnTo>
                  <a:lnTo>
                    <a:pt x="4177605" y="602614"/>
                  </a:lnTo>
                  <a:lnTo>
                    <a:pt x="4208895" y="572306"/>
                  </a:lnTo>
                  <a:lnTo>
                    <a:pt x="4239584" y="542525"/>
                  </a:lnTo>
                  <a:lnTo>
                    <a:pt x="4269658" y="513278"/>
                  </a:lnTo>
                  <a:lnTo>
                    <a:pt x="4299103" y="484577"/>
                  </a:lnTo>
                  <a:lnTo>
                    <a:pt x="4327906" y="456430"/>
                  </a:lnTo>
                  <a:lnTo>
                    <a:pt x="4356054" y="428848"/>
                  </a:lnTo>
                  <a:lnTo>
                    <a:pt x="4383533" y="401841"/>
                  </a:lnTo>
                  <a:lnTo>
                    <a:pt x="4436429" y="349590"/>
                  </a:lnTo>
                  <a:lnTo>
                    <a:pt x="4486488" y="299755"/>
                  </a:lnTo>
                  <a:lnTo>
                    <a:pt x="4533601" y="252416"/>
                  </a:lnTo>
                  <a:lnTo>
                    <a:pt x="4577662" y="207650"/>
                  </a:lnTo>
                  <a:lnTo>
                    <a:pt x="4618560" y="165537"/>
                  </a:lnTo>
                  <a:lnTo>
                    <a:pt x="4656190" y="126156"/>
                  </a:lnTo>
                  <a:lnTo>
                    <a:pt x="4673746" y="107514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63730" y="261911"/>
            <a:ext cx="26066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</p:txBody>
      </p:sp>
      <p:sp>
        <p:nvSpPr>
          <p:cNvPr id="37" name="object 37" descr=""/>
          <p:cNvSpPr txBox="1"/>
          <p:nvPr/>
        </p:nvSpPr>
        <p:spPr>
          <a:xfrm>
            <a:off x="538330" y="795002"/>
            <a:ext cx="6413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 b="1">
                <a:solidFill>
                  <a:srgbClr val="C55A11"/>
                </a:solidFill>
                <a:latin typeface="Calibri"/>
                <a:cs typeface="Calibri"/>
              </a:rPr>
              <a:t>CFG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1980613"/>
            <a:ext cx="2593975" cy="644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4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927100" marR="178435" indent="-457200">
              <a:lnSpc>
                <a:spcPts val="3370"/>
              </a:lnSpc>
              <a:spcBef>
                <a:spcPts val="10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100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  <a:p>
            <a:pPr marL="1384300">
              <a:lnSpc>
                <a:spcPts val="3279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  <a:p>
            <a:pPr marL="927100" marR="5080" indent="457200">
              <a:lnSpc>
                <a:spcPts val="337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1384300">
              <a:lnSpc>
                <a:spcPts val="3279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endParaRPr sz="2800">
              <a:latin typeface="Calibri"/>
              <a:cs typeface="Calibri"/>
            </a:endParaRPr>
          </a:p>
          <a:p>
            <a:pPr marL="927100" marR="5080" indent="457200">
              <a:lnSpc>
                <a:spcPts val="3370"/>
              </a:lnSpc>
              <a:spcBef>
                <a:spcPts val="11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  <a:p>
            <a:pPr marL="12700" marR="1471930" indent="457200">
              <a:lnSpc>
                <a:spcPts val="3370"/>
              </a:lnSpc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end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2083027"/>
            <a:ext cx="2510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1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13776" y="2488050"/>
            <a:ext cx="2805430" cy="125539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42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6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60" b="1">
                <a:solidFill>
                  <a:srgbClr val="2F5496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13776" y="4551643"/>
            <a:ext cx="2805430" cy="489584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52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100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062533" y="6256349"/>
            <a:ext cx="2805430" cy="489584"/>
          </a:xfrm>
          <a:custGeom>
            <a:avLst/>
            <a:gdLst/>
            <a:ahLst/>
            <a:cxnLst/>
            <a:rect l="l" t="t" r="r" b="b"/>
            <a:pathLst>
              <a:path w="2805429" h="489584">
                <a:moveTo>
                  <a:pt x="0" y="0"/>
                </a:moveTo>
                <a:lnTo>
                  <a:pt x="2805000" y="0"/>
                </a:lnTo>
                <a:lnTo>
                  <a:pt x="2805000" y="489299"/>
                </a:lnTo>
                <a:lnTo>
                  <a:pt x="0" y="489299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072046" y="6312405"/>
            <a:ext cx="27863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833209" y="6256349"/>
            <a:ext cx="2805430" cy="489584"/>
          </a:xfrm>
          <a:custGeom>
            <a:avLst/>
            <a:gdLst/>
            <a:ahLst/>
            <a:cxnLst/>
            <a:rect l="l" t="t" r="r" b="b"/>
            <a:pathLst>
              <a:path w="2805429" h="489584">
                <a:moveTo>
                  <a:pt x="0" y="0"/>
                </a:moveTo>
                <a:lnTo>
                  <a:pt x="2804999" y="0"/>
                </a:lnTo>
                <a:lnTo>
                  <a:pt x="2804999" y="489299"/>
                </a:lnTo>
                <a:lnTo>
                  <a:pt x="0" y="489299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829762" y="6312405"/>
            <a:ext cx="8121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0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062533" y="7767956"/>
            <a:ext cx="2805430" cy="840740"/>
          </a:xfrm>
          <a:custGeom>
            <a:avLst/>
            <a:gdLst/>
            <a:ahLst/>
            <a:cxnLst/>
            <a:rect l="l" t="t" r="r" b="b"/>
            <a:pathLst>
              <a:path w="2805429" h="840740">
                <a:moveTo>
                  <a:pt x="0" y="0"/>
                </a:moveTo>
                <a:lnTo>
                  <a:pt x="2805000" y="0"/>
                </a:lnTo>
                <a:lnTo>
                  <a:pt x="2805000" y="840298"/>
                </a:lnTo>
                <a:lnTo>
                  <a:pt x="0" y="8402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024757" y="7847110"/>
            <a:ext cx="8801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8833209" y="7767956"/>
            <a:ext cx="2805430" cy="840740"/>
          </a:xfrm>
          <a:custGeom>
            <a:avLst/>
            <a:gdLst/>
            <a:ahLst/>
            <a:cxnLst/>
            <a:rect l="l" t="t" r="r" b="b"/>
            <a:pathLst>
              <a:path w="2805429" h="840740">
                <a:moveTo>
                  <a:pt x="0" y="0"/>
                </a:moveTo>
                <a:lnTo>
                  <a:pt x="2804999" y="0"/>
                </a:lnTo>
                <a:lnTo>
                  <a:pt x="2804999" y="840298"/>
                </a:lnTo>
                <a:lnTo>
                  <a:pt x="0" y="8402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795431" y="7847110"/>
            <a:ext cx="8801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595780" y="3743142"/>
            <a:ext cx="41275" cy="799465"/>
            <a:chOff x="7595780" y="3743142"/>
            <a:chExt cx="41275" cy="799465"/>
          </a:xfrm>
        </p:grpSpPr>
        <p:sp>
          <p:nvSpPr>
            <p:cNvPr id="15" name="object 15" descr=""/>
            <p:cNvSpPr/>
            <p:nvPr/>
          </p:nvSpPr>
          <p:spPr>
            <a:xfrm>
              <a:off x="7616275" y="3743142"/>
              <a:ext cx="0" cy="751840"/>
            </a:xfrm>
            <a:custGeom>
              <a:avLst/>
              <a:gdLst/>
              <a:ahLst/>
              <a:cxnLst/>
              <a:rect l="l" t="t" r="r" b="b"/>
              <a:pathLst>
                <a:path w="0" h="751839">
                  <a:moveTo>
                    <a:pt x="0" y="0"/>
                  </a:moveTo>
                  <a:lnTo>
                    <a:pt x="0" y="7513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600543" y="44944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1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00543" y="44944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1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1718813" y="4547111"/>
            <a:ext cx="11176000" cy="4066540"/>
            <a:chOff x="1718813" y="4547111"/>
            <a:chExt cx="11176000" cy="4066540"/>
          </a:xfrm>
        </p:grpSpPr>
        <p:sp>
          <p:nvSpPr>
            <p:cNvPr id="19" name="object 19" descr=""/>
            <p:cNvSpPr/>
            <p:nvPr/>
          </p:nvSpPr>
          <p:spPr>
            <a:xfrm>
              <a:off x="5514734" y="5040942"/>
              <a:ext cx="2101850" cy="1187450"/>
            </a:xfrm>
            <a:custGeom>
              <a:avLst/>
              <a:gdLst/>
              <a:ahLst/>
              <a:cxnLst/>
              <a:rect l="l" t="t" r="r" b="b"/>
              <a:pathLst>
                <a:path w="2101850" h="1187450">
                  <a:moveTo>
                    <a:pt x="2101540" y="0"/>
                  </a:moveTo>
                  <a:lnTo>
                    <a:pt x="0" y="118718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477098" y="6214433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4958"/>
                  </a:moveTo>
                  <a:lnTo>
                    <a:pt x="29896" y="0"/>
                  </a:lnTo>
                  <a:lnTo>
                    <a:pt x="45373" y="27395"/>
                  </a:lnTo>
                  <a:lnTo>
                    <a:pt x="0" y="3495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477098" y="5040942"/>
              <a:ext cx="4707255" cy="1209040"/>
            </a:xfrm>
            <a:custGeom>
              <a:avLst/>
              <a:gdLst/>
              <a:ahLst/>
              <a:cxnLst/>
              <a:rect l="l" t="t" r="r" b="b"/>
              <a:pathLst>
                <a:path w="4707255" h="1209039">
                  <a:moveTo>
                    <a:pt x="29896" y="1173491"/>
                  </a:moveTo>
                  <a:lnTo>
                    <a:pt x="0" y="1208450"/>
                  </a:lnTo>
                  <a:lnTo>
                    <a:pt x="45373" y="1200887"/>
                  </a:lnTo>
                  <a:lnTo>
                    <a:pt x="29896" y="1173491"/>
                  </a:lnTo>
                  <a:close/>
                </a:path>
                <a:path w="4707255" h="1209039">
                  <a:moveTo>
                    <a:pt x="2139176" y="0"/>
                  </a:moveTo>
                  <a:lnTo>
                    <a:pt x="4706635" y="1191245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177113" y="6217917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45831" y="32463"/>
                  </a:moveTo>
                  <a:lnTo>
                    <a:pt x="0" y="28541"/>
                  </a:lnTo>
                  <a:lnTo>
                    <a:pt x="13242" y="0"/>
                  </a:lnTo>
                  <a:lnTo>
                    <a:pt x="45831" y="3246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465034" y="6217917"/>
              <a:ext cx="4758055" cy="1493520"/>
            </a:xfrm>
            <a:custGeom>
              <a:avLst/>
              <a:gdLst/>
              <a:ahLst/>
              <a:cxnLst/>
              <a:rect l="l" t="t" r="r" b="b"/>
              <a:pathLst>
                <a:path w="4758055" h="1493520">
                  <a:moveTo>
                    <a:pt x="4712079" y="28541"/>
                  </a:moveTo>
                  <a:lnTo>
                    <a:pt x="4757910" y="32463"/>
                  </a:lnTo>
                  <a:lnTo>
                    <a:pt x="4725321" y="0"/>
                  </a:lnTo>
                  <a:lnTo>
                    <a:pt x="4712079" y="28541"/>
                  </a:lnTo>
                  <a:close/>
                </a:path>
                <a:path w="4758055" h="1493520">
                  <a:moveTo>
                    <a:pt x="0" y="527731"/>
                  </a:moveTo>
                  <a:lnTo>
                    <a:pt x="0" y="1492981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449301" y="77108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1" y="43223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1" y="4322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449301" y="6745649"/>
              <a:ext cx="4730750" cy="1010919"/>
            </a:xfrm>
            <a:custGeom>
              <a:avLst/>
              <a:gdLst/>
              <a:ahLst/>
              <a:cxnLst/>
              <a:rect l="l" t="t" r="r" b="b"/>
              <a:pathLst>
                <a:path w="4730750" h="1010920">
                  <a:moveTo>
                    <a:pt x="0" y="965249"/>
                  </a:moveTo>
                  <a:lnTo>
                    <a:pt x="15731" y="1008473"/>
                  </a:lnTo>
                  <a:lnTo>
                    <a:pt x="31464" y="965249"/>
                  </a:lnTo>
                  <a:lnTo>
                    <a:pt x="0" y="965249"/>
                  </a:lnTo>
                  <a:close/>
                </a:path>
                <a:path w="4730750" h="1010920">
                  <a:moveTo>
                    <a:pt x="15732" y="0"/>
                  </a:moveTo>
                  <a:lnTo>
                    <a:pt x="4730451" y="101042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176456" y="774068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766"/>
                  </a:moveTo>
                  <a:lnTo>
                    <a:pt x="6592" y="0"/>
                  </a:lnTo>
                  <a:lnTo>
                    <a:pt x="45561" y="24441"/>
                  </a:lnTo>
                  <a:lnTo>
                    <a:pt x="0" y="3076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723575" y="4576794"/>
              <a:ext cx="8498840" cy="4031615"/>
            </a:xfrm>
            <a:custGeom>
              <a:avLst/>
              <a:gdLst/>
              <a:ahLst/>
              <a:cxnLst/>
              <a:rect l="l" t="t" r="r" b="b"/>
              <a:pathLst>
                <a:path w="8498840" h="4031615">
                  <a:moveTo>
                    <a:pt x="8452880" y="3194661"/>
                  </a:moveTo>
                  <a:lnTo>
                    <a:pt x="8498441" y="3188336"/>
                  </a:lnTo>
                  <a:lnTo>
                    <a:pt x="8459473" y="3163895"/>
                  </a:lnTo>
                  <a:lnTo>
                    <a:pt x="8452880" y="3194661"/>
                  </a:lnTo>
                  <a:close/>
                </a:path>
                <a:path w="8498840" h="4031615">
                  <a:moveTo>
                    <a:pt x="2382797" y="4031217"/>
                  </a:moveTo>
                  <a:lnTo>
                    <a:pt x="2346438" y="4005573"/>
                  </a:lnTo>
                  <a:lnTo>
                    <a:pt x="2301982" y="3977683"/>
                  </a:lnTo>
                  <a:lnTo>
                    <a:pt x="2249995" y="3947629"/>
                  </a:lnTo>
                  <a:lnTo>
                    <a:pt x="2191046" y="3915494"/>
                  </a:lnTo>
                  <a:lnTo>
                    <a:pt x="2125703" y="3881358"/>
                  </a:lnTo>
                  <a:lnTo>
                    <a:pt x="2090810" y="3863563"/>
                  </a:lnTo>
                  <a:lnTo>
                    <a:pt x="2054532" y="3845299"/>
                  </a:lnTo>
                  <a:lnTo>
                    <a:pt x="2016938" y="3826575"/>
                  </a:lnTo>
                  <a:lnTo>
                    <a:pt x="1978101" y="3807402"/>
                  </a:lnTo>
                  <a:lnTo>
                    <a:pt x="1938091" y="3787788"/>
                  </a:lnTo>
                  <a:lnTo>
                    <a:pt x="1896978" y="3767744"/>
                  </a:lnTo>
                  <a:lnTo>
                    <a:pt x="1854834" y="3747281"/>
                  </a:lnTo>
                  <a:lnTo>
                    <a:pt x="1811730" y="3726408"/>
                  </a:lnTo>
                  <a:lnTo>
                    <a:pt x="1767737" y="3705136"/>
                  </a:lnTo>
                  <a:lnTo>
                    <a:pt x="1722925" y="3683475"/>
                  </a:lnTo>
                  <a:lnTo>
                    <a:pt x="1677366" y="3661434"/>
                  </a:lnTo>
                  <a:lnTo>
                    <a:pt x="1631130" y="3639024"/>
                  </a:lnTo>
                  <a:lnTo>
                    <a:pt x="1584289" y="3616254"/>
                  </a:lnTo>
                  <a:lnTo>
                    <a:pt x="1536913" y="3593136"/>
                  </a:lnTo>
                  <a:lnTo>
                    <a:pt x="1489074" y="3569679"/>
                  </a:lnTo>
                  <a:lnTo>
                    <a:pt x="1440842" y="3545893"/>
                  </a:lnTo>
                  <a:lnTo>
                    <a:pt x="1392288" y="3521788"/>
                  </a:lnTo>
                  <a:lnTo>
                    <a:pt x="1343483" y="3497374"/>
                  </a:lnTo>
                  <a:lnTo>
                    <a:pt x="1294498" y="3472662"/>
                  </a:lnTo>
                  <a:lnTo>
                    <a:pt x="1245405" y="3447662"/>
                  </a:lnTo>
                  <a:lnTo>
                    <a:pt x="1196273" y="3422383"/>
                  </a:lnTo>
                  <a:lnTo>
                    <a:pt x="1147174" y="3396835"/>
                  </a:lnTo>
                  <a:lnTo>
                    <a:pt x="1098179" y="3371030"/>
                  </a:lnTo>
                  <a:lnTo>
                    <a:pt x="1049359" y="3344976"/>
                  </a:lnTo>
                  <a:lnTo>
                    <a:pt x="1000785" y="3318684"/>
                  </a:lnTo>
                  <a:lnTo>
                    <a:pt x="952527" y="3292165"/>
                  </a:lnTo>
                  <a:lnTo>
                    <a:pt x="904657" y="3265427"/>
                  </a:lnTo>
                  <a:lnTo>
                    <a:pt x="857246" y="3238483"/>
                  </a:lnTo>
                  <a:lnTo>
                    <a:pt x="810364" y="3211340"/>
                  </a:lnTo>
                  <a:lnTo>
                    <a:pt x="764082" y="3184009"/>
                  </a:lnTo>
                  <a:lnTo>
                    <a:pt x="718472" y="3156501"/>
                  </a:lnTo>
                  <a:lnTo>
                    <a:pt x="673604" y="3128826"/>
                  </a:lnTo>
                  <a:lnTo>
                    <a:pt x="629550" y="3100993"/>
                  </a:lnTo>
                  <a:lnTo>
                    <a:pt x="586380" y="3073013"/>
                  </a:lnTo>
                  <a:lnTo>
                    <a:pt x="544164" y="3044896"/>
                  </a:lnTo>
                  <a:lnTo>
                    <a:pt x="502975" y="3016652"/>
                  </a:lnTo>
                  <a:lnTo>
                    <a:pt x="462883" y="2988291"/>
                  </a:lnTo>
                  <a:lnTo>
                    <a:pt x="423959" y="2959823"/>
                  </a:lnTo>
                  <a:lnTo>
                    <a:pt x="386274" y="2931259"/>
                  </a:lnTo>
                  <a:lnTo>
                    <a:pt x="349898" y="2902608"/>
                  </a:lnTo>
                  <a:lnTo>
                    <a:pt x="314904" y="2873880"/>
                  </a:lnTo>
                  <a:lnTo>
                    <a:pt x="281361" y="2845085"/>
                  </a:lnTo>
                  <a:lnTo>
                    <a:pt x="249341" y="2816235"/>
                  </a:lnTo>
                  <a:lnTo>
                    <a:pt x="218914" y="2787338"/>
                  </a:lnTo>
                  <a:lnTo>
                    <a:pt x="190152" y="2758405"/>
                  </a:lnTo>
                  <a:lnTo>
                    <a:pt x="163126" y="2729445"/>
                  </a:lnTo>
                  <a:lnTo>
                    <a:pt x="137906" y="2700470"/>
                  </a:lnTo>
                  <a:lnTo>
                    <a:pt x="93169" y="2642512"/>
                  </a:lnTo>
                  <a:lnTo>
                    <a:pt x="56509" y="2584610"/>
                  </a:lnTo>
                  <a:lnTo>
                    <a:pt x="28493" y="2526846"/>
                  </a:lnTo>
                  <a:lnTo>
                    <a:pt x="9690" y="2469301"/>
                  </a:lnTo>
                  <a:lnTo>
                    <a:pt x="666" y="2412055"/>
                  </a:lnTo>
                  <a:lnTo>
                    <a:pt x="0" y="2383569"/>
                  </a:lnTo>
                  <a:lnTo>
                    <a:pt x="1989" y="2355190"/>
                  </a:lnTo>
                  <a:lnTo>
                    <a:pt x="14227" y="2298783"/>
                  </a:lnTo>
                  <a:lnTo>
                    <a:pt x="37947" y="2242919"/>
                  </a:lnTo>
                  <a:lnTo>
                    <a:pt x="63190" y="2201721"/>
                  </a:lnTo>
                  <a:lnTo>
                    <a:pt x="95447" y="2159298"/>
                  </a:lnTo>
                  <a:lnTo>
                    <a:pt x="134446" y="2115715"/>
                  </a:lnTo>
                  <a:lnTo>
                    <a:pt x="179913" y="2071040"/>
                  </a:lnTo>
                  <a:lnTo>
                    <a:pt x="231577" y="2025337"/>
                  </a:lnTo>
                  <a:lnTo>
                    <a:pt x="289165" y="1978673"/>
                  </a:lnTo>
                  <a:lnTo>
                    <a:pt x="320094" y="1955001"/>
                  </a:lnTo>
                  <a:lnTo>
                    <a:pt x="352403" y="1931113"/>
                  </a:lnTo>
                  <a:lnTo>
                    <a:pt x="386055" y="1907018"/>
                  </a:lnTo>
                  <a:lnTo>
                    <a:pt x="421019" y="1882724"/>
                  </a:lnTo>
                  <a:lnTo>
                    <a:pt x="457258" y="1858239"/>
                  </a:lnTo>
                  <a:lnTo>
                    <a:pt x="494740" y="1833572"/>
                  </a:lnTo>
                  <a:lnTo>
                    <a:pt x="533430" y="1808730"/>
                  </a:lnTo>
                  <a:lnTo>
                    <a:pt x="573294" y="1783722"/>
                  </a:lnTo>
                  <a:lnTo>
                    <a:pt x="614298" y="1758556"/>
                  </a:lnTo>
                  <a:lnTo>
                    <a:pt x="656407" y="1733241"/>
                  </a:lnTo>
                  <a:lnTo>
                    <a:pt x="699589" y="1707784"/>
                  </a:lnTo>
                  <a:lnTo>
                    <a:pt x="743808" y="1682194"/>
                  </a:lnTo>
                  <a:lnTo>
                    <a:pt x="789031" y="1656479"/>
                  </a:lnTo>
                  <a:lnTo>
                    <a:pt x="835223" y="1630647"/>
                  </a:lnTo>
                  <a:lnTo>
                    <a:pt x="882351" y="1604707"/>
                  </a:lnTo>
                  <a:lnTo>
                    <a:pt x="930380" y="1578666"/>
                  </a:lnTo>
                  <a:lnTo>
                    <a:pt x="979276" y="1552534"/>
                  </a:lnTo>
                  <a:lnTo>
                    <a:pt x="1029006" y="1526318"/>
                  </a:lnTo>
                  <a:lnTo>
                    <a:pt x="1079534" y="1500027"/>
                  </a:lnTo>
                  <a:lnTo>
                    <a:pt x="1130828" y="1473668"/>
                  </a:lnTo>
                  <a:lnTo>
                    <a:pt x="1182852" y="1447251"/>
                  </a:lnTo>
                  <a:lnTo>
                    <a:pt x="1235573" y="1420782"/>
                  </a:lnTo>
                  <a:lnTo>
                    <a:pt x="1288957" y="1394272"/>
                  </a:lnTo>
                  <a:lnTo>
                    <a:pt x="1342969" y="1367727"/>
                  </a:lnTo>
                  <a:lnTo>
                    <a:pt x="1397576" y="1341156"/>
                  </a:lnTo>
                  <a:lnTo>
                    <a:pt x="1452744" y="1314567"/>
                  </a:lnTo>
                  <a:lnTo>
                    <a:pt x="1508437" y="1287969"/>
                  </a:lnTo>
                  <a:lnTo>
                    <a:pt x="1564623" y="1261369"/>
                  </a:lnTo>
                  <a:lnTo>
                    <a:pt x="1621268" y="1234776"/>
                  </a:lnTo>
                  <a:lnTo>
                    <a:pt x="1678335" y="1208199"/>
                  </a:lnTo>
                  <a:lnTo>
                    <a:pt x="1735793" y="1181645"/>
                  </a:lnTo>
                  <a:lnTo>
                    <a:pt x="1793607" y="1155123"/>
                  </a:lnTo>
                  <a:lnTo>
                    <a:pt x="1851743" y="1128641"/>
                  </a:lnTo>
                  <a:lnTo>
                    <a:pt x="1910168" y="1102207"/>
                  </a:lnTo>
                  <a:lnTo>
                    <a:pt x="1968844" y="1075829"/>
                  </a:lnTo>
                  <a:lnTo>
                    <a:pt x="2027741" y="1049516"/>
                  </a:lnTo>
                  <a:lnTo>
                    <a:pt x="2086822" y="1023276"/>
                  </a:lnTo>
                  <a:lnTo>
                    <a:pt x="2146055" y="997117"/>
                  </a:lnTo>
                  <a:lnTo>
                    <a:pt x="2193911" y="976086"/>
                  </a:lnTo>
                  <a:lnTo>
                    <a:pt x="2241825" y="955118"/>
                  </a:lnTo>
                  <a:lnTo>
                    <a:pt x="2289780" y="934216"/>
                  </a:lnTo>
                  <a:lnTo>
                    <a:pt x="2337757" y="913386"/>
                  </a:lnTo>
                  <a:lnTo>
                    <a:pt x="2385739" y="892630"/>
                  </a:lnTo>
                  <a:lnTo>
                    <a:pt x="2433708" y="871955"/>
                  </a:lnTo>
                  <a:lnTo>
                    <a:pt x="2481646" y="851364"/>
                  </a:lnTo>
                  <a:lnTo>
                    <a:pt x="2529535" y="830861"/>
                  </a:lnTo>
                  <a:lnTo>
                    <a:pt x="2577357" y="810451"/>
                  </a:lnTo>
                  <a:lnTo>
                    <a:pt x="2625094" y="790137"/>
                  </a:lnTo>
                  <a:lnTo>
                    <a:pt x="2672729" y="769926"/>
                  </a:lnTo>
                  <a:lnTo>
                    <a:pt x="2720244" y="749820"/>
                  </a:lnTo>
                  <a:lnTo>
                    <a:pt x="2767620" y="729824"/>
                  </a:lnTo>
                  <a:lnTo>
                    <a:pt x="2814841" y="709942"/>
                  </a:lnTo>
                  <a:lnTo>
                    <a:pt x="2861886" y="690179"/>
                  </a:lnTo>
                  <a:lnTo>
                    <a:pt x="2908741" y="670539"/>
                  </a:lnTo>
                  <a:lnTo>
                    <a:pt x="2955384" y="651027"/>
                  </a:lnTo>
                  <a:lnTo>
                    <a:pt x="3001800" y="631646"/>
                  </a:lnTo>
                  <a:lnTo>
                    <a:pt x="3047971" y="612401"/>
                  </a:lnTo>
                  <a:lnTo>
                    <a:pt x="3093878" y="593296"/>
                  </a:lnTo>
                  <a:lnTo>
                    <a:pt x="3139504" y="574336"/>
                  </a:lnTo>
                  <a:lnTo>
                    <a:pt x="3184831" y="555525"/>
                  </a:lnTo>
                  <a:lnTo>
                    <a:pt x="3229841" y="536867"/>
                  </a:lnTo>
                  <a:lnTo>
                    <a:pt x="3274516" y="518367"/>
                  </a:lnTo>
                  <a:lnTo>
                    <a:pt x="3318837" y="500028"/>
                  </a:lnTo>
                  <a:lnTo>
                    <a:pt x="3362788" y="481856"/>
                  </a:lnTo>
                  <a:lnTo>
                    <a:pt x="3406351" y="463855"/>
                  </a:lnTo>
                  <a:lnTo>
                    <a:pt x="3449507" y="446028"/>
                  </a:lnTo>
                  <a:lnTo>
                    <a:pt x="3492238" y="428381"/>
                  </a:lnTo>
                  <a:lnTo>
                    <a:pt x="3534528" y="410917"/>
                  </a:lnTo>
                  <a:lnTo>
                    <a:pt x="3576357" y="393641"/>
                  </a:lnTo>
                  <a:lnTo>
                    <a:pt x="3629676" y="371611"/>
                  </a:lnTo>
                  <a:lnTo>
                    <a:pt x="3682159" y="349911"/>
                  </a:lnTo>
                  <a:lnTo>
                    <a:pt x="3733768" y="328551"/>
                  </a:lnTo>
                  <a:lnTo>
                    <a:pt x="3784463" y="307539"/>
                  </a:lnTo>
                  <a:lnTo>
                    <a:pt x="3834206" y="286885"/>
                  </a:lnTo>
                  <a:lnTo>
                    <a:pt x="3882960" y="266598"/>
                  </a:lnTo>
                  <a:lnTo>
                    <a:pt x="3930684" y="246688"/>
                  </a:lnTo>
                  <a:lnTo>
                    <a:pt x="3977343" y="227163"/>
                  </a:lnTo>
                  <a:lnTo>
                    <a:pt x="4022893" y="208034"/>
                  </a:lnTo>
                  <a:lnTo>
                    <a:pt x="4067301" y="189310"/>
                  </a:lnTo>
                  <a:lnTo>
                    <a:pt x="4110525" y="170999"/>
                  </a:lnTo>
                  <a:lnTo>
                    <a:pt x="4152528" y="153111"/>
                  </a:lnTo>
                  <a:lnTo>
                    <a:pt x="4201266" y="132217"/>
                  </a:lnTo>
                  <a:lnTo>
                    <a:pt x="4248122" y="111962"/>
                  </a:lnTo>
                  <a:lnTo>
                    <a:pt x="4293031" y="92362"/>
                  </a:lnTo>
                  <a:lnTo>
                    <a:pt x="4335925" y="73434"/>
                  </a:lnTo>
                  <a:lnTo>
                    <a:pt x="4376739" y="55192"/>
                  </a:lnTo>
                  <a:lnTo>
                    <a:pt x="4424730" y="33380"/>
                  </a:lnTo>
                  <a:lnTo>
                    <a:pt x="4469235" y="12699"/>
                  </a:lnTo>
                  <a:lnTo>
                    <a:pt x="4490141" y="2792"/>
                  </a:lnTo>
                  <a:lnTo>
                    <a:pt x="449595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212603" y="4557776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13843" y="33146"/>
                  </a:moveTo>
                  <a:lnTo>
                    <a:pt x="0" y="4889"/>
                  </a:lnTo>
                  <a:lnTo>
                    <a:pt x="45738" y="0"/>
                  </a:lnTo>
                  <a:lnTo>
                    <a:pt x="13843" y="3314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212603" y="4551873"/>
              <a:ext cx="6677025" cy="4057015"/>
            </a:xfrm>
            <a:custGeom>
              <a:avLst/>
              <a:gdLst/>
              <a:ahLst/>
              <a:cxnLst/>
              <a:rect l="l" t="t" r="r" b="b"/>
              <a:pathLst>
                <a:path w="6677025" h="4057015">
                  <a:moveTo>
                    <a:pt x="13843" y="39049"/>
                  </a:moveTo>
                  <a:lnTo>
                    <a:pt x="45738" y="5902"/>
                  </a:lnTo>
                  <a:lnTo>
                    <a:pt x="0" y="10792"/>
                  </a:lnTo>
                  <a:lnTo>
                    <a:pt x="13843" y="39049"/>
                  </a:lnTo>
                  <a:close/>
                </a:path>
                <a:path w="6677025" h="4057015">
                  <a:moveTo>
                    <a:pt x="5496260" y="4056483"/>
                  </a:moveTo>
                  <a:lnTo>
                    <a:pt x="5521142" y="4022073"/>
                  </a:lnTo>
                  <a:lnTo>
                    <a:pt x="5554789" y="3983803"/>
                  </a:lnTo>
                  <a:lnTo>
                    <a:pt x="5596292" y="3941857"/>
                  </a:lnTo>
                  <a:lnTo>
                    <a:pt x="5644744" y="3896415"/>
                  </a:lnTo>
                  <a:lnTo>
                    <a:pt x="5699235" y="3847661"/>
                  </a:lnTo>
                  <a:lnTo>
                    <a:pt x="5728461" y="3822098"/>
                  </a:lnTo>
                  <a:lnTo>
                    <a:pt x="5758856" y="3795776"/>
                  </a:lnTo>
                  <a:lnTo>
                    <a:pt x="5790307" y="3768718"/>
                  </a:lnTo>
                  <a:lnTo>
                    <a:pt x="5822700" y="3740944"/>
                  </a:lnTo>
                  <a:lnTo>
                    <a:pt x="5855921" y="3712480"/>
                  </a:lnTo>
                  <a:lnTo>
                    <a:pt x="5889857" y="3683346"/>
                  </a:lnTo>
                  <a:lnTo>
                    <a:pt x="5924394" y="3653566"/>
                  </a:lnTo>
                  <a:lnTo>
                    <a:pt x="5959418" y="3623164"/>
                  </a:lnTo>
                  <a:lnTo>
                    <a:pt x="5994817" y="3592161"/>
                  </a:lnTo>
                  <a:lnTo>
                    <a:pt x="6030476" y="3560581"/>
                  </a:lnTo>
                  <a:lnTo>
                    <a:pt x="6066282" y="3528446"/>
                  </a:lnTo>
                  <a:lnTo>
                    <a:pt x="6102121" y="3495778"/>
                  </a:lnTo>
                  <a:lnTo>
                    <a:pt x="6137879" y="3462601"/>
                  </a:lnTo>
                  <a:lnTo>
                    <a:pt x="6173445" y="3428937"/>
                  </a:lnTo>
                  <a:lnTo>
                    <a:pt x="6208702" y="3394812"/>
                  </a:lnTo>
                  <a:lnTo>
                    <a:pt x="6243538" y="3360244"/>
                  </a:lnTo>
                  <a:lnTo>
                    <a:pt x="6277839" y="3325258"/>
                  </a:lnTo>
                  <a:lnTo>
                    <a:pt x="6311492" y="3289876"/>
                  </a:lnTo>
                  <a:lnTo>
                    <a:pt x="6344384" y="3254123"/>
                  </a:lnTo>
                  <a:lnTo>
                    <a:pt x="6376400" y="3218019"/>
                  </a:lnTo>
                  <a:lnTo>
                    <a:pt x="6407427" y="3181587"/>
                  </a:lnTo>
                  <a:lnTo>
                    <a:pt x="6437352" y="3144853"/>
                  </a:lnTo>
                  <a:lnTo>
                    <a:pt x="6466059" y="3107837"/>
                  </a:lnTo>
                  <a:lnTo>
                    <a:pt x="6493438" y="3070562"/>
                  </a:lnTo>
                  <a:lnTo>
                    <a:pt x="6519373" y="3033051"/>
                  </a:lnTo>
                  <a:lnTo>
                    <a:pt x="6543752" y="2995326"/>
                  </a:lnTo>
                  <a:lnTo>
                    <a:pt x="6566459" y="2957412"/>
                  </a:lnTo>
                  <a:lnTo>
                    <a:pt x="6587382" y="2919329"/>
                  </a:lnTo>
                  <a:lnTo>
                    <a:pt x="6606407" y="2881101"/>
                  </a:lnTo>
                  <a:lnTo>
                    <a:pt x="6623423" y="2842753"/>
                  </a:lnTo>
                  <a:lnTo>
                    <a:pt x="6638311" y="2804305"/>
                  </a:lnTo>
                  <a:lnTo>
                    <a:pt x="6650963" y="2765780"/>
                  </a:lnTo>
                  <a:lnTo>
                    <a:pt x="6661263" y="2727201"/>
                  </a:lnTo>
                  <a:lnTo>
                    <a:pt x="6669095" y="2688591"/>
                  </a:lnTo>
                  <a:lnTo>
                    <a:pt x="6674350" y="2649973"/>
                  </a:lnTo>
                  <a:lnTo>
                    <a:pt x="6676911" y="2611371"/>
                  </a:lnTo>
                  <a:lnTo>
                    <a:pt x="6676667" y="2572806"/>
                  </a:lnTo>
                  <a:lnTo>
                    <a:pt x="6673502" y="2534300"/>
                  </a:lnTo>
                  <a:lnTo>
                    <a:pt x="6667305" y="2495878"/>
                  </a:lnTo>
                  <a:lnTo>
                    <a:pt x="6657959" y="2457561"/>
                  </a:lnTo>
                  <a:lnTo>
                    <a:pt x="6645352" y="2419372"/>
                  </a:lnTo>
                  <a:lnTo>
                    <a:pt x="6629373" y="2381335"/>
                  </a:lnTo>
                  <a:lnTo>
                    <a:pt x="6609903" y="2343473"/>
                  </a:lnTo>
                  <a:lnTo>
                    <a:pt x="6586834" y="2305806"/>
                  </a:lnTo>
                  <a:lnTo>
                    <a:pt x="6553243" y="2259382"/>
                  </a:lnTo>
                  <a:lnTo>
                    <a:pt x="6513117" y="2211329"/>
                  </a:lnTo>
                  <a:lnTo>
                    <a:pt x="6466752" y="2161747"/>
                  </a:lnTo>
                  <a:lnTo>
                    <a:pt x="6414441" y="2110731"/>
                  </a:lnTo>
                  <a:lnTo>
                    <a:pt x="6386148" y="2084716"/>
                  </a:lnTo>
                  <a:lnTo>
                    <a:pt x="6356479" y="2058380"/>
                  </a:lnTo>
                  <a:lnTo>
                    <a:pt x="6325471" y="2031733"/>
                  </a:lnTo>
                  <a:lnTo>
                    <a:pt x="6293161" y="2004791"/>
                  </a:lnTo>
                  <a:lnTo>
                    <a:pt x="6259586" y="1977563"/>
                  </a:lnTo>
                  <a:lnTo>
                    <a:pt x="6224781" y="1950061"/>
                  </a:lnTo>
                  <a:lnTo>
                    <a:pt x="6188785" y="1922299"/>
                  </a:lnTo>
                  <a:lnTo>
                    <a:pt x="6151635" y="1894288"/>
                  </a:lnTo>
                  <a:lnTo>
                    <a:pt x="6113365" y="1866041"/>
                  </a:lnTo>
                  <a:lnTo>
                    <a:pt x="6074015" y="1837569"/>
                  </a:lnTo>
                  <a:lnTo>
                    <a:pt x="6033620" y="1808885"/>
                  </a:lnTo>
                  <a:lnTo>
                    <a:pt x="5992217" y="1780002"/>
                  </a:lnTo>
                  <a:lnTo>
                    <a:pt x="5949844" y="1750930"/>
                  </a:lnTo>
                  <a:lnTo>
                    <a:pt x="5906536" y="1721683"/>
                  </a:lnTo>
                  <a:lnTo>
                    <a:pt x="5862331" y="1692273"/>
                  </a:lnTo>
                  <a:lnTo>
                    <a:pt x="5817266" y="1662711"/>
                  </a:lnTo>
                  <a:lnTo>
                    <a:pt x="5771377" y="1633010"/>
                  </a:lnTo>
                  <a:lnTo>
                    <a:pt x="5724702" y="1603181"/>
                  </a:lnTo>
                  <a:lnTo>
                    <a:pt x="5677276" y="1573240"/>
                  </a:lnTo>
                  <a:lnTo>
                    <a:pt x="5629137" y="1543195"/>
                  </a:lnTo>
                  <a:lnTo>
                    <a:pt x="5580322" y="1513058"/>
                  </a:lnTo>
                  <a:lnTo>
                    <a:pt x="5530867" y="1482846"/>
                  </a:lnTo>
                  <a:lnTo>
                    <a:pt x="5480810" y="1452566"/>
                  </a:lnTo>
                  <a:lnTo>
                    <a:pt x="5430186" y="1422233"/>
                  </a:lnTo>
                  <a:lnTo>
                    <a:pt x="5379034" y="1391858"/>
                  </a:lnTo>
                  <a:lnTo>
                    <a:pt x="5327389" y="1361453"/>
                  </a:lnTo>
                  <a:lnTo>
                    <a:pt x="5275289" y="1331031"/>
                  </a:lnTo>
                  <a:lnTo>
                    <a:pt x="5222771" y="1300604"/>
                  </a:lnTo>
                  <a:lnTo>
                    <a:pt x="5169870" y="1270183"/>
                  </a:lnTo>
                  <a:lnTo>
                    <a:pt x="5116625" y="1239783"/>
                  </a:lnTo>
                  <a:lnTo>
                    <a:pt x="5063071" y="1209413"/>
                  </a:lnTo>
                  <a:lnTo>
                    <a:pt x="5009246" y="1179087"/>
                  </a:lnTo>
                  <a:lnTo>
                    <a:pt x="4955187" y="1148817"/>
                  </a:lnTo>
                  <a:lnTo>
                    <a:pt x="4900930" y="1118615"/>
                  </a:lnTo>
                  <a:lnTo>
                    <a:pt x="4846512" y="1088493"/>
                  </a:lnTo>
                  <a:lnTo>
                    <a:pt x="4791969" y="1058463"/>
                  </a:lnTo>
                  <a:lnTo>
                    <a:pt x="4737340" y="1028537"/>
                  </a:lnTo>
                  <a:lnTo>
                    <a:pt x="4682660" y="998728"/>
                  </a:lnTo>
                  <a:lnTo>
                    <a:pt x="4627966" y="969048"/>
                  </a:lnTo>
                  <a:lnTo>
                    <a:pt x="4573297" y="939508"/>
                  </a:lnTo>
                  <a:lnTo>
                    <a:pt x="4518686" y="910122"/>
                  </a:lnTo>
                  <a:lnTo>
                    <a:pt x="4464173" y="880901"/>
                  </a:lnTo>
                  <a:lnTo>
                    <a:pt x="4409793" y="851858"/>
                  </a:lnTo>
                  <a:lnTo>
                    <a:pt x="4355584" y="823004"/>
                  </a:lnTo>
                  <a:lnTo>
                    <a:pt x="4301582" y="794352"/>
                  </a:lnTo>
                  <a:lnTo>
                    <a:pt x="4247823" y="765914"/>
                  </a:lnTo>
                  <a:lnTo>
                    <a:pt x="4194348" y="737702"/>
                  </a:lnTo>
                  <a:lnTo>
                    <a:pt x="4141188" y="709729"/>
                  </a:lnTo>
                  <a:lnTo>
                    <a:pt x="4088384" y="682006"/>
                  </a:lnTo>
                  <a:lnTo>
                    <a:pt x="4035970" y="654546"/>
                  </a:lnTo>
                  <a:lnTo>
                    <a:pt x="3983986" y="627360"/>
                  </a:lnTo>
                  <a:lnTo>
                    <a:pt x="3932465" y="600462"/>
                  </a:lnTo>
                  <a:lnTo>
                    <a:pt x="3881448" y="573863"/>
                  </a:lnTo>
                  <a:lnTo>
                    <a:pt x="3830967" y="547574"/>
                  </a:lnTo>
                  <a:lnTo>
                    <a:pt x="3781063" y="521611"/>
                  </a:lnTo>
                  <a:lnTo>
                    <a:pt x="3731773" y="495983"/>
                  </a:lnTo>
                  <a:lnTo>
                    <a:pt x="3683130" y="470702"/>
                  </a:lnTo>
                  <a:lnTo>
                    <a:pt x="3635173" y="445781"/>
                  </a:lnTo>
                  <a:lnTo>
                    <a:pt x="3587940" y="421233"/>
                  </a:lnTo>
                  <a:lnTo>
                    <a:pt x="3541465" y="397070"/>
                  </a:lnTo>
                  <a:lnTo>
                    <a:pt x="3495787" y="373303"/>
                  </a:lnTo>
                  <a:lnTo>
                    <a:pt x="3450942" y="349945"/>
                  </a:lnTo>
                  <a:lnTo>
                    <a:pt x="3406967" y="327006"/>
                  </a:lnTo>
                  <a:lnTo>
                    <a:pt x="3363899" y="304503"/>
                  </a:lnTo>
                  <a:lnTo>
                    <a:pt x="3321776" y="282444"/>
                  </a:lnTo>
                  <a:lnTo>
                    <a:pt x="3280631" y="260843"/>
                  </a:lnTo>
                  <a:lnTo>
                    <a:pt x="3240505" y="239711"/>
                  </a:lnTo>
                  <a:lnTo>
                    <a:pt x="3201434" y="219061"/>
                  </a:lnTo>
                  <a:lnTo>
                    <a:pt x="3163452" y="198905"/>
                  </a:lnTo>
                  <a:lnTo>
                    <a:pt x="3126598" y="179256"/>
                  </a:lnTo>
                  <a:lnTo>
                    <a:pt x="3090909" y="160124"/>
                  </a:lnTo>
                  <a:lnTo>
                    <a:pt x="3056421" y="141524"/>
                  </a:lnTo>
                  <a:lnTo>
                    <a:pt x="2991198" y="105962"/>
                  </a:lnTo>
                  <a:lnTo>
                    <a:pt x="2931221" y="72669"/>
                  </a:lnTo>
                  <a:lnTo>
                    <a:pt x="2876787" y="41742"/>
                  </a:lnTo>
                  <a:lnTo>
                    <a:pt x="2828188" y="13278"/>
                  </a:lnTo>
                  <a:lnTo>
                    <a:pt x="2806170" y="0"/>
                  </a:lnTo>
                </a:path>
                <a:path w="6677025" h="4057015">
                  <a:moveTo>
                    <a:pt x="3284666" y="277222"/>
                  </a:moveTo>
                  <a:lnTo>
                    <a:pt x="2856509" y="4717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031038" y="457858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30629" y="34316"/>
                  </a:moveTo>
                  <a:lnTo>
                    <a:pt x="0" y="0"/>
                  </a:lnTo>
                  <a:lnTo>
                    <a:pt x="45522" y="6598"/>
                  </a:lnTo>
                  <a:lnTo>
                    <a:pt x="30629" y="3431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031038" y="457858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522" y="6598"/>
                  </a:moveTo>
                  <a:lnTo>
                    <a:pt x="0" y="0"/>
                  </a:lnTo>
                  <a:lnTo>
                    <a:pt x="30629" y="34316"/>
                  </a:lnTo>
                  <a:lnTo>
                    <a:pt x="45522" y="6598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2" name="object 3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4" y="2388591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00000"/>
                </a:solidFill>
              </a:rPr>
              <a:t>Compiler</a:t>
            </a:r>
            <a:r>
              <a:rPr dirty="0" sz="4500" spc="-50">
                <a:solidFill>
                  <a:srgbClr val="000000"/>
                </a:solidFill>
              </a:rPr>
              <a:t> </a:t>
            </a:r>
            <a:r>
              <a:rPr dirty="0" sz="4500" spc="-10">
                <a:solidFill>
                  <a:srgbClr val="000000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810734" y="7222291"/>
            <a:ext cx="6221730" cy="103568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500" spc="-10">
                <a:latin typeface="Calibri"/>
                <a:cs typeface="Calibri"/>
              </a:rPr>
              <a:t>Department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Computer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Science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&amp;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8"/>
                </a:moveTo>
                <a:lnTo>
                  <a:pt x="9484799" y="0"/>
                </a:lnTo>
              </a:path>
            </a:pathLst>
          </a:custGeom>
          <a:ln w="38074">
            <a:solidFill>
              <a:srgbClr val="DEA2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10722" y="3837730"/>
            <a:ext cx="633984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dirty="0" sz="45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3:</a:t>
            </a:r>
            <a:r>
              <a:rPr dirty="0" sz="45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spc="-10" b="1">
                <a:solidFill>
                  <a:srgbClr val="2F5496"/>
                </a:solidFill>
                <a:latin typeface="Calibri"/>
                <a:cs typeface="Calibri"/>
              </a:rPr>
              <a:t>Control</a:t>
            </a:r>
            <a:r>
              <a:rPr dirty="0" sz="45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Flow</a:t>
            </a:r>
            <a:r>
              <a:rPr dirty="0" sz="45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spc="-10" b="1">
                <a:solidFill>
                  <a:srgbClr val="2F5496"/>
                </a:solidFill>
                <a:latin typeface="Calibri"/>
                <a:cs typeface="Calibri"/>
              </a:rPr>
              <a:t>Graph Generation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1949041"/>
            <a:ext cx="2510790" cy="113665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1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2800" spc="-25" b="1" i="1">
                <a:solidFill>
                  <a:srgbClr val="C55A11"/>
                </a:solidFill>
                <a:latin typeface="Calibri"/>
                <a:cs typeface="Calibri"/>
              </a:rPr>
              <a:t>SSA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72541" y="2259450"/>
            <a:ext cx="2779395" cy="124396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42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172548" y="4308275"/>
            <a:ext cx="2779395" cy="1407795"/>
          </a:xfrm>
          <a:custGeom>
            <a:avLst/>
            <a:gdLst/>
            <a:ahLst/>
            <a:cxnLst/>
            <a:rect l="l" t="t" r="r" b="b"/>
            <a:pathLst>
              <a:path w="2779395" h="1407795">
                <a:moveTo>
                  <a:pt x="0" y="0"/>
                </a:moveTo>
                <a:lnTo>
                  <a:pt x="2779198" y="0"/>
                </a:lnTo>
                <a:lnTo>
                  <a:pt x="2779198" y="1407298"/>
                </a:lnTo>
                <a:lnTo>
                  <a:pt x="0" y="14072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807730" y="4518540"/>
            <a:ext cx="18180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j2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Arial"/>
                <a:cs typeface="Arial"/>
              </a:rPr>
              <a:t>ɸ</a:t>
            </a:r>
            <a:r>
              <a:rPr dirty="0" sz="2000" spc="-2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(j1,j3,j4)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Arial"/>
                <a:cs typeface="Arial"/>
              </a:rPr>
              <a:t>ɸ</a:t>
            </a:r>
            <a:r>
              <a:rPr dirty="0" sz="2000" spc="-2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(k1,k3,k4)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k2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100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041044" y="6222223"/>
            <a:ext cx="2779395" cy="485140"/>
          </a:xfrm>
          <a:custGeom>
            <a:avLst/>
            <a:gdLst/>
            <a:ahLst/>
            <a:cxnLst/>
            <a:rect l="l" t="t" r="r" b="b"/>
            <a:pathLst>
              <a:path w="2779395" h="485140">
                <a:moveTo>
                  <a:pt x="0" y="0"/>
                </a:moveTo>
                <a:lnTo>
                  <a:pt x="2779198" y="0"/>
                </a:lnTo>
                <a:lnTo>
                  <a:pt x="2779198" y="484798"/>
                </a:lnTo>
                <a:lnTo>
                  <a:pt x="0" y="4847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050557" y="6276028"/>
            <a:ext cx="27603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j2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767932" y="6222223"/>
            <a:ext cx="2779395" cy="485140"/>
          </a:xfrm>
          <a:custGeom>
            <a:avLst/>
            <a:gdLst/>
            <a:ahLst/>
            <a:cxnLst/>
            <a:rect l="l" t="t" r="r" b="b"/>
            <a:pathLst>
              <a:path w="2779395" h="485140">
                <a:moveTo>
                  <a:pt x="0" y="0"/>
                </a:moveTo>
                <a:lnTo>
                  <a:pt x="2779199" y="0"/>
                </a:lnTo>
                <a:lnTo>
                  <a:pt x="2779199" y="484798"/>
                </a:lnTo>
                <a:lnTo>
                  <a:pt x="0" y="4847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687242" y="6276028"/>
            <a:ext cx="9404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0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j2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041044" y="7720140"/>
            <a:ext cx="2779395" cy="833119"/>
          </a:xfrm>
          <a:custGeom>
            <a:avLst/>
            <a:gdLst/>
            <a:ahLst/>
            <a:cxnLst/>
            <a:rect l="l" t="t" r="r" b="b"/>
            <a:pathLst>
              <a:path w="2779395" h="833120">
                <a:moveTo>
                  <a:pt x="0" y="0"/>
                </a:moveTo>
                <a:lnTo>
                  <a:pt x="2779198" y="0"/>
                </a:lnTo>
                <a:lnTo>
                  <a:pt x="2779198" y="832798"/>
                </a:lnTo>
                <a:lnTo>
                  <a:pt x="0" y="8327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861793" y="7795545"/>
            <a:ext cx="11372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j3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i1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k3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8767932" y="7720140"/>
            <a:ext cx="2779395" cy="833119"/>
          </a:xfrm>
          <a:custGeom>
            <a:avLst/>
            <a:gdLst/>
            <a:ahLst/>
            <a:cxnLst/>
            <a:rect l="l" t="t" r="r" b="b"/>
            <a:pathLst>
              <a:path w="2779395" h="833120">
                <a:moveTo>
                  <a:pt x="0" y="0"/>
                </a:moveTo>
                <a:lnTo>
                  <a:pt x="2779199" y="0"/>
                </a:lnTo>
                <a:lnTo>
                  <a:pt x="2779199" y="832798"/>
                </a:lnTo>
                <a:lnTo>
                  <a:pt x="0" y="8327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588679" y="7795545"/>
            <a:ext cx="11372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336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j4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35" b="1">
                <a:solidFill>
                  <a:srgbClr val="2F5496"/>
                </a:solidFill>
                <a:latin typeface="Calibri"/>
                <a:cs typeface="Calibri"/>
              </a:rPr>
              <a:t>k2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k4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k2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718863" y="3506975"/>
            <a:ext cx="11099800" cy="5030470"/>
            <a:chOff x="1718863" y="3506975"/>
            <a:chExt cx="11099800" cy="5030470"/>
          </a:xfrm>
        </p:grpSpPr>
        <p:sp>
          <p:nvSpPr>
            <p:cNvPr id="16" name="object 16" descr=""/>
            <p:cNvSpPr/>
            <p:nvPr/>
          </p:nvSpPr>
          <p:spPr>
            <a:xfrm>
              <a:off x="7562149" y="3506975"/>
              <a:ext cx="0" cy="744220"/>
            </a:xfrm>
            <a:custGeom>
              <a:avLst/>
              <a:gdLst/>
              <a:ahLst/>
              <a:cxnLst/>
              <a:rect l="l" t="t" r="r" b="b"/>
              <a:pathLst>
                <a:path w="0" h="744220">
                  <a:moveTo>
                    <a:pt x="0" y="0"/>
                  </a:moveTo>
                  <a:lnTo>
                    <a:pt x="0" y="74414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546417" y="42511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460519" y="4251125"/>
              <a:ext cx="2117725" cy="1922780"/>
            </a:xfrm>
            <a:custGeom>
              <a:avLst/>
              <a:gdLst/>
              <a:ahLst/>
              <a:cxnLst/>
              <a:rect l="l" t="t" r="r" b="b"/>
              <a:pathLst>
                <a:path w="2117725" h="1922779">
                  <a:moveTo>
                    <a:pt x="2085898" y="0"/>
                  </a:moveTo>
                  <a:lnTo>
                    <a:pt x="2101629" y="43226"/>
                  </a:lnTo>
                  <a:lnTo>
                    <a:pt x="2117361" y="0"/>
                  </a:lnTo>
                  <a:lnTo>
                    <a:pt x="2085898" y="0"/>
                  </a:lnTo>
                  <a:close/>
                </a:path>
                <a:path w="2117725" h="1922779">
                  <a:moveTo>
                    <a:pt x="712029" y="760799"/>
                  </a:moveTo>
                  <a:lnTo>
                    <a:pt x="0" y="192227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437926" y="6165179"/>
              <a:ext cx="36195" cy="45085"/>
            </a:xfrm>
            <a:custGeom>
              <a:avLst/>
              <a:gdLst/>
              <a:ahLst/>
              <a:cxnLst/>
              <a:rect l="l" t="t" r="r" b="b"/>
              <a:pathLst>
                <a:path w="36195" h="45085">
                  <a:moveTo>
                    <a:pt x="0" y="45073"/>
                  </a:moveTo>
                  <a:lnTo>
                    <a:pt x="9177" y="0"/>
                  </a:lnTo>
                  <a:lnTo>
                    <a:pt x="36003" y="16444"/>
                  </a:lnTo>
                  <a:lnTo>
                    <a:pt x="0" y="4507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437926" y="5011925"/>
              <a:ext cx="4679315" cy="1198880"/>
            </a:xfrm>
            <a:custGeom>
              <a:avLst/>
              <a:gdLst/>
              <a:ahLst/>
              <a:cxnLst/>
              <a:rect l="l" t="t" r="r" b="b"/>
              <a:pathLst>
                <a:path w="4679315" h="1198879">
                  <a:moveTo>
                    <a:pt x="9177" y="1153253"/>
                  </a:moveTo>
                  <a:lnTo>
                    <a:pt x="0" y="1198327"/>
                  </a:lnTo>
                  <a:lnTo>
                    <a:pt x="36003" y="1169698"/>
                  </a:lnTo>
                  <a:lnTo>
                    <a:pt x="9177" y="1153253"/>
                  </a:lnTo>
                  <a:close/>
                </a:path>
                <a:path w="4679315" h="1198879">
                  <a:moveTo>
                    <a:pt x="3513822" y="0"/>
                  </a:moveTo>
                  <a:lnTo>
                    <a:pt x="4679186" y="1169713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105967" y="617053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41653" y="41724"/>
                  </a:moveTo>
                  <a:lnTo>
                    <a:pt x="0" y="22206"/>
                  </a:lnTo>
                  <a:lnTo>
                    <a:pt x="22290" y="0"/>
                  </a:lnTo>
                  <a:lnTo>
                    <a:pt x="41653" y="417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430645" y="6170534"/>
              <a:ext cx="4717415" cy="1492885"/>
            </a:xfrm>
            <a:custGeom>
              <a:avLst/>
              <a:gdLst/>
              <a:ahLst/>
              <a:cxnLst/>
              <a:rect l="l" t="t" r="r" b="b"/>
              <a:pathLst>
                <a:path w="4717415" h="1492884">
                  <a:moveTo>
                    <a:pt x="4675322" y="22206"/>
                  </a:moveTo>
                  <a:lnTo>
                    <a:pt x="4716976" y="41724"/>
                  </a:lnTo>
                  <a:lnTo>
                    <a:pt x="4697613" y="0"/>
                  </a:lnTo>
                  <a:lnTo>
                    <a:pt x="4675322" y="22206"/>
                  </a:lnTo>
                  <a:close/>
                </a:path>
                <a:path w="4717415" h="1492884">
                  <a:moveTo>
                    <a:pt x="0" y="536490"/>
                  </a:moveTo>
                  <a:lnTo>
                    <a:pt x="0" y="149244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414911" y="7662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3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414911" y="6707024"/>
              <a:ext cx="4686935" cy="1001394"/>
            </a:xfrm>
            <a:custGeom>
              <a:avLst/>
              <a:gdLst/>
              <a:ahLst/>
              <a:cxnLst/>
              <a:rect l="l" t="t" r="r" b="b"/>
              <a:pathLst>
                <a:path w="4686934" h="1001395">
                  <a:moveTo>
                    <a:pt x="0" y="955949"/>
                  </a:moveTo>
                  <a:lnTo>
                    <a:pt x="15732" y="999173"/>
                  </a:lnTo>
                  <a:lnTo>
                    <a:pt x="31464" y="955949"/>
                  </a:lnTo>
                  <a:lnTo>
                    <a:pt x="0" y="955949"/>
                  </a:lnTo>
                  <a:close/>
                </a:path>
                <a:path w="4686934" h="1001395">
                  <a:moveTo>
                    <a:pt x="15732" y="0"/>
                  </a:moveTo>
                  <a:lnTo>
                    <a:pt x="4686651" y="100112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098267" y="769276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0" y="30765"/>
                  </a:moveTo>
                  <a:lnTo>
                    <a:pt x="6593" y="0"/>
                  </a:lnTo>
                  <a:lnTo>
                    <a:pt x="45561" y="24442"/>
                  </a:lnTo>
                  <a:lnTo>
                    <a:pt x="0" y="307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723625" y="4334248"/>
              <a:ext cx="8420735" cy="4197985"/>
            </a:xfrm>
            <a:custGeom>
              <a:avLst/>
              <a:gdLst/>
              <a:ahLst/>
              <a:cxnLst/>
              <a:rect l="l" t="t" r="r" b="b"/>
              <a:pathLst>
                <a:path w="8420735" h="4197984">
                  <a:moveTo>
                    <a:pt x="8374641" y="3389281"/>
                  </a:moveTo>
                  <a:lnTo>
                    <a:pt x="8420202" y="3382957"/>
                  </a:lnTo>
                  <a:lnTo>
                    <a:pt x="8381234" y="3358515"/>
                  </a:lnTo>
                  <a:lnTo>
                    <a:pt x="8374641" y="3389281"/>
                  </a:lnTo>
                  <a:close/>
                </a:path>
                <a:path w="8420735" h="4197984">
                  <a:moveTo>
                    <a:pt x="2382747" y="4197648"/>
                  </a:moveTo>
                  <a:lnTo>
                    <a:pt x="2346935" y="4171322"/>
                  </a:lnTo>
                  <a:lnTo>
                    <a:pt x="2303235" y="4142719"/>
                  </a:lnTo>
                  <a:lnTo>
                    <a:pt x="2252193" y="4111925"/>
                  </a:lnTo>
                  <a:lnTo>
                    <a:pt x="2194351" y="4079016"/>
                  </a:lnTo>
                  <a:lnTo>
                    <a:pt x="2130258" y="4044073"/>
                  </a:lnTo>
                  <a:lnTo>
                    <a:pt x="2096036" y="4025866"/>
                  </a:lnTo>
                  <a:lnTo>
                    <a:pt x="2060456" y="4007181"/>
                  </a:lnTo>
                  <a:lnTo>
                    <a:pt x="2023585" y="3988026"/>
                  </a:lnTo>
                  <a:lnTo>
                    <a:pt x="1985491" y="3968416"/>
                  </a:lnTo>
                  <a:lnTo>
                    <a:pt x="1946243" y="3948357"/>
                  </a:lnTo>
                  <a:lnTo>
                    <a:pt x="1905907" y="3927861"/>
                  </a:lnTo>
                  <a:lnTo>
                    <a:pt x="1864553" y="3906937"/>
                  </a:lnTo>
                  <a:lnTo>
                    <a:pt x="1822250" y="3885596"/>
                  </a:lnTo>
                  <a:lnTo>
                    <a:pt x="1779063" y="3863848"/>
                  </a:lnTo>
                  <a:lnTo>
                    <a:pt x="1735063" y="3841701"/>
                  </a:lnTo>
                  <a:lnTo>
                    <a:pt x="1690318" y="3819169"/>
                  </a:lnTo>
                  <a:lnTo>
                    <a:pt x="1644893" y="3796258"/>
                  </a:lnTo>
                  <a:lnTo>
                    <a:pt x="1598858" y="3772983"/>
                  </a:lnTo>
                  <a:lnTo>
                    <a:pt x="1552283" y="3749348"/>
                  </a:lnTo>
                  <a:lnTo>
                    <a:pt x="1505233" y="3725369"/>
                  </a:lnTo>
                  <a:lnTo>
                    <a:pt x="1457778" y="3701051"/>
                  </a:lnTo>
                  <a:lnTo>
                    <a:pt x="1409986" y="3676408"/>
                  </a:lnTo>
                  <a:lnTo>
                    <a:pt x="1361925" y="3651448"/>
                  </a:lnTo>
                  <a:lnTo>
                    <a:pt x="1313662" y="3626182"/>
                  </a:lnTo>
                  <a:lnTo>
                    <a:pt x="1265266" y="3600619"/>
                  </a:lnTo>
                  <a:lnTo>
                    <a:pt x="1216805" y="3574769"/>
                  </a:lnTo>
                  <a:lnTo>
                    <a:pt x="1168348" y="3548644"/>
                  </a:lnTo>
                  <a:lnTo>
                    <a:pt x="1119961" y="3522254"/>
                  </a:lnTo>
                  <a:lnTo>
                    <a:pt x="1071714" y="3495606"/>
                  </a:lnTo>
                  <a:lnTo>
                    <a:pt x="1023674" y="3468712"/>
                  </a:lnTo>
                  <a:lnTo>
                    <a:pt x="975910" y="3441583"/>
                  </a:lnTo>
                  <a:lnTo>
                    <a:pt x="928489" y="3414230"/>
                  </a:lnTo>
                  <a:lnTo>
                    <a:pt x="881481" y="3386658"/>
                  </a:lnTo>
                  <a:lnTo>
                    <a:pt x="834952" y="3358883"/>
                  </a:lnTo>
                  <a:lnTo>
                    <a:pt x="788971" y="3330912"/>
                  </a:lnTo>
                  <a:lnTo>
                    <a:pt x="743606" y="3302756"/>
                  </a:lnTo>
                  <a:lnTo>
                    <a:pt x="698925" y="3274423"/>
                  </a:lnTo>
                  <a:lnTo>
                    <a:pt x="654996" y="3245926"/>
                  </a:lnTo>
                  <a:lnTo>
                    <a:pt x="611888" y="3217273"/>
                  </a:lnTo>
                  <a:lnTo>
                    <a:pt x="569668" y="3188476"/>
                  </a:lnTo>
                  <a:lnTo>
                    <a:pt x="528405" y="3159544"/>
                  </a:lnTo>
                  <a:lnTo>
                    <a:pt x="488166" y="3130487"/>
                  </a:lnTo>
                  <a:lnTo>
                    <a:pt x="449020" y="3101316"/>
                  </a:lnTo>
                  <a:lnTo>
                    <a:pt x="411035" y="3072040"/>
                  </a:lnTo>
                  <a:lnTo>
                    <a:pt x="374279" y="3042669"/>
                  </a:lnTo>
                  <a:lnTo>
                    <a:pt x="338821" y="3013212"/>
                  </a:lnTo>
                  <a:lnTo>
                    <a:pt x="304727" y="2983683"/>
                  </a:lnTo>
                  <a:lnTo>
                    <a:pt x="272066" y="2954088"/>
                  </a:lnTo>
                  <a:lnTo>
                    <a:pt x="240907" y="2924440"/>
                  </a:lnTo>
                  <a:lnTo>
                    <a:pt x="211318" y="2894748"/>
                  </a:lnTo>
                  <a:lnTo>
                    <a:pt x="183366" y="2865020"/>
                  </a:lnTo>
                  <a:lnTo>
                    <a:pt x="157120" y="2835269"/>
                  </a:lnTo>
                  <a:lnTo>
                    <a:pt x="132647" y="2805505"/>
                  </a:lnTo>
                  <a:lnTo>
                    <a:pt x="89296" y="2745974"/>
                  </a:lnTo>
                  <a:lnTo>
                    <a:pt x="53857" y="2686509"/>
                  </a:lnTo>
                  <a:lnTo>
                    <a:pt x="26876" y="2627191"/>
                  </a:lnTo>
                  <a:lnTo>
                    <a:pt x="8897" y="2568098"/>
                  </a:lnTo>
                  <a:lnTo>
                    <a:pt x="464" y="2509313"/>
                  </a:lnTo>
                  <a:lnTo>
                    <a:pt x="0" y="2480062"/>
                  </a:lnTo>
                  <a:lnTo>
                    <a:pt x="2124" y="2450917"/>
                  </a:lnTo>
                  <a:lnTo>
                    <a:pt x="14420" y="2392991"/>
                  </a:lnTo>
                  <a:lnTo>
                    <a:pt x="37897" y="2335612"/>
                  </a:lnTo>
                  <a:lnTo>
                    <a:pt x="63140" y="2292716"/>
                  </a:lnTo>
                  <a:lnTo>
                    <a:pt x="95397" y="2248543"/>
                  </a:lnTo>
                  <a:lnTo>
                    <a:pt x="134396" y="2203163"/>
                  </a:lnTo>
                  <a:lnTo>
                    <a:pt x="179863" y="2156645"/>
                  </a:lnTo>
                  <a:lnTo>
                    <a:pt x="231527" y="2109058"/>
                  </a:lnTo>
                  <a:lnTo>
                    <a:pt x="289115" y="2060470"/>
                  </a:lnTo>
                  <a:lnTo>
                    <a:pt x="320044" y="2035822"/>
                  </a:lnTo>
                  <a:lnTo>
                    <a:pt x="352353" y="2010949"/>
                  </a:lnTo>
                  <a:lnTo>
                    <a:pt x="386005" y="1985861"/>
                  </a:lnTo>
                  <a:lnTo>
                    <a:pt x="420969" y="1960565"/>
                  </a:lnTo>
                  <a:lnTo>
                    <a:pt x="457208" y="1935070"/>
                  </a:lnTo>
                  <a:lnTo>
                    <a:pt x="494690" y="1909386"/>
                  </a:lnTo>
                  <a:lnTo>
                    <a:pt x="533380" y="1883520"/>
                  </a:lnTo>
                  <a:lnTo>
                    <a:pt x="573244" y="1857480"/>
                  </a:lnTo>
                  <a:lnTo>
                    <a:pt x="614248" y="1831277"/>
                  </a:lnTo>
                  <a:lnTo>
                    <a:pt x="656357" y="1804917"/>
                  </a:lnTo>
                  <a:lnTo>
                    <a:pt x="699539" y="1778411"/>
                  </a:lnTo>
                  <a:lnTo>
                    <a:pt x="743758" y="1751765"/>
                  </a:lnTo>
                  <a:lnTo>
                    <a:pt x="788981" y="1724990"/>
                  </a:lnTo>
                  <a:lnTo>
                    <a:pt x="835173" y="1698093"/>
                  </a:lnTo>
                  <a:lnTo>
                    <a:pt x="882301" y="1671084"/>
                  </a:lnTo>
                  <a:lnTo>
                    <a:pt x="930330" y="1643970"/>
                  </a:lnTo>
                  <a:lnTo>
                    <a:pt x="979226" y="1616760"/>
                  </a:lnTo>
                  <a:lnTo>
                    <a:pt x="1028956" y="1589463"/>
                  </a:lnTo>
                  <a:lnTo>
                    <a:pt x="1079484" y="1562087"/>
                  </a:lnTo>
                  <a:lnTo>
                    <a:pt x="1130778" y="1534642"/>
                  </a:lnTo>
                  <a:lnTo>
                    <a:pt x="1182802" y="1507135"/>
                  </a:lnTo>
                  <a:lnTo>
                    <a:pt x="1235523" y="1479575"/>
                  </a:lnTo>
                  <a:lnTo>
                    <a:pt x="1288907" y="1451971"/>
                  </a:lnTo>
                  <a:lnTo>
                    <a:pt x="1342919" y="1424332"/>
                  </a:lnTo>
                  <a:lnTo>
                    <a:pt x="1397526" y="1396665"/>
                  </a:lnTo>
                  <a:lnTo>
                    <a:pt x="1452694" y="1368980"/>
                  </a:lnTo>
                  <a:lnTo>
                    <a:pt x="1508387" y="1341285"/>
                  </a:lnTo>
                  <a:lnTo>
                    <a:pt x="1564573" y="1313589"/>
                  </a:lnTo>
                  <a:lnTo>
                    <a:pt x="1621218" y="1285900"/>
                  </a:lnTo>
                  <a:lnTo>
                    <a:pt x="1678285" y="1258226"/>
                  </a:lnTo>
                  <a:lnTo>
                    <a:pt x="1735743" y="1230578"/>
                  </a:lnTo>
                  <a:lnTo>
                    <a:pt x="1793557" y="1202962"/>
                  </a:lnTo>
                  <a:lnTo>
                    <a:pt x="1851693" y="1175388"/>
                  </a:lnTo>
                  <a:lnTo>
                    <a:pt x="1910118" y="1147864"/>
                  </a:lnTo>
                  <a:lnTo>
                    <a:pt x="1968794" y="1120398"/>
                  </a:lnTo>
                  <a:lnTo>
                    <a:pt x="2027691" y="1093001"/>
                  </a:lnTo>
                  <a:lnTo>
                    <a:pt x="2086772" y="1065679"/>
                  </a:lnTo>
                  <a:lnTo>
                    <a:pt x="2146005" y="1038441"/>
                  </a:lnTo>
                  <a:lnTo>
                    <a:pt x="2193861" y="1016543"/>
                  </a:lnTo>
                  <a:lnTo>
                    <a:pt x="2241775" y="994710"/>
                  </a:lnTo>
                  <a:lnTo>
                    <a:pt x="2289730" y="972946"/>
                  </a:lnTo>
                  <a:lnTo>
                    <a:pt x="2337707" y="951257"/>
                  </a:lnTo>
                  <a:lnTo>
                    <a:pt x="2385689" y="929646"/>
                  </a:lnTo>
                  <a:lnTo>
                    <a:pt x="2433658" y="908118"/>
                  </a:lnTo>
                  <a:lnTo>
                    <a:pt x="2481596" y="886677"/>
                  </a:lnTo>
                  <a:lnTo>
                    <a:pt x="2529485" y="865329"/>
                  </a:lnTo>
                  <a:lnTo>
                    <a:pt x="2577307" y="844077"/>
                  </a:lnTo>
                  <a:lnTo>
                    <a:pt x="2625044" y="822927"/>
                  </a:lnTo>
                  <a:lnTo>
                    <a:pt x="2672679" y="801881"/>
                  </a:lnTo>
                  <a:lnTo>
                    <a:pt x="2720194" y="780946"/>
                  </a:lnTo>
                  <a:lnTo>
                    <a:pt x="2767570" y="760126"/>
                  </a:lnTo>
                  <a:lnTo>
                    <a:pt x="2814791" y="739424"/>
                  </a:lnTo>
                  <a:lnTo>
                    <a:pt x="2861836" y="718847"/>
                  </a:lnTo>
                  <a:lnTo>
                    <a:pt x="2908691" y="698397"/>
                  </a:lnTo>
                  <a:lnTo>
                    <a:pt x="2955334" y="678080"/>
                  </a:lnTo>
                  <a:lnTo>
                    <a:pt x="3001750" y="657900"/>
                  </a:lnTo>
                  <a:lnTo>
                    <a:pt x="3047921" y="637861"/>
                  </a:lnTo>
                  <a:lnTo>
                    <a:pt x="3093829" y="617969"/>
                  </a:lnTo>
                  <a:lnTo>
                    <a:pt x="3139455" y="598227"/>
                  </a:lnTo>
                  <a:lnTo>
                    <a:pt x="3184781" y="578640"/>
                  </a:lnTo>
                  <a:lnTo>
                    <a:pt x="3229791" y="559213"/>
                  </a:lnTo>
                  <a:lnTo>
                    <a:pt x="3274466" y="539950"/>
                  </a:lnTo>
                  <a:lnTo>
                    <a:pt x="3318787" y="520856"/>
                  </a:lnTo>
                  <a:lnTo>
                    <a:pt x="3362738" y="501934"/>
                  </a:lnTo>
                  <a:lnTo>
                    <a:pt x="3406301" y="483190"/>
                  </a:lnTo>
                  <a:lnTo>
                    <a:pt x="3449457" y="464629"/>
                  </a:lnTo>
                  <a:lnTo>
                    <a:pt x="3492188" y="446254"/>
                  </a:lnTo>
                  <a:lnTo>
                    <a:pt x="3534478" y="428070"/>
                  </a:lnTo>
                  <a:lnTo>
                    <a:pt x="3576307" y="410081"/>
                  </a:lnTo>
                  <a:lnTo>
                    <a:pt x="3629626" y="387143"/>
                  </a:lnTo>
                  <a:lnTo>
                    <a:pt x="3682109" y="364549"/>
                  </a:lnTo>
                  <a:lnTo>
                    <a:pt x="3733718" y="342307"/>
                  </a:lnTo>
                  <a:lnTo>
                    <a:pt x="3784413" y="320429"/>
                  </a:lnTo>
                  <a:lnTo>
                    <a:pt x="3834156" y="298923"/>
                  </a:lnTo>
                  <a:lnTo>
                    <a:pt x="3882910" y="277800"/>
                  </a:lnTo>
                  <a:lnTo>
                    <a:pt x="3930634" y="257069"/>
                  </a:lnTo>
                  <a:lnTo>
                    <a:pt x="3977293" y="236739"/>
                  </a:lnTo>
                  <a:lnTo>
                    <a:pt x="4022843" y="216821"/>
                  </a:lnTo>
                  <a:lnTo>
                    <a:pt x="4067251" y="197324"/>
                  </a:lnTo>
                  <a:lnTo>
                    <a:pt x="4110475" y="178258"/>
                  </a:lnTo>
                  <a:lnTo>
                    <a:pt x="4152478" y="159633"/>
                  </a:lnTo>
                  <a:lnTo>
                    <a:pt x="4201216" y="137878"/>
                  </a:lnTo>
                  <a:lnTo>
                    <a:pt x="4248072" y="116788"/>
                  </a:lnTo>
                  <a:lnTo>
                    <a:pt x="4292981" y="96380"/>
                  </a:lnTo>
                  <a:lnTo>
                    <a:pt x="4335875" y="76671"/>
                  </a:lnTo>
                  <a:lnTo>
                    <a:pt x="4376689" y="57676"/>
                  </a:lnTo>
                  <a:lnTo>
                    <a:pt x="4424680" y="34966"/>
                  </a:lnTo>
                  <a:lnTo>
                    <a:pt x="4469185" y="13431"/>
                  </a:lnTo>
                  <a:lnTo>
                    <a:pt x="4490091" y="3117"/>
                  </a:lnTo>
                  <a:lnTo>
                    <a:pt x="4496314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212791" y="4314604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4">
                  <a:moveTo>
                    <a:pt x="14299" y="33659"/>
                  </a:moveTo>
                  <a:lnTo>
                    <a:pt x="0" y="5630"/>
                  </a:lnTo>
                  <a:lnTo>
                    <a:pt x="45653" y="0"/>
                  </a:lnTo>
                  <a:lnTo>
                    <a:pt x="14299" y="33659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212791" y="4308523"/>
              <a:ext cx="6600825" cy="4224020"/>
            </a:xfrm>
            <a:custGeom>
              <a:avLst/>
              <a:gdLst/>
              <a:ahLst/>
              <a:cxnLst/>
              <a:rect l="l" t="t" r="r" b="b"/>
              <a:pathLst>
                <a:path w="6600825" h="4224020">
                  <a:moveTo>
                    <a:pt x="14299" y="39740"/>
                  </a:moveTo>
                  <a:lnTo>
                    <a:pt x="45653" y="6080"/>
                  </a:lnTo>
                  <a:lnTo>
                    <a:pt x="0" y="11711"/>
                  </a:lnTo>
                  <a:lnTo>
                    <a:pt x="14299" y="39740"/>
                  </a:lnTo>
                  <a:close/>
                </a:path>
                <a:path w="6600825" h="4224020">
                  <a:moveTo>
                    <a:pt x="5419875" y="4223694"/>
                  </a:moveTo>
                  <a:lnTo>
                    <a:pt x="5444224" y="4188554"/>
                  </a:lnTo>
                  <a:lnTo>
                    <a:pt x="5477037" y="4149536"/>
                  </a:lnTo>
                  <a:lnTo>
                    <a:pt x="5517456" y="4106822"/>
                  </a:lnTo>
                  <a:lnTo>
                    <a:pt x="5564620" y="4060589"/>
                  </a:lnTo>
                  <a:lnTo>
                    <a:pt x="5617670" y="4011018"/>
                  </a:lnTo>
                  <a:lnTo>
                    <a:pt x="5646133" y="3985037"/>
                  </a:lnTo>
                  <a:lnTo>
                    <a:pt x="5675745" y="3958289"/>
                  </a:lnTo>
                  <a:lnTo>
                    <a:pt x="5706399" y="3930796"/>
                  </a:lnTo>
                  <a:lnTo>
                    <a:pt x="5737986" y="3902580"/>
                  </a:lnTo>
                  <a:lnTo>
                    <a:pt x="5770400" y="3873665"/>
                  </a:lnTo>
                  <a:lnTo>
                    <a:pt x="5803532" y="3844072"/>
                  </a:lnTo>
                  <a:lnTo>
                    <a:pt x="5837276" y="3813825"/>
                  </a:lnTo>
                  <a:lnTo>
                    <a:pt x="5871524" y="3782944"/>
                  </a:lnTo>
                  <a:lnTo>
                    <a:pt x="5906168" y="3751455"/>
                  </a:lnTo>
                  <a:lnTo>
                    <a:pt x="5941101" y="3719376"/>
                  </a:lnTo>
                  <a:lnTo>
                    <a:pt x="5976215" y="3686733"/>
                  </a:lnTo>
                  <a:lnTo>
                    <a:pt x="6011403" y="3653548"/>
                  </a:lnTo>
                  <a:lnTo>
                    <a:pt x="6046558" y="3619841"/>
                  </a:lnTo>
                  <a:lnTo>
                    <a:pt x="6081571" y="3585637"/>
                  </a:lnTo>
                  <a:lnTo>
                    <a:pt x="6116336" y="3550958"/>
                  </a:lnTo>
                  <a:lnTo>
                    <a:pt x="6150744" y="3515826"/>
                  </a:lnTo>
                  <a:lnTo>
                    <a:pt x="6184690" y="3480264"/>
                  </a:lnTo>
                  <a:lnTo>
                    <a:pt x="6218063" y="3444293"/>
                  </a:lnTo>
                  <a:lnTo>
                    <a:pt x="6250758" y="3407937"/>
                  </a:lnTo>
                  <a:lnTo>
                    <a:pt x="6282667" y="3371216"/>
                  </a:lnTo>
                  <a:lnTo>
                    <a:pt x="6313683" y="3334157"/>
                  </a:lnTo>
                  <a:lnTo>
                    <a:pt x="6343697" y="3296779"/>
                  </a:lnTo>
                  <a:lnTo>
                    <a:pt x="6372601" y="3259104"/>
                  </a:lnTo>
                  <a:lnTo>
                    <a:pt x="6400291" y="3221157"/>
                  </a:lnTo>
                  <a:lnTo>
                    <a:pt x="6426656" y="3182958"/>
                  </a:lnTo>
                  <a:lnTo>
                    <a:pt x="6451591" y="3144531"/>
                  </a:lnTo>
                  <a:lnTo>
                    <a:pt x="6474987" y="3105898"/>
                  </a:lnTo>
                  <a:lnTo>
                    <a:pt x="6496736" y="3067081"/>
                  </a:lnTo>
                  <a:lnTo>
                    <a:pt x="6516733" y="3028103"/>
                  </a:lnTo>
                  <a:lnTo>
                    <a:pt x="6534867" y="2988986"/>
                  </a:lnTo>
                  <a:lnTo>
                    <a:pt x="6551033" y="2949753"/>
                  </a:lnTo>
                  <a:lnTo>
                    <a:pt x="6565123" y="2910426"/>
                  </a:lnTo>
                  <a:lnTo>
                    <a:pt x="6577030" y="2871028"/>
                  </a:lnTo>
                  <a:lnTo>
                    <a:pt x="6586645" y="2831581"/>
                  </a:lnTo>
                  <a:lnTo>
                    <a:pt x="6593861" y="2792108"/>
                  </a:lnTo>
                  <a:lnTo>
                    <a:pt x="6598572" y="2752630"/>
                  </a:lnTo>
                  <a:lnTo>
                    <a:pt x="6600668" y="2713171"/>
                  </a:lnTo>
                  <a:lnTo>
                    <a:pt x="6600044" y="2673753"/>
                  </a:lnTo>
                  <a:lnTo>
                    <a:pt x="6596591" y="2634398"/>
                  </a:lnTo>
                  <a:lnTo>
                    <a:pt x="6590202" y="2595129"/>
                  </a:lnTo>
                  <a:lnTo>
                    <a:pt x="6580769" y="2555968"/>
                  </a:lnTo>
                  <a:lnTo>
                    <a:pt x="6568184" y="2516937"/>
                  </a:lnTo>
                  <a:lnTo>
                    <a:pt x="6552343" y="2478060"/>
                  </a:lnTo>
                  <a:lnTo>
                    <a:pt x="6533133" y="2439358"/>
                  </a:lnTo>
                  <a:lnTo>
                    <a:pt x="6510451" y="2400855"/>
                  </a:lnTo>
                  <a:lnTo>
                    <a:pt x="6477268" y="2353062"/>
                  </a:lnTo>
                  <a:lnTo>
                    <a:pt x="6437694" y="2303612"/>
                  </a:lnTo>
                  <a:lnTo>
                    <a:pt x="6392011" y="2252601"/>
                  </a:lnTo>
                  <a:lnTo>
                    <a:pt x="6340504" y="2200129"/>
                  </a:lnTo>
                  <a:lnTo>
                    <a:pt x="6312656" y="2173374"/>
                  </a:lnTo>
                  <a:lnTo>
                    <a:pt x="6283458" y="2146292"/>
                  </a:lnTo>
                  <a:lnTo>
                    <a:pt x="6252948" y="2118893"/>
                  </a:lnTo>
                  <a:lnTo>
                    <a:pt x="6221159" y="2091189"/>
                  </a:lnTo>
                  <a:lnTo>
                    <a:pt x="6188128" y="2063193"/>
                  </a:lnTo>
                  <a:lnTo>
                    <a:pt x="6153890" y="2034918"/>
                  </a:lnTo>
                  <a:lnTo>
                    <a:pt x="6118483" y="2006374"/>
                  </a:lnTo>
                  <a:lnTo>
                    <a:pt x="6081938" y="1977576"/>
                  </a:lnTo>
                  <a:lnTo>
                    <a:pt x="6044294" y="1948535"/>
                  </a:lnTo>
                  <a:lnTo>
                    <a:pt x="6005586" y="1919263"/>
                  </a:lnTo>
                  <a:lnTo>
                    <a:pt x="5965849" y="1889773"/>
                  </a:lnTo>
                  <a:lnTo>
                    <a:pt x="5925119" y="1860076"/>
                  </a:lnTo>
                  <a:lnTo>
                    <a:pt x="5883432" y="1830185"/>
                  </a:lnTo>
                  <a:lnTo>
                    <a:pt x="5840823" y="1800113"/>
                  </a:lnTo>
                  <a:lnTo>
                    <a:pt x="5797327" y="1769871"/>
                  </a:lnTo>
                  <a:lnTo>
                    <a:pt x="5752981" y="1739473"/>
                  </a:lnTo>
                  <a:lnTo>
                    <a:pt x="5707820" y="1708929"/>
                  </a:lnTo>
                  <a:lnTo>
                    <a:pt x="5661880" y="1678252"/>
                  </a:lnTo>
                  <a:lnTo>
                    <a:pt x="5615196" y="1647455"/>
                  </a:lnTo>
                  <a:lnTo>
                    <a:pt x="5567803" y="1616549"/>
                  </a:lnTo>
                  <a:lnTo>
                    <a:pt x="5519738" y="1585549"/>
                  </a:lnTo>
                  <a:lnTo>
                    <a:pt x="5471036" y="1554465"/>
                  </a:lnTo>
                  <a:lnTo>
                    <a:pt x="5421733" y="1523308"/>
                  </a:lnTo>
                  <a:lnTo>
                    <a:pt x="5371864" y="1492094"/>
                  </a:lnTo>
                  <a:lnTo>
                    <a:pt x="5321464" y="1460833"/>
                  </a:lnTo>
                  <a:lnTo>
                    <a:pt x="5270571" y="1429536"/>
                  </a:lnTo>
                  <a:lnTo>
                    <a:pt x="5219218" y="1398218"/>
                  </a:lnTo>
                  <a:lnTo>
                    <a:pt x="5167441" y="1366889"/>
                  </a:lnTo>
                  <a:lnTo>
                    <a:pt x="5115277" y="1335562"/>
                  </a:lnTo>
                  <a:lnTo>
                    <a:pt x="5062761" y="1304249"/>
                  </a:lnTo>
                  <a:lnTo>
                    <a:pt x="5009928" y="1272965"/>
                  </a:lnTo>
                  <a:lnTo>
                    <a:pt x="4956815" y="1241718"/>
                  </a:lnTo>
                  <a:lnTo>
                    <a:pt x="4903456" y="1210523"/>
                  </a:lnTo>
                  <a:lnTo>
                    <a:pt x="4849887" y="1179391"/>
                  </a:lnTo>
                  <a:lnTo>
                    <a:pt x="4796143" y="1148335"/>
                  </a:lnTo>
                  <a:lnTo>
                    <a:pt x="4742263" y="1117367"/>
                  </a:lnTo>
                  <a:lnTo>
                    <a:pt x="4688278" y="1086499"/>
                  </a:lnTo>
                  <a:lnTo>
                    <a:pt x="4634227" y="1055745"/>
                  </a:lnTo>
                  <a:lnTo>
                    <a:pt x="4580143" y="1025114"/>
                  </a:lnTo>
                  <a:lnTo>
                    <a:pt x="4526064" y="994621"/>
                  </a:lnTo>
                  <a:lnTo>
                    <a:pt x="4472024" y="964277"/>
                  </a:lnTo>
                  <a:lnTo>
                    <a:pt x="4418059" y="934094"/>
                  </a:lnTo>
                  <a:lnTo>
                    <a:pt x="4364204" y="904085"/>
                  </a:lnTo>
                  <a:lnTo>
                    <a:pt x="4310497" y="874263"/>
                  </a:lnTo>
                  <a:lnTo>
                    <a:pt x="4256971" y="844639"/>
                  </a:lnTo>
                  <a:lnTo>
                    <a:pt x="4203663" y="815224"/>
                  </a:lnTo>
                  <a:lnTo>
                    <a:pt x="4150608" y="786033"/>
                  </a:lnTo>
                  <a:lnTo>
                    <a:pt x="4097840" y="757078"/>
                  </a:lnTo>
                  <a:lnTo>
                    <a:pt x="4045399" y="728370"/>
                  </a:lnTo>
                  <a:lnTo>
                    <a:pt x="3993315" y="699921"/>
                  </a:lnTo>
                  <a:lnTo>
                    <a:pt x="3941629" y="671744"/>
                  </a:lnTo>
                  <a:lnTo>
                    <a:pt x="3890374" y="643852"/>
                  </a:lnTo>
                  <a:lnTo>
                    <a:pt x="3839585" y="616255"/>
                  </a:lnTo>
                  <a:lnTo>
                    <a:pt x="3789299" y="588968"/>
                  </a:lnTo>
                  <a:lnTo>
                    <a:pt x="3739550" y="562001"/>
                  </a:lnTo>
                  <a:lnTo>
                    <a:pt x="3690375" y="535367"/>
                  </a:lnTo>
                  <a:lnTo>
                    <a:pt x="3641808" y="509079"/>
                  </a:lnTo>
                  <a:lnTo>
                    <a:pt x="3593887" y="483149"/>
                  </a:lnTo>
                  <a:lnTo>
                    <a:pt x="3546647" y="457588"/>
                  </a:lnTo>
                  <a:lnTo>
                    <a:pt x="3500122" y="432410"/>
                  </a:lnTo>
                  <a:lnTo>
                    <a:pt x="3454350" y="407626"/>
                  </a:lnTo>
                  <a:lnTo>
                    <a:pt x="3409364" y="383249"/>
                  </a:lnTo>
                  <a:lnTo>
                    <a:pt x="3365201" y="359291"/>
                  </a:lnTo>
                  <a:lnTo>
                    <a:pt x="3321896" y="335764"/>
                  </a:lnTo>
                  <a:lnTo>
                    <a:pt x="3279484" y="312681"/>
                  </a:lnTo>
                  <a:lnTo>
                    <a:pt x="3238003" y="290053"/>
                  </a:lnTo>
                  <a:lnTo>
                    <a:pt x="3197487" y="267894"/>
                  </a:lnTo>
                  <a:lnTo>
                    <a:pt x="3157972" y="246214"/>
                  </a:lnTo>
                  <a:lnTo>
                    <a:pt x="3119493" y="225028"/>
                  </a:lnTo>
                  <a:lnTo>
                    <a:pt x="3082086" y="204346"/>
                  </a:lnTo>
                  <a:lnTo>
                    <a:pt x="3045787" y="184181"/>
                  </a:lnTo>
                  <a:lnTo>
                    <a:pt x="3010633" y="164545"/>
                  </a:lnTo>
                  <a:lnTo>
                    <a:pt x="2976655" y="145452"/>
                  </a:lnTo>
                  <a:lnTo>
                    <a:pt x="2912380" y="108937"/>
                  </a:lnTo>
                  <a:lnTo>
                    <a:pt x="2853247" y="74737"/>
                  </a:lnTo>
                  <a:lnTo>
                    <a:pt x="2799543" y="42947"/>
                  </a:lnTo>
                  <a:lnTo>
                    <a:pt x="2751551" y="13668"/>
                  </a:lnTo>
                  <a:lnTo>
                    <a:pt x="2729786" y="0"/>
                  </a:lnTo>
                </a:path>
                <a:path w="6600825" h="4224020">
                  <a:moveTo>
                    <a:pt x="3208282" y="288645"/>
                  </a:moveTo>
                  <a:lnTo>
                    <a:pt x="2779661" y="4894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954727" y="433636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30046" y="34828"/>
                  </a:moveTo>
                  <a:lnTo>
                    <a:pt x="0" y="0"/>
                  </a:lnTo>
                  <a:lnTo>
                    <a:pt x="45403" y="7365"/>
                  </a:lnTo>
                  <a:lnTo>
                    <a:pt x="30046" y="3482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954727" y="433636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03" y="7365"/>
                  </a:moveTo>
                  <a:lnTo>
                    <a:pt x="0" y="0"/>
                  </a:lnTo>
                  <a:lnTo>
                    <a:pt x="30046" y="34828"/>
                  </a:lnTo>
                  <a:lnTo>
                    <a:pt x="45403" y="73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1" name="object 3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2083027"/>
            <a:ext cx="1278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28100" y="3063467"/>
            <a:ext cx="1957705" cy="159639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(x&lt;10){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28100" y="4870676"/>
            <a:ext cx="11372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y+x;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28100" y="5494246"/>
            <a:ext cx="1226820" cy="168275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x+1;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print(y);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33149" y="2335650"/>
            <a:ext cx="2484120" cy="89598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x_1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y_1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833149" y="3783450"/>
            <a:ext cx="2567305" cy="1076325"/>
          </a:xfrm>
          <a:custGeom>
            <a:avLst/>
            <a:gdLst/>
            <a:ahLst/>
            <a:cxnLst/>
            <a:rect l="l" t="t" r="r" b="b"/>
            <a:pathLst>
              <a:path w="2567304" h="1076325">
                <a:moveTo>
                  <a:pt x="0" y="0"/>
                </a:moveTo>
                <a:lnTo>
                  <a:pt x="2566799" y="0"/>
                </a:lnTo>
                <a:lnTo>
                  <a:pt x="2566799" y="1076099"/>
                </a:lnTo>
                <a:lnTo>
                  <a:pt x="0" y="1076099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181372" y="3903465"/>
            <a:ext cx="18770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x_2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Arial"/>
                <a:cs typeface="Arial"/>
              </a:rPr>
              <a:t>ɸ</a:t>
            </a:r>
            <a:r>
              <a:rPr dirty="0" sz="2000" spc="-3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(x_1,x_3)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y_2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Arial"/>
                <a:cs typeface="Arial"/>
              </a:rPr>
              <a:t>ɸ</a:t>
            </a:r>
            <a:r>
              <a:rPr dirty="0" sz="2000" spc="-2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(y_1,y_3)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(x_2</a:t>
            </a:r>
            <a:r>
              <a:rPr dirty="0" sz="20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10)?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33149" y="5579300"/>
            <a:ext cx="2484120" cy="89598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13664" rIns="0" bIns="0" rtlCol="0" vert="horz">
            <a:spAutoFit/>
          </a:bodyPr>
          <a:lstStyle/>
          <a:p>
            <a:pPr marL="564515" marR="433705" indent="-125730">
              <a:lnSpc>
                <a:spcPct val="100000"/>
              </a:lnSpc>
              <a:spcBef>
                <a:spcPts val="894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y_3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y_2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x_2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x_3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x_2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33149" y="7139575"/>
            <a:ext cx="2484120" cy="89598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719455">
              <a:lnSpc>
                <a:spcPct val="100000"/>
              </a:lnSpc>
              <a:spcBef>
                <a:spcPts val="2095"/>
              </a:spcBef>
            </a:pP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print(y_2)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054655" y="5020400"/>
            <a:ext cx="41275" cy="549910"/>
            <a:chOff x="9054655" y="5020400"/>
            <a:chExt cx="41275" cy="549910"/>
          </a:xfrm>
        </p:grpSpPr>
        <p:sp>
          <p:nvSpPr>
            <p:cNvPr id="13" name="object 13" descr=""/>
            <p:cNvSpPr/>
            <p:nvPr/>
          </p:nvSpPr>
          <p:spPr>
            <a:xfrm>
              <a:off x="9075150" y="5020400"/>
              <a:ext cx="0" cy="502284"/>
            </a:xfrm>
            <a:custGeom>
              <a:avLst/>
              <a:gdLst/>
              <a:ahLst/>
              <a:cxnLst/>
              <a:rect l="l" t="t" r="r" b="b"/>
              <a:pathLst>
                <a:path w="0" h="502285">
                  <a:moveTo>
                    <a:pt x="0" y="0"/>
                  </a:moveTo>
                  <a:lnTo>
                    <a:pt x="0" y="501747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059417" y="55221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059417" y="55221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1" y="43226"/>
                  </a:lnTo>
                  <a:lnTo>
                    <a:pt x="3146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6519225" y="3231450"/>
            <a:ext cx="5017770" cy="4796155"/>
            <a:chOff x="6519225" y="3231450"/>
            <a:chExt cx="5017770" cy="4796155"/>
          </a:xfrm>
        </p:grpSpPr>
        <p:sp>
          <p:nvSpPr>
            <p:cNvPr id="17" name="object 17" descr=""/>
            <p:cNvSpPr/>
            <p:nvPr/>
          </p:nvSpPr>
          <p:spPr>
            <a:xfrm>
              <a:off x="9075149" y="3231450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w="0" h="495300">
                  <a:moveTo>
                    <a:pt x="0" y="0"/>
                  </a:moveTo>
                  <a:lnTo>
                    <a:pt x="0" y="49484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059417" y="37263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059417" y="3726300"/>
              <a:ext cx="2472690" cy="4257040"/>
            </a:xfrm>
            <a:custGeom>
              <a:avLst/>
              <a:gdLst/>
              <a:ahLst/>
              <a:cxnLst/>
              <a:rect l="l" t="t" r="r" b="b"/>
              <a:pathLst>
                <a:path w="2472690" h="4257040">
                  <a:moveTo>
                    <a:pt x="0" y="0"/>
                  </a:moveTo>
                  <a:lnTo>
                    <a:pt x="15731" y="43226"/>
                  </a:lnTo>
                  <a:lnTo>
                    <a:pt x="31463" y="0"/>
                  </a:lnTo>
                  <a:lnTo>
                    <a:pt x="0" y="0"/>
                  </a:lnTo>
                  <a:close/>
                </a:path>
                <a:path w="2472690" h="4257040">
                  <a:moveTo>
                    <a:pt x="1322406" y="57149"/>
                  </a:moveTo>
                  <a:lnTo>
                    <a:pt x="1355800" y="92994"/>
                  </a:lnTo>
                  <a:lnTo>
                    <a:pt x="1399068" y="132092"/>
                  </a:lnTo>
                  <a:lnTo>
                    <a:pt x="1450986" y="174457"/>
                  </a:lnTo>
                  <a:lnTo>
                    <a:pt x="1510332" y="220104"/>
                  </a:lnTo>
                  <a:lnTo>
                    <a:pt x="1542407" y="244163"/>
                  </a:lnTo>
                  <a:lnTo>
                    <a:pt x="1575881" y="269048"/>
                  </a:lnTo>
                  <a:lnTo>
                    <a:pt x="1610599" y="294761"/>
                  </a:lnTo>
                  <a:lnTo>
                    <a:pt x="1646410" y="321304"/>
                  </a:lnTo>
                  <a:lnTo>
                    <a:pt x="1683159" y="348678"/>
                  </a:lnTo>
                  <a:lnTo>
                    <a:pt x="1720695" y="376886"/>
                  </a:lnTo>
                  <a:lnTo>
                    <a:pt x="1758863" y="405930"/>
                  </a:lnTo>
                  <a:lnTo>
                    <a:pt x="1797512" y="435810"/>
                  </a:lnTo>
                  <a:lnTo>
                    <a:pt x="1836488" y="466530"/>
                  </a:lnTo>
                  <a:lnTo>
                    <a:pt x="1875638" y="498090"/>
                  </a:lnTo>
                  <a:lnTo>
                    <a:pt x="1914811" y="530494"/>
                  </a:lnTo>
                  <a:lnTo>
                    <a:pt x="1953851" y="563742"/>
                  </a:lnTo>
                  <a:lnTo>
                    <a:pt x="1992606" y="597836"/>
                  </a:lnTo>
                  <a:lnTo>
                    <a:pt x="2030923" y="632778"/>
                  </a:lnTo>
                  <a:lnTo>
                    <a:pt x="2068651" y="668571"/>
                  </a:lnTo>
                  <a:lnTo>
                    <a:pt x="2105636" y="705217"/>
                  </a:lnTo>
                  <a:lnTo>
                    <a:pt x="2141722" y="742714"/>
                  </a:lnTo>
                  <a:lnTo>
                    <a:pt x="2176762" y="781069"/>
                  </a:lnTo>
                  <a:lnTo>
                    <a:pt x="2210597" y="820281"/>
                  </a:lnTo>
                  <a:lnTo>
                    <a:pt x="2243078" y="860352"/>
                  </a:lnTo>
                  <a:lnTo>
                    <a:pt x="2274051" y="901285"/>
                  </a:lnTo>
                  <a:lnTo>
                    <a:pt x="2303362" y="943080"/>
                  </a:lnTo>
                  <a:lnTo>
                    <a:pt x="2330860" y="985742"/>
                  </a:lnTo>
                  <a:lnTo>
                    <a:pt x="2356389" y="1029269"/>
                  </a:lnTo>
                  <a:lnTo>
                    <a:pt x="2379800" y="1073664"/>
                  </a:lnTo>
                  <a:lnTo>
                    <a:pt x="2400937" y="1118931"/>
                  </a:lnTo>
                  <a:lnTo>
                    <a:pt x="2419647" y="1165070"/>
                  </a:lnTo>
                  <a:lnTo>
                    <a:pt x="2435781" y="1212083"/>
                  </a:lnTo>
                  <a:lnTo>
                    <a:pt x="2449181" y="1259973"/>
                  </a:lnTo>
                  <a:lnTo>
                    <a:pt x="2459697" y="1308740"/>
                  </a:lnTo>
                  <a:lnTo>
                    <a:pt x="2467175" y="1358387"/>
                  </a:lnTo>
                  <a:lnTo>
                    <a:pt x="2471463" y="1408915"/>
                  </a:lnTo>
                  <a:lnTo>
                    <a:pt x="2472407" y="1460327"/>
                  </a:lnTo>
                  <a:lnTo>
                    <a:pt x="2471189" y="1494239"/>
                  </a:lnTo>
                  <a:lnTo>
                    <a:pt x="2464566" y="1566071"/>
                  </a:lnTo>
                  <a:lnTo>
                    <a:pt x="2459242" y="1603892"/>
                  </a:lnTo>
                  <a:lnTo>
                    <a:pt x="2452632" y="1642919"/>
                  </a:lnTo>
                  <a:lnTo>
                    <a:pt x="2444776" y="1683101"/>
                  </a:lnTo>
                  <a:lnTo>
                    <a:pt x="2435714" y="1724388"/>
                  </a:lnTo>
                  <a:lnTo>
                    <a:pt x="2425489" y="1766734"/>
                  </a:lnTo>
                  <a:lnTo>
                    <a:pt x="2414140" y="1810088"/>
                  </a:lnTo>
                  <a:lnTo>
                    <a:pt x="2401711" y="1854401"/>
                  </a:lnTo>
                  <a:lnTo>
                    <a:pt x="2388239" y="1899624"/>
                  </a:lnTo>
                  <a:lnTo>
                    <a:pt x="2373767" y="1945708"/>
                  </a:lnTo>
                  <a:lnTo>
                    <a:pt x="2358336" y="1992604"/>
                  </a:lnTo>
                  <a:lnTo>
                    <a:pt x="2341987" y="2040262"/>
                  </a:lnTo>
                  <a:lnTo>
                    <a:pt x="2324760" y="2088633"/>
                  </a:lnTo>
                  <a:lnTo>
                    <a:pt x="2306697" y="2137669"/>
                  </a:lnTo>
                  <a:lnTo>
                    <a:pt x="2287839" y="2187319"/>
                  </a:lnTo>
                  <a:lnTo>
                    <a:pt x="2268226" y="2237536"/>
                  </a:lnTo>
                  <a:lnTo>
                    <a:pt x="2247899" y="2288270"/>
                  </a:lnTo>
                  <a:lnTo>
                    <a:pt x="2226900" y="2339471"/>
                  </a:lnTo>
                  <a:lnTo>
                    <a:pt x="2205269" y="2391090"/>
                  </a:lnTo>
                  <a:lnTo>
                    <a:pt x="2183047" y="2443079"/>
                  </a:lnTo>
                  <a:lnTo>
                    <a:pt x="2160275" y="2495388"/>
                  </a:lnTo>
                  <a:lnTo>
                    <a:pt x="2136994" y="2547969"/>
                  </a:lnTo>
                  <a:lnTo>
                    <a:pt x="2113246" y="2600771"/>
                  </a:lnTo>
                  <a:lnTo>
                    <a:pt x="2089071" y="2653745"/>
                  </a:lnTo>
                  <a:lnTo>
                    <a:pt x="2064508" y="2706844"/>
                  </a:lnTo>
                  <a:lnTo>
                    <a:pt x="2039602" y="2760017"/>
                  </a:lnTo>
                  <a:lnTo>
                    <a:pt x="2014391" y="2813215"/>
                  </a:lnTo>
                  <a:lnTo>
                    <a:pt x="1988918" y="2866389"/>
                  </a:lnTo>
                  <a:lnTo>
                    <a:pt x="1963222" y="2919490"/>
                  </a:lnTo>
                  <a:lnTo>
                    <a:pt x="1937344" y="2972469"/>
                  </a:lnTo>
                  <a:lnTo>
                    <a:pt x="1912859" y="3022177"/>
                  </a:lnTo>
                  <a:lnTo>
                    <a:pt x="1888284" y="3071692"/>
                  </a:lnTo>
                  <a:lnTo>
                    <a:pt x="1863654" y="3120972"/>
                  </a:lnTo>
                  <a:lnTo>
                    <a:pt x="1839001" y="3169978"/>
                  </a:lnTo>
                  <a:lnTo>
                    <a:pt x="1814362" y="3218669"/>
                  </a:lnTo>
                  <a:lnTo>
                    <a:pt x="1789767" y="3267003"/>
                  </a:lnTo>
                  <a:lnTo>
                    <a:pt x="1765253" y="3314939"/>
                  </a:lnTo>
                  <a:lnTo>
                    <a:pt x="1740854" y="3362438"/>
                  </a:lnTo>
                  <a:lnTo>
                    <a:pt x="1716604" y="3409456"/>
                  </a:lnTo>
                  <a:lnTo>
                    <a:pt x="1692537" y="3455953"/>
                  </a:lnTo>
                  <a:lnTo>
                    <a:pt x="1668687" y="3501889"/>
                  </a:lnTo>
                  <a:lnTo>
                    <a:pt x="1645087" y="3547224"/>
                  </a:lnTo>
                  <a:lnTo>
                    <a:pt x="1621773" y="3591913"/>
                  </a:lnTo>
                  <a:lnTo>
                    <a:pt x="1598778" y="3635919"/>
                  </a:lnTo>
                  <a:lnTo>
                    <a:pt x="1576137" y="3679200"/>
                  </a:lnTo>
                  <a:lnTo>
                    <a:pt x="1553883" y="3721714"/>
                  </a:lnTo>
                  <a:lnTo>
                    <a:pt x="1532052" y="3763421"/>
                  </a:lnTo>
                  <a:lnTo>
                    <a:pt x="1506158" y="3812921"/>
                  </a:lnTo>
                  <a:lnTo>
                    <a:pt x="1480998" y="3861096"/>
                  </a:lnTo>
                  <a:lnTo>
                    <a:pt x="1456633" y="3907875"/>
                  </a:lnTo>
                  <a:lnTo>
                    <a:pt x="1433123" y="3953182"/>
                  </a:lnTo>
                  <a:lnTo>
                    <a:pt x="1410530" y="3996945"/>
                  </a:lnTo>
                  <a:lnTo>
                    <a:pt x="1388914" y="4039090"/>
                  </a:lnTo>
                  <a:lnTo>
                    <a:pt x="1368338" y="4079544"/>
                  </a:lnTo>
                  <a:lnTo>
                    <a:pt x="1335014" y="4146050"/>
                  </a:lnTo>
                  <a:lnTo>
                    <a:pt x="1305386" y="4206759"/>
                  </a:lnTo>
                  <a:lnTo>
                    <a:pt x="1287835" y="4243839"/>
                  </a:lnTo>
                  <a:lnTo>
                    <a:pt x="1285788" y="4248250"/>
                  </a:lnTo>
                  <a:lnTo>
                    <a:pt x="1281757" y="425699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323607" y="7976904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4" h="46354">
                  <a:moveTo>
                    <a:pt x="0" y="45888"/>
                  </a:moveTo>
                  <a:lnTo>
                    <a:pt x="3192" y="0"/>
                  </a:lnTo>
                  <a:lnTo>
                    <a:pt x="31942" y="12787"/>
                  </a:lnTo>
                  <a:lnTo>
                    <a:pt x="0" y="4588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523987" y="3824141"/>
              <a:ext cx="3831590" cy="4199255"/>
            </a:xfrm>
            <a:custGeom>
              <a:avLst/>
              <a:gdLst/>
              <a:ahLst/>
              <a:cxnLst/>
              <a:rect l="l" t="t" r="r" b="b"/>
              <a:pathLst>
                <a:path w="3831590" h="4199255">
                  <a:moveTo>
                    <a:pt x="3802811" y="4152762"/>
                  </a:moveTo>
                  <a:lnTo>
                    <a:pt x="3799619" y="4198651"/>
                  </a:lnTo>
                  <a:lnTo>
                    <a:pt x="3831561" y="4165550"/>
                  </a:lnTo>
                  <a:lnTo>
                    <a:pt x="3802811" y="4152762"/>
                  </a:lnTo>
                  <a:close/>
                </a:path>
                <a:path w="3831590" h="4199255">
                  <a:moveTo>
                    <a:pt x="1331689" y="2650953"/>
                  </a:moveTo>
                  <a:lnTo>
                    <a:pt x="1292066" y="2615571"/>
                  </a:lnTo>
                  <a:lnTo>
                    <a:pt x="1240768" y="2574423"/>
                  </a:lnTo>
                  <a:lnTo>
                    <a:pt x="1179264" y="2527957"/>
                  </a:lnTo>
                  <a:lnTo>
                    <a:pt x="1145146" y="2502869"/>
                  </a:lnTo>
                  <a:lnTo>
                    <a:pt x="1109030" y="2476619"/>
                  </a:lnTo>
                  <a:lnTo>
                    <a:pt x="1071099" y="2449262"/>
                  </a:lnTo>
                  <a:lnTo>
                    <a:pt x="1031538" y="2420855"/>
                  </a:lnTo>
                  <a:lnTo>
                    <a:pt x="990531" y="2391453"/>
                  </a:lnTo>
                  <a:lnTo>
                    <a:pt x="948262" y="2361112"/>
                  </a:lnTo>
                  <a:lnTo>
                    <a:pt x="904915" y="2329888"/>
                  </a:lnTo>
                  <a:lnTo>
                    <a:pt x="860675" y="2297837"/>
                  </a:lnTo>
                  <a:lnTo>
                    <a:pt x="815725" y="2265013"/>
                  </a:lnTo>
                  <a:lnTo>
                    <a:pt x="770249" y="2231476"/>
                  </a:lnTo>
                  <a:lnTo>
                    <a:pt x="724431" y="2197276"/>
                  </a:lnTo>
                  <a:lnTo>
                    <a:pt x="678458" y="2162473"/>
                  </a:lnTo>
                  <a:lnTo>
                    <a:pt x="632512" y="2127121"/>
                  </a:lnTo>
                  <a:lnTo>
                    <a:pt x="586775" y="2091278"/>
                  </a:lnTo>
                  <a:lnTo>
                    <a:pt x="541436" y="2054997"/>
                  </a:lnTo>
                  <a:lnTo>
                    <a:pt x="496675" y="2018335"/>
                  </a:lnTo>
                  <a:lnTo>
                    <a:pt x="452677" y="1981348"/>
                  </a:lnTo>
                  <a:lnTo>
                    <a:pt x="409628" y="1944092"/>
                  </a:lnTo>
                  <a:lnTo>
                    <a:pt x="367711" y="1906622"/>
                  </a:lnTo>
                  <a:lnTo>
                    <a:pt x="327108" y="1868995"/>
                  </a:lnTo>
                  <a:lnTo>
                    <a:pt x="288007" y="1831266"/>
                  </a:lnTo>
                  <a:lnTo>
                    <a:pt x="250590" y="1793490"/>
                  </a:lnTo>
                  <a:lnTo>
                    <a:pt x="215043" y="1755726"/>
                  </a:lnTo>
                  <a:lnTo>
                    <a:pt x="181546" y="1718026"/>
                  </a:lnTo>
                  <a:lnTo>
                    <a:pt x="150287" y="1680446"/>
                  </a:lnTo>
                  <a:lnTo>
                    <a:pt x="121450" y="1643044"/>
                  </a:lnTo>
                  <a:lnTo>
                    <a:pt x="95218" y="1605876"/>
                  </a:lnTo>
                  <a:lnTo>
                    <a:pt x="71773" y="1568995"/>
                  </a:lnTo>
                  <a:lnTo>
                    <a:pt x="51304" y="1532460"/>
                  </a:lnTo>
                  <a:lnTo>
                    <a:pt x="33990" y="1496324"/>
                  </a:lnTo>
                  <a:lnTo>
                    <a:pt x="20020" y="1460645"/>
                  </a:lnTo>
                  <a:lnTo>
                    <a:pt x="2839" y="1390878"/>
                  </a:lnTo>
                  <a:lnTo>
                    <a:pt x="0" y="1356903"/>
                  </a:lnTo>
                  <a:lnTo>
                    <a:pt x="1154" y="1322767"/>
                  </a:lnTo>
                  <a:lnTo>
                    <a:pt x="14852" y="1251769"/>
                  </a:lnTo>
                  <a:lnTo>
                    <a:pt x="27031" y="1215047"/>
                  </a:lnTo>
                  <a:lnTo>
                    <a:pt x="42523" y="1177603"/>
                  </a:lnTo>
                  <a:lnTo>
                    <a:pt x="61147" y="1139510"/>
                  </a:lnTo>
                  <a:lnTo>
                    <a:pt x="82721" y="1100835"/>
                  </a:lnTo>
                  <a:lnTo>
                    <a:pt x="107065" y="1061648"/>
                  </a:lnTo>
                  <a:lnTo>
                    <a:pt x="133997" y="1022023"/>
                  </a:lnTo>
                  <a:lnTo>
                    <a:pt x="163336" y="982028"/>
                  </a:lnTo>
                  <a:lnTo>
                    <a:pt x="194903" y="941733"/>
                  </a:lnTo>
                  <a:lnTo>
                    <a:pt x="228514" y="901210"/>
                  </a:lnTo>
                  <a:lnTo>
                    <a:pt x="263989" y="860528"/>
                  </a:lnTo>
                  <a:lnTo>
                    <a:pt x="301149" y="819758"/>
                  </a:lnTo>
                  <a:lnTo>
                    <a:pt x="339810" y="778970"/>
                  </a:lnTo>
                  <a:lnTo>
                    <a:pt x="379793" y="738235"/>
                  </a:lnTo>
                  <a:lnTo>
                    <a:pt x="420916" y="697622"/>
                  </a:lnTo>
                  <a:lnTo>
                    <a:pt x="462998" y="657203"/>
                  </a:lnTo>
                  <a:lnTo>
                    <a:pt x="505857" y="617048"/>
                  </a:lnTo>
                  <a:lnTo>
                    <a:pt x="549314" y="577226"/>
                  </a:lnTo>
                  <a:lnTo>
                    <a:pt x="589188" y="541374"/>
                  </a:lnTo>
                  <a:lnTo>
                    <a:pt x="629269" y="505910"/>
                  </a:lnTo>
                  <a:lnTo>
                    <a:pt x="669421" y="470885"/>
                  </a:lnTo>
                  <a:lnTo>
                    <a:pt x="709509" y="436351"/>
                  </a:lnTo>
                  <a:lnTo>
                    <a:pt x="749398" y="402365"/>
                  </a:lnTo>
                  <a:lnTo>
                    <a:pt x="788950" y="368976"/>
                  </a:lnTo>
                  <a:lnTo>
                    <a:pt x="828030" y="336240"/>
                  </a:lnTo>
                  <a:lnTo>
                    <a:pt x="866502" y="304207"/>
                  </a:lnTo>
                  <a:lnTo>
                    <a:pt x="904230" y="272932"/>
                  </a:lnTo>
                  <a:lnTo>
                    <a:pt x="941077" y="242466"/>
                  </a:lnTo>
                  <a:lnTo>
                    <a:pt x="976909" y="212864"/>
                  </a:lnTo>
                  <a:lnTo>
                    <a:pt x="1024268" y="173667"/>
                  </a:lnTo>
                  <a:lnTo>
                    <a:pt x="1069095" y="136338"/>
                  </a:lnTo>
                  <a:lnTo>
                    <a:pt x="1111037" y="101016"/>
                  </a:lnTo>
                  <a:lnTo>
                    <a:pt x="1149740" y="67837"/>
                  </a:lnTo>
                  <a:lnTo>
                    <a:pt x="1184851" y="36939"/>
                  </a:lnTo>
                  <a:lnTo>
                    <a:pt x="1216015" y="8460"/>
                  </a:lnTo>
                  <a:lnTo>
                    <a:pt x="1223150" y="1735"/>
                  </a:lnTo>
                  <a:lnTo>
                    <a:pt x="1224963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737749" y="379336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22403" y="41822"/>
                  </a:moveTo>
                  <a:lnTo>
                    <a:pt x="0" y="19728"/>
                  </a:lnTo>
                  <a:lnTo>
                    <a:pt x="41553" y="0"/>
                  </a:lnTo>
                  <a:lnTo>
                    <a:pt x="22403" y="41822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737749" y="379336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22403" y="41822"/>
                  </a:moveTo>
                  <a:lnTo>
                    <a:pt x="41553" y="0"/>
                  </a:lnTo>
                  <a:lnTo>
                    <a:pt x="0" y="19728"/>
                  </a:lnTo>
                  <a:lnTo>
                    <a:pt x="22403" y="41822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1980613"/>
            <a:ext cx="4442460" cy="5160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34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prod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927100" marR="2983230">
              <a:lnSpc>
                <a:spcPts val="3370"/>
              </a:lnSpc>
              <a:spcBef>
                <a:spcPts val="10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=1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ts val="3279"/>
              </a:lnSpc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ct val="100400"/>
              </a:lnSpc>
              <a:spcBef>
                <a:spcPts val="336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prod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prod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a[i]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b[i];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+1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40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while(i</a:t>
            </a:r>
            <a:r>
              <a:rPr dirty="0" sz="2800" spc="-11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&lt;=10)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1980613"/>
            <a:ext cx="25107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1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452149" y="1954650"/>
            <a:ext cx="4346575" cy="69913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70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ENTRY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452149" y="3311971"/>
            <a:ext cx="4346575" cy="1061720"/>
          </a:xfrm>
          <a:custGeom>
            <a:avLst/>
            <a:gdLst/>
            <a:ahLst/>
            <a:cxnLst/>
            <a:rect l="l" t="t" r="r" b="b"/>
            <a:pathLst>
              <a:path w="4346575" h="1061720">
                <a:moveTo>
                  <a:pt x="0" y="0"/>
                </a:moveTo>
                <a:lnTo>
                  <a:pt x="4346574" y="0"/>
                </a:lnTo>
                <a:lnTo>
                  <a:pt x="4346574" y="1061720"/>
                </a:lnTo>
                <a:lnTo>
                  <a:pt x="0" y="1061720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396586" y="3803462"/>
            <a:ext cx="45783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6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452149" y="5071773"/>
            <a:ext cx="4346575" cy="3498850"/>
          </a:xfrm>
          <a:custGeom>
            <a:avLst/>
            <a:gdLst/>
            <a:ahLst/>
            <a:cxnLst/>
            <a:rect l="l" t="t" r="r" b="b"/>
            <a:pathLst>
              <a:path w="4346575" h="3498850">
                <a:moveTo>
                  <a:pt x="0" y="0"/>
                </a:moveTo>
                <a:lnTo>
                  <a:pt x="4346398" y="0"/>
                </a:lnTo>
                <a:lnTo>
                  <a:pt x="4346398" y="3498298"/>
                </a:lnTo>
                <a:lnTo>
                  <a:pt x="0" y="3498298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074560" y="6022730"/>
            <a:ext cx="11080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t4</a:t>
            </a:r>
            <a:r>
              <a:rPr dirty="0" sz="2000" spc="4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4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a[t3]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92669" y="7241930"/>
            <a:ext cx="8001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t7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i+1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1409050" y="2933114"/>
          <a:ext cx="10932795" cy="563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580"/>
                <a:gridCol w="768350"/>
                <a:gridCol w="4347210"/>
                <a:gridCol w="467359"/>
              </a:tblGrid>
              <a:tr h="1675764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28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1750" marR="3661410">
                        <a:lnSpc>
                          <a:spcPts val="3370"/>
                        </a:lnSpc>
                        <a:spcBef>
                          <a:spcPts val="105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L: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a[t1]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39900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</a:t>
                      </a:r>
                      <a:r>
                        <a:rPr dirty="0" sz="20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0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8575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20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40335"/>
                </a:tc>
              </a:tr>
              <a:tr h="854710">
                <a:tc>
                  <a:txBody>
                    <a:bodyPr/>
                    <a:lstStyle/>
                    <a:p>
                      <a:pPr marL="31750">
                        <a:lnSpc>
                          <a:spcPts val="2945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t4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a[t3]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9525">
                      <a:solidFill>
                        <a:srgbClr val="44546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4546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26564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000" spc="18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000" spc="19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2000" spc="19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000" spc="19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1971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dirty="0" sz="20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0985"/>
                </a:tc>
              </a:tr>
              <a:tr h="891540">
                <a:tc>
                  <a:txBody>
                    <a:bodyPr/>
                    <a:lstStyle/>
                    <a:p>
                      <a:pPr marL="31750">
                        <a:lnSpc>
                          <a:spcPts val="296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t5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t2*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t4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t6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prod+t5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9525">
                      <a:solidFill>
                        <a:srgbClr val="44546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4546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2100"/>
                        </a:lnSpc>
                      </a:pP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000" spc="4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000" spc="4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a[t1]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t3</a:t>
                      </a:r>
                      <a:r>
                        <a:rPr dirty="0" sz="2000" spc="3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000" spc="3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z="2000" spc="3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000" spc="3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241425">
                <a:tc>
                  <a:txBody>
                    <a:bodyPr/>
                    <a:lstStyle/>
                    <a:p>
                      <a:pPr marL="31750">
                        <a:lnSpc>
                          <a:spcPts val="2685"/>
                        </a:lnSpc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prod=t6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1750" marR="4150995">
                        <a:lnSpc>
                          <a:spcPct val="100400"/>
                        </a:lnSpc>
                        <a:spcBef>
                          <a:spcPts val="5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t7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i+1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i=t7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9525">
                      <a:solidFill>
                        <a:srgbClr val="44546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4546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t5</a:t>
                      </a:r>
                      <a:r>
                        <a:rPr dirty="0" sz="20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0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t2*</a:t>
                      </a:r>
                      <a:r>
                        <a:rPr dirty="0" sz="20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t4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1523365" marR="1518285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t6</a:t>
                      </a:r>
                      <a:r>
                        <a:rPr dirty="0" sz="20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0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prod+t5 prod=t6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72185">
                <a:tc>
                  <a:txBody>
                    <a:bodyPr/>
                    <a:lstStyle/>
                    <a:p>
                      <a:pPr marL="31750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i&lt;=10</a:t>
                      </a:r>
                      <a:r>
                        <a:rPr dirty="0" sz="28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9525">
                      <a:solidFill>
                        <a:srgbClr val="44546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4546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dirty="0" sz="20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i=t7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0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i&lt;=10</a:t>
                      </a:r>
                      <a:r>
                        <a:rPr dirty="0" sz="20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0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/>
          <p:nvPr/>
        </p:nvSpPr>
        <p:spPr>
          <a:xfrm>
            <a:off x="9625349" y="2653350"/>
            <a:ext cx="0" cy="544195"/>
          </a:xfrm>
          <a:custGeom>
            <a:avLst/>
            <a:gdLst/>
            <a:ahLst/>
            <a:cxnLst/>
            <a:rect l="l" t="t" r="r" b="b"/>
            <a:pathLst>
              <a:path w="0" h="544194">
                <a:moveTo>
                  <a:pt x="0" y="0"/>
                </a:moveTo>
                <a:lnTo>
                  <a:pt x="0" y="544199"/>
                </a:lnTo>
              </a:path>
            </a:pathLst>
          </a:custGeom>
          <a:ln w="190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9584359" y="3188025"/>
            <a:ext cx="82550" cy="1769745"/>
            <a:chOff x="9584359" y="3188025"/>
            <a:chExt cx="82550" cy="1769745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4359" y="3188025"/>
              <a:ext cx="81980" cy="1054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625350" y="4373072"/>
              <a:ext cx="0" cy="584835"/>
            </a:xfrm>
            <a:custGeom>
              <a:avLst/>
              <a:gdLst/>
              <a:ahLst/>
              <a:cxnLst/>
              <a:rect l="l" t="t" r="r" b="b"/>
              <a:pathLst>
                <a:path w="0" h="584835">
                  <a:moveTo>
                    <a:pt x="0" y="0"/>
                  </a:moveTo>
                  <a:lnTo>
                    <a:pt x="0" y="584398"/>
                  </a:lnTo>
                </a:path>
              </a:pathLst>
            </a:custGeom>
            <a:ln w="190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359" y="4947947"/>
            <a:ext cx="81979" cy="105499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6667574" y="5106009"/>
            <a:ext cx="759460" cy="41275"/>
            <a:chOff x="6667574" y="5106009"/>
            <a:chExt cx="759460" cy="41275"/>
          </a:xfrm>
        </p:grpSpPr>
        <p:sp>
          <p:nvSpPr>
            <p:cNvPr id="17" name="object 17" descr=""/>
            <p:cNvSpPr/>
            <p:nvPr/>
          </p:nvSpPr>
          <p:spPr>
            <a:xfrm>
              <a:off x="6672336" y="5126504"/>
              <a:ext cx="706755" cy="8255"/>
            </a:xfrm>
            <a:custGeom>
              <a:avLst/>
              <a:gdLst/>
              <a:ahLst/>
              <a:cxnLst/>
              <a:rect l="l" t="t" r="r" b="b"/>
              <a:pathLst>
                <a:path w="706754" h="8254">
                  <a:moveTo>
                    <a:pt x="0" y="7769"/>
                  </a:moveTo>
                  <a:lnTo>
                    <a:pt x="706352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378518" y="511077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45" y="31462"/>
                  </a:moveTo>
                  <a:lnTo>
                    <a:pt x="0" y="0"/>
                  </a:lnTo>
                  <a:lnTo>
                    <a:pt x="43395" y="15254"/>
                  </a:lnTo>
                  <a:lnTo>
                    <a:pt x="345" y="31462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378518" y="511077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45" y="31462"/>
                  </a:moveTo>
                  <a:lnTo>
                    <a:pt x="43395" y="15254"/>
                  </a:lnTo>
                  <a:lnTo>
                    <a:pt x="0" y="0"/>
                  </a:lnTo>
                  <a:lnTo>
                    <a:pt x="345" y="31462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1980613"/>
            <a:ext cx="1278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28100" y="4117388"/>
            <a:ext cx="407034" cy="880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65665" y="4974638"/>
            <a:ext cx="10725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+1;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28100" y="5403263"/>
            <a:ext cx="2054225" cy="880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(a[i]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&lt;v)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09850" y="4078764"/>
            <a:ext cx="2092960" cy="2166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i+1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i=t1</a:t>
            </a:r>
            <a:endParaRPr sz="2800">
              <a:latin typeface="Calibri"/>
              <a:cs typeface="Calibri"/>
            </a:endParaRPr>
          </a:p>
          <a:p>
            <a:pPr marL="12700" marR="826135">
              <a:lnSpc>
                <a:spcPts val="3370"/>
              </a:lnSpc>
              <a:spcBef>
                <a:spcPts val="10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4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t3=a[t2]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79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775212" y="5102936"/>
            <a:ext cx="1376680" cy="250190"/>
            <a:chOff x="3775212" y="5102936"/>
            <a:chExt cx="1376680" cy="250190"/>
          </a:xfrm>
        </p:grpSpPr>
        <p:sp>
          <p:nvSpPr>
            <p:cNvPr id="9" name="object 9" descr=""/>
            <p:cNvSpPr/>
            <p:nvPr/>
          </p:nvSpPr>
          <p:spPr>
            <a:xfrm>
              <a:off x="3779975" y="5107698"/>
              <a:ext cx="1367155" cy="240665"/>
            </a:xfrm>
            <a:custGeom>
              <a:avLst/>
              <a:gdLst/>
              <a:ahLst/>
              <a:cxnLst/>
              <a:rect l="l" t="t" r="r" b="b"/>
              <a:pathLst>
                <a:path w="1367154" h="240664">
                  <a:moveTo>
                    <a:pt x="1246949" y="240299"/>
                  </a:moveTo>
                  <a:lnTo>
                    <a:pt x="1246949" y="180224"/>
                  </a:lnTo>
                  <a:lnTo>
                    <a:pt x="0" y="180224"/>
                  </a:lnTo>
                  <a:lnTo>
                    <a:pt x="0" y="60074"/>
                  </a:lnTo>
                  <a:lnTo>
                    <a:pt x="1246949" y="60074"/>
                  </a:lnTo>
                  <a:lnTo>
                    <a:pt x="1246949" y="0"/>
                  </a:lnTo>
                  <a:lnTo>
                    <a:pt x="1367099" y="120149"/>
                  </a:lnTo>
                  <a:lnTo>
                    <a:pt x="1246949" y="24029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79975" y="5107698"/>
              <a:ext cx="1367155" cy="240665"/>
            </a:xfrm>
            <a:custGeom>
              <a:avLst/>
              <a:gdLst/>
              <a:ahLst/>
              <a:cxnLst/>
              <a:rect l="l" t="t" r="r" b="b"/>
              <a:pathLst>
                <a:path w="1367154" h="240664">
                  <a:moveTo>
                    <a:pt x="0" y="60074"/>
                  </a:moveTo>
                  <a:lnTo>
                    <a:pt x="1246949" y="60074"/>
                  </a:lnTo>
                  <a:lnTo>
                    <a:pt x="1246949" y="0"/>
                  </a:lnTo>
                  <a:lnTo>
                    <a:pt x="1367099" y="120149"/>
                  </a:lnTo>
                  <a:lnTo>
                    <a:pt x="1246949" y="240299"/>
                  </a:lnTo>
                  <a:lnTo>
                    <a:pt x="1246949" y="180224"/>
                  </a:lnTo>
                  <a:lnTo>
                    <a:pt x="0" y="180224"/>
                  </a:lnTo>
                  <a:lnTo>
                    <a:pt x="0" y="60074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10326599" y="6057900"/>
            <a:ext cx="2779395" cy="2273935"/>
          </a:xfrm>
          <a:custGeom>
            <a:avLst/>
            <a:gdLst/>
            <a:ahLst/>
            <a:cxnLst/>
            <a:rect l="l" t="t" r="r" b="b"/>
            <a:pathLst>
              <a:path w="2779394" h="2273934">
                <a:moveTo>
                  <a:pt x="0" y="0"/>
                </a:moveTo>
                <a:lnTo>
                  <a:pt x="2779199" y="0"/>
                </a:lnTo>
                <a:lnTo>
                  <a:pt x="2779199" y="2273399"/>
                </a:lnTo>
                <a:lnTo>
                  <a:pt x="0" y="2273399"/>
                </a:lnTo>
                <a:lnTo>
                  <a:pt x="0" y="0"/>
                </a:lnTo>
                <a:close/>
              </a:path>
            </a:pathLst>
          </a:custGeom>
          <a:ln w="19024">
            <a:solidFill>
              <a:srgbClr val="2F54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0336111" y="6396405"/>
            <a:ext cx="276034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95044" marR="98171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i+1 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i=t1</a:t>
            </a:r>
            <a:endParaRPr sz="2000">
              <a:latin typeface="Calibri"/>
              <a:cs typeface="Calibri"/>
            </a:endParaRPr>
          </a:p>
          <a:p>
            <a:pPr algn="ctr" marL="938530" marR="923290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60" b="1">
                <a:solidFill>
                  <a:srgbClr val="2F5496"/>
                </a:solidFill>
                <a:latin typeface="Calibri"/>
                <a:cs typeface="Calibri"/>
              </a:rPr>
              <a:t>4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t3=a[t2]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677586" y="5102936"/>
            <a:ext cx="1376680" cy="250190"/>
            <a:chOff x="7677586" y="5102936"/>
            <a:chExt cx="1376680" cy="250190"/>
          </a:xfrm>
        </p:grpSpPr>
        <p:sp>
          <p:nvSpPr>
            <p:cNvPr id="14" name="object 14" descr=""/>
            <p:cNvSpPr/>
            <p:nvPr/>
          </p:nvSpPr>
          <p:spPr>
            <a:xfrm>
              <a:off x="7682348" y="5107698"/>
              <a:ext cx="1367155" cy="240665"/>
            </a:xfrm>
            <a:custGeom>
              <a:avLst/>
              <a:gdLst/>
              <a:ahLst/>
              <a:cxnLst/>
              <a:rect l="l" t="t" r="r" b="b"/>
              <a:pathLst>
                <a:path w="1367154" h="240664">
                  <a:moveTo>
                    <a:pt x="1246949" y="240299"/>
                  </a:moveTo>
                  <a:lnTo>
                    <a:pt x="1246949" y="180224"/>
                  </a:lnTo>
                  <a:lnTo>
                    <a:pt x="0" y="180224"/>
                  </a:lnTo>
                  <a:lnTo>
                    <a:pt x="0" y="60074"/>
                  </a:lnTo>
                  <a:lnTo>
                    <a:pt x="1246949" y="60074"/>
                  </a:lnTo>
                  <a:lnTo>
                    <a:pt x="1246949" y="0"/>
                  </a:lnTo>
                  <a:lnTo>
                    <a:pt x="1367099" y="120149"/>
                  </a:lnTo>
                  <a:lnTo>
                    <a:pt x="1246949" y="24029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82348" y="5107698"/>
              <a:ext cx="1367155" cy="240665"/>
            </a:xfrm>
            <a:custGeom>
              <a:avLst/>
              <a:gdLst/>
              <a:ahLst/>
              <a:cxnLst/>
              <a:rect l="l" t="t" r="r" b="b"/>
              <a:pathLst>
                <a:path w="1367154" h="240664">
                  <a:moveTo>
                    <a:pt x="0" y="60074"/>
                  </a:moveTo>
                  <a:lnTo>
                    <a:pt x="1246949" y="60074"/>
                  </a:lnTo>
                  <a:lnTo>
                    <a:pt x="1246949" y="0"/>
                  </a:lnTo>
                  <a:lnTo>
                    <a:pt x="1367099" y="120149"/>
                  </a:lnTo>
                  <a:lnTo>
                    <a:pt x="1246949" y="240299"/>
                  </a:lnTo>
                  <a:lnTo>
                    <a:pt x="1246949" y="180224"/>
                  </a:lnTo>
                  <a:lnTo>
                    <a:pt x="0" y="180224"/>
                  </a:lnTo>
                  <a:lnTo>
                    <a:pt x="0" y="60074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0326599" y="4341100"/>
            <a:ext cx="2779395" cy="76708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08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45"/>
              </a:spcBef>
            </a:pP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ENTRY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531800" y="6107419"/>
            <a:ext cx="2965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C55A11"/>
                </a:solidFill>
                <a:latin typeface="Calibri"/>
                <a:cs typeface="Calibri"/>
              </a:rPr>
              <a:t>B1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0041187" y="5107898"/>
            <a:ext cx="1696085" cy="3237865"/>
            <a:chOff x="10041187" y="5107898"/>
            <a:chExt cx="1696085" cy="3237865"/>
          </a:xfrm>
        </p:grpSpPr>
        <p:sp>
          <p:nvSpPr>
            <p:cNvPr id="19" name="object 19" descr=""/>
            <p:cNvSpPr/>
            <p:nvPr/>
          </p:nvSpPr>
          <p:spPr>
            <a:xfrm>
              <a:off x="11716199" y="5107898"/>
              <a:ext cx="0" cy="893444"/>
            </a:xfrm>
            <a:custGeom>
              <a:avLst/>
              <a:gdLst/>
              <a:ahLst/>
              <a:cxnLst/>
              <a:rect l="l" t="t" r="r" b="b"/>
              <a:pathLst>
                <a:path w="0" h="893445">
                  <a:moveTo>
                    <a:pt x="0" y="0"/>
                  </a:moveTo>
                  <a:lnTo>
                    <a:pt x="0" y="89294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700467" y="600084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045949" y="5610349"/>
              <a:ext cx="1686560" cy="2720975"/>
            </a:xfrm>
            <a:custGeom>
              <a:avLst/>
              <a:gdLst/>
              <a:ahLst/>
              <a:cxnLst/>
              <a:rect l="l" t="t" r="r" b="b"/>
              <a:pathLst>
                <a:path w="1686559" h="2720975">
                  <a:moveTo>
                    <a:pt x="1654518" y="390498"/>
                  </a:moveTo>
                  <a:lnTo>
                    <a:pt x="1670249" y="433724"/>
                  </a:lnTo>
                  <a:lnTo>
                    <a:pt x="1685981" y="390498"/>
                  </a:lnTo>
                  <a:lnTo>
                    <a:pt x="1654518" y="390498"/>
                  </a:lnTo>
                  <a:close/>
                </a:path>
                <a:path w="1686559" h="2720975">
                  <a:moveTo>
                    <a:pt x="0" y="2720949"/>
                  </a:moveTo>
                  <a:lnTo>
                    <a:pt x="0" y="0"/>
                  </a:lnTo>
                  <a:lnTo>
                    <a:pt x="159586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1638585" y="559495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469" y="30792"/>
                  </a:moveTo>
                  <a:lnTo>
                    <a:pt x="0" y="0"/>
                  </a:lnTo>
                  <a:lnTo>
                    <a:pt x="45535" y="6507"/>
                  </a:lnTo>
                  <a:lnTo>
                    <a:pt x="6469" y="30792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050149" y="5594953"/>
              <a:ext cx="1634489" cy="2745740"/>
            </a:xfrm>
            <a:custGeom>
              <a:avLst/>
              <a:gdLst/>
              <a:ahLst/>
              <a:cxnLst/>
              <a:rect l="l" t="t" r="r" b="b"/>
              <a:pathLst>
                <a:path w="1634490" h="2745740">
                  <a:moveTo>
                    <a:pt x="1594905" y="30792"/>
                  </a:moveTo>
                  <a:lnTo>
                    <a:pt x="1633971" y="6507"/>
                  </a:lnTo>
                  <a:lnTo>
                    <a:pt x="1588435" y="0"/>
                  </a:lnTo>
                  <a:lnTo>
                    <a:pt x="1594905" y="30792"/>
                  </a:lnTo>
                  <a:close/>
                </a:path>
                <a:path w="1634490" h="2745740">
                  <a:moveTo>
                    <a:pt x="0" y="2733895"/>
                  </a:moveTo>
                  <a:lnTo>
                    <a:pt x="270598" y="2745593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CFG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SSA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1980613"/>
            <a:ext cx="38487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60" b="1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C55A11"/>
                </a:solidFill>
                <a:latin typeface="Calibri"/>
                <a:cs typeface="Calibri"/>
              </a:rPr>
              <a:t>Program</a:t>
            </a:r>
            <a:r>
              <a:rPr dirty="0" sz="2800" spc="-55" b="1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800" spc="-50" b="1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 i="1">
                <a:solidFill>
                  <a:srgbClr val="C55A11"/>
                </a:solidFill>
                <a:latin typeface="Calibri"/>
                <a:cs typeface="Calibri"/>
              </a:rPr>
              <a:t>SSA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28100" y="2831513"/>
            <a:ext cx="1772920" cy="55956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956310">
              <a:lnSpc>
                <a:spcPct val="100400"/>
              </a:lnSpc>
              <a:spcBef>
                <a:spcPts val="8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n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if(x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y)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469900" marR="5080">
              <a:lnSpc>
                <a:spcPts val="3370"/>
              </a:lnSpc>
              <a:spcBef>
                <a:spcPts val="10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1;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–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1;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79"/>
              </a:lnSpc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2;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 marR="502920">
              <a:lnSpc>
                <a:spcPts val="3370"/>
              </a:lnSpc>
              <a:spcBef>
                <a:spcPts val="9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y;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z;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33149" y="2335650"/>
            <a:ext cx="2484120" cy="11468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 algn="just" marL="880110" marR="866140" indent="113664">
              <a:lnSpc>
                <a:spcPct val="100000"/>
              </a:lnSpc>
              <a:spcBef>
                <a:spcPts val="745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000" spc="459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4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n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000" spc="85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85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m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F5496"/>
                </a:solidFill>
                <a:latin typeface="Calibri"/>
                <a:cs typeface="Calibri"/>
              </a:rPr>
              <a:t>(x&lt;y)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89725" y="4865675"/>
            <a:ext cx="2484120" cy="11468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47015" rIns="0" bIns="0" rtlCol="0" vert="horz">
            <a:spAutoFit/>
          </a:bodyPr>
          <a:lstStyle/>
          <a:p>
            <a:pPr marL="840105" marR="812800" indent="-20955">
              <a:lnSpc>
                <a:spcPct val="100000"/>
              </a:lnSpc>
              <a:spcBef>
                <a:spcPts val="1945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6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33149" y="7395698"/>
            <a:ext cx="2484120" cy="11468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47015" rIns="0" bIns="0" rtlCol="0" vert="horz">
            <a:spAutoFit/>
          </a:bodyPr>
          <a:lstStyle/>
          <a:p>
            <a:pPr marL="834390" marR="819150" indent="57785">
              <a:lnSpc>
                <a:spcPct val="100000"/>
              </a:lnSpc>
              <a:spcBef>
                <a:spcPts val="1945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x*y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0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64750" y="4798800"/>
            <a:ext cx="2484120" cy="11468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Times New Roman"/>
              <a:cs typeface="Times New Roman"/>
            </a:endParaRPr>
          </a:p>
          <a:p>
            <a:pPr marL="817880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838838" y="3477186"/>
            <a:ext cx="4560570" cy="1386205"/>
            <a:chOff x="6838838" y="3477186"/>
            <a:chExt cx="4560570" cy="1386205"/>
          </a:xfrm>
        </p:grpSpPr>
        <p:sp>
          <p:nvSpPr>
            <p:cNvPr id="10" name="object 10" descr=""/>
            <p:cNvSpPr/>
            <p:nvPr/>
          </p:nvSpPr>
          <p:spPr>
            <a:xfrm>
              <a:off x="6880393" y="3481948"/>
              <a:ext cx="2195195" cy="1353820"/>
            </a:xfrm>
            <a:custGeom>
              <a:avLst/>
              <a:gdLst/>
              <a:ahLst/>
              <a:cxnLst/>
              <a:rect l="l" t="t" r="r" b="b"/>
              <a:pathLst>
                <a:path w="2195195" h="1353820">
                  <a:moveTo>
                    <a:pt x="2194756" y="0"/>
                  </a:moveTo>
                  <a:lnTo>
                    <a:pt x="0" y="13535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843600" y="4822157"/>
              <a:ext cx="45085" cy="36195"/>
            </a:xfrm>
            <a:custGeom>
              <a:avLst/>
              <a:gdLst/>
              <a:ahLst/>
              <a:cxnLst/>
              <a:rect l="l" t="t" r="r" b="b"/>
              <a:pathLst>
                <a:path w="45084" h="36195">
                  <a:moveTo>
                    <a:pt x="0" y="36081"/>
                  </a:moveTo>
                  <a:lnTo>
                    <a:pt x="28532" y="0"/>
                  </a:lnTo>
                  <a:lnTo>
                    <a:pt x="45049" y="26781"/>
                  </a:lnTo>
                  <a:lnTo>
                    <a:pt x="0" y="3608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843600" y="3481948"/>
              <a:ext cx="4513580" cy="1376680"/>
            </a:xfrm>
            <a:custGeom>
              <a:avLst/>
              <a:gdLst/>
              <a:ahLst/>
              <a:cxnLst/>
              <a:rect l="l" t="t" r="r" b="b"/>
              <a:pathLst>
                <a:path w="4513580" h="1376679">
                  <a:moveTo>
                    <a:pt x="28532" y="1340208"/>
                  </a:moveTo>
                  <a:lnTo>
                    <a:pt x="0" y="1376290"/>
                  </a:lnTo>
                  <a:lnTo>
                    <a:pt x="45049" y="1366990"/>
                  </a:lnTo>
                  <a:lnTo>
                    <a:pt x="28532" y="1340208"/>
                  </a:lnTo>
                  <a:close/>
                </a:path>
                <a:path w="4513580" h="1376679">
                  <a:moveTo>
                    <a:pt x="2231549" y="0"/>
                  </a:moveTo>
                  <a:lnTo>
                    <a:pt x="4513388" y="128889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349251" y="4757144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45374" y="34955"/>
                  </a:moveTo>
                  <a:lnTo>
                    <a:pt x="0" y="27395"/>
                  </a:lnTo>
                  <a:lnTo>
                    <a:pt x="15474" y="0"/>
                  </a:lnTo>
                  <a:lnTo>
                    <a:pt x="45374" y="3495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349251" y="4757144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27395"/>
                  </a:moveTo>
                  <a:lnTo>
                    <a:pt x="45374" y="34955"/>
                  </a:lnTo>
                  <a:lnTo>
                    <a:pt x="15474" y="0"/>
                  </a:lnTo>
                  <a:lnTo>
                    <a:pt x="0" y="2739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6826961" y="5940336"/>
            <a:ext cx="4584700" cy="1452880"/>
            <a:chOff x="6826961" y="5940336"/>
            <a:chExt cx="4584700" cy="1452880"/>
          </a:xfrm>
        </p:grpSpPr>
        <p:sp>
          <p:nvSpPr>
            <p:cNvPr id="16" name="object 16" descr=""/>
            <p:cNvSpPr/>
            <p:nvPr/>
          </p:nvSpPr>
          <p:spPr>
            <a:xfrm>
              <a:off x="6831724" y="6011973"/>
              <a:ext cx="2195195" cy="1353820"/>
            </a:xfrm>
            <a:custGeom>
              <a:avLst/>
              <a:gdLst/>
              <a:ahLst/>
              <a:cxnLst/>
              <a:rect l="l" t="t" r="r" b="b"/>
              <a:pathLst>
                <a:path w="2195195" h="1353820">
                  <a:moveTo>
                    <a:pt x="0" y="0"/>
                  </a:moveTo>
                  <a:lnTo>
                    <a:pt x="2194755" y="135359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018222" y="7352184"/>
              <a:ext cx="45085" cy="36195"/>
            </a:xfrm>
            <a:custGeom>
              <a:avLst/>
              <a:gdLst/>
              <a:ahLst/>
              <a:cxnLst/>
              <a:rect l="l" t="t" r="r" b="b"/>
              <a:pathLst>
                <a:path w="45084" h="36195">
                  <a:moveTo>
                    <a:pt x="45049" y="36079"/>
                  </a:moveTo>
                  <a:lnTo>
                    <a:pt x="0" y="26779"/>
                  </a:lnTo>
                  <a:lnTo>
                    <a:pt x="16516" y="0"/>
                  </a:lnTo>
                  <a:lnTo>
                    <a:pt x="45049" y="36079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018222" y="5945098"/>
              <a:ext cx="2388870" cy="1443355"/>
            </a:xfrm>
            <a:custGeom>
              <a:avLst/>
              <a:gdLst/>
              <a:ahLst/>
              <a:cxnLst/>
              <a:rect l="l" t="t" r="r" b="b"/>
              <a:pathLst>
                <a:path w="2388870" h="1443354">
                  <a:moveTo>
                    <a:pt x="0" y="1433865"/>
                  </a:moveTo>
                  <a:lnTo>
                    <a:pt x="45049" y="1443165"/>
                  </a:lnTo>
                  <a:lnTo>
                    <a:pt x="16516" y="1407085"/>
                  </a:lnTo>
                  <a:lnTo>
                    <a:pt x="0" y="1433865"/>
                  </a:lnTo>
                  <a:close/>
                </a:path>
                <a:path w="2388870" h="1443354">
                  <a:moveTo>
                    <a:pt x="2388527" y="0"/>
                  </a:moveTo>
                  <a:lnTo>
                    <a:pt x="105452" y="1420311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086972" y="7352052"/>
              <a:ext cx="45085" cy="36195"/>
            </a:xfrm>
            <a:custGeom>
              <a:avLst/>
              <a:gdLst/>
              <a:ahLst/>
              <a:cxnLst/>
              <a:rect l="l" t="t" r="r" b="b"/>
              <a:pathLst>
                <a:path w="45084" h="36195">
                  <a:moveTo>
                    <a:pt x="0" y="36190"/>
                  </a:moveTo>
                  <a:lnTo>
                    <a:pt x="28392" y="0"/>
                  </a:lnTo>
                  <a:lnTo>
                    <a:pt x="45014" y="26715"/>
                  </a:lnTo>
                  <a:lnTo>
                    <a:pt x="0" y="3619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086972" y="7352052"/>
              <a:ext cx="45085" cy="36195"/>
            </a:xfrm>
            <a:custGeom>
              <a:avLst/>
              <a:gdLst/>
              <a:ahLst/>
              <a:cxnLst/>
              <a:rect l="l" t="t" r="r" b="b"/>
              <a:pathLst>
                <a:path w="45084" h="36195">
                  <a:moveTo>
                    <a:pt x="28392" y="0"/>
                  </a:moveTo>
                  <a:lnTo>
                    <a:pt x="0" y="36190"/>
                  </a:lnTo>
                  <a:lnTo>
                    <a:pt x="45014" y="26715"/>
                  </a:lnTo>
                  <a:lnTo>
                    <a:pt x="28392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CFG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SSA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1980613"/>
            <a:ext cx="24307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29111" y="2634825"/>
            <a:ext cx="2484120" cy="11468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 algn="ctr" marL="897255" marR="882015" indent="-1270">
              <a:lnSpc>
                <a:spcPct val="100000"/>
              </a:lnSpc>
              <a:spcBef>
                <a:spcPts val="745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n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if(x1</a:t>
            </a:r>
            <a:r>
              <a:rPr dirty="0" sz="20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y1)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85687" y="5164848"/>
            <a:ext cx="2484120" cy="11468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47015" rIns="0" bIns="0" rtlCol="0" vert="horz">
            <a:spAutoFit/>
          </a:bodyPr>
          <a:lstStyle/>
          <a:p>
            <a:pPr marL="711200" marR="684530" indent="-20955">
              <a:lnSpc>
                <a:spcPct val="100000"/>
              </a:lnSpc>
              <a:spcBef>
                <a:spcPts val="1945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y1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29111" y="7694875"/>
            <a:ext cx="2484120" cy="11468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47015" rIns="0" bIns="0" rtlCol="0" vert="horz">
            <a:spAutoFit/>
          </a:bodyPr>
          <a:lstStyle/>
          <a:p>
            <a:pPr marL="830580" marR="706755" indent="-116839">
              <a:lnSpc>
                <a:spcPct val="100000"/>
              </a:lnSpc>
              <a:spcBef>
                <a:spcPts val="1945"/>
              </a:spcBef>
            </a:pP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z</a:t>
            </a:r>
            <a:r>
              <a:rPr dirty="0" sz="20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x?</a:t>
            </a:r>
            <a:r>
              <a:rPr dirty="0" sz="20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0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C55A11"/>
                </a:solidFill>
                <a:latin typeface="Calibri"/>
                <a:cs typeface="Calibri"/>
              </a:rPr>
              <a:t>y?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0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60711" y="5097973"/>
            <a:ext cx="2484120" cy="11468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Times New Roman"/>
              <a:cs typeface="Times New Roman"/>
            </a:endParaRPr>
          </a:p>
          <a:p>
            <a:pPr marL="688975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y3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034801" y="3776362"/>
            <a:ext cx="4560570" cy="1386205"/>
            <a:chOff x="5034801" y="3776362"/>
            <a:chExt cx="4560570" cy="1386205"/>
          </a:xfrm>
        </p:grpSpPr>
        <p:sp>
          <p:nvSpPr>
            <p:cNvPr id="9" name="object 9" descr=""/>
            <p:cNvSpPr/>
            <p:nvPr/>
          </p:nvSpPr>
          <p:spPr>
            <a:xfrm>
              <a:off x="5076354" y="3781125"/>
              <a:ext cx="2195195" cy="1353820"/>
            </a:xfrm>
            <a:custGeom>
              <a:avLst/>
              <a:gdLst/>
              <a:ahLst/>
              <a:cxnLst/>
              <a:rect l="l" t="t" r="r" b="b"/>
              <a:pathLst>
                <a:path w="2195195" h="1353820">
                  <a:moveTo>
                    <a:pt x="2194756" y="0"/>
                  </a:moveTo>
                  <a:lnTo>
                    <a:pt x="0" y="135359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39564" y="5121334"/>
              <a:ext cx="45085" cy="36195"/>
            </a:xfrm>
            <a:custGeom>
              <a:avLst/>
              <a:gdLst/>
              <a:ahLst/>
              <a:cxnLst/>
              <a:rect l="l" t="t" r="r" b="b"/>
              <a:pathLst>
                <a:path w="45085" h="36195">
                  <a:moveTo>
                    <a:pt x="0" y="36080"/>
                  </a:moveTo>
                  <a:lnTo>
                    <a:pt x="28530" y="0"/>
                  </a:lnTo>
                  <a:lnTo>
                    <a:pt x="45048" y="26780"/>
                  </a:lnTo>
                  <a:lnTo>
                    <a:pt x="0" y="3608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039564" y="3781125"/>
              <a:ext cx="4513580" cy="1376680"/>
            </a:xfrm>
            <a:custGeom>
              <a:avLst/>
              <a:gdLst/>
              <a:ahLst/>
              <a:cxnLst/>
              <a:rect l="l" t="t" r="r" b="b"/>
              <a:pathLst>
                <a:path w="4513580" h="1376679">
                  <a:moveTo>
                    <a:pt x="28530" y="1340208"/>
                  </a:moveTo>
                  <a:lnTo>
                    <a:pt x="0" y="1376289"/>
                  </a:lnTo>
                  <a:lnTo>
                    <a:pt x="45048" y="1366989"/>
                  </a:lnTo>
                  <a:lnTo>
                    <a:pt x="28530" y="1340208"/>
                  </a:lnTo>
                  <a:close/>
                </a:path>
                <a:path w="4513580" h="1376679">
                  <a:moveTo>
                    <a:pt x="2231547" y="0"/>
                  </a:moveTo>
                  <a:lnTo>
                    <a:pt x="4513386" y="128889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45213" y="50563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45373" y="34955"/>
                  </a:moveTo>
                  <a:lnTo>
                    <a:pt x="0" y="27395"/>
                  </a:lnTo>
                  <a:lnTo>
                    <a:pt x="15474" y="0"/>
                  </a:lnTo>
                  <a:lnTo>
                    <a:pt x="45373" y="3495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45213" y="50563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27395"/>
                  </a:moveTo>
                  <a:lnTo>
                    <a:pt x="45373" y="34955"/>
                  </a:lnTo>
                  <a:lnTo>
                    <a:pt x="15474" y="0"/>
                  </a:lnTo>
                  <a:lnTo>
                    <a:pt x="0" y="2739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5022924" y="6239512"/>
            <a:ext cx="4584700" cy="1452880"/>
            <a:chOff x="5022924" y="6239512"/>
            <a:chExt cx="4584700" cy="1452880"/>
          </a:xfrm>
        </p:grpSpPr>
        <p:sp>
          <p:nvSpPr>
            <p:cNvPr id="15" name="object 15" descr=""/>
            <p:cNvSpPr/>
            <p:nvPr/>
          </p:nvSpPr>
          <p:spPr>
            <a:xfrm>
              <a:off x="5027686" y="6311150"/>
              <a:ext cx="2195195" cy="1353820"/>
            </a:xfrm>
            <a:custGeom>
              <a:avLst/>
              <a:gdLst/>
              <a:ahLst/>
              <a:cxnLst/>
              <a:rect l="l" t="t" r="r" b="b"/>
              <a:pathLst>
                <a:path w="2195195" h="1353820">
                  <a:moveTo>
                    <a:pt x="0" y="0"/>
                  </a:moveTo>
                  <a:lnTo>
                    <a:pt x="2194755" y="13535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214184" y="7651359"/>
              <a:ext cx="45085" cy="36195"/>
            </a:xfrm>
            <a:custGeom>
              <a:avLst/>
              <a:gdLst/>
              <a:ahLst/>
              <a:cxnLst/>
              <a:rect l="l" t="t" r="r" b="b"/>
              <a:pathLst>
                <a:path w="45084" h="36195">
                  <a:moveTo>
                    <a:pt x="45049" y="36079"/>
                  </a:moveTo>
                  <a:lnTo>
                    <a:pt x="0" y="26779"/>
                  </a:lnTo>
                  <a:lnTo>
                    <a:pt x="16516" y="0"/>
                  </a:lnTo>
                  <a:lnTo>
                    <a:pt x="45049" y="36079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214184" y="6244275"/>
              <a:ext cx="2388870" cy="1443355"/>
            </a:xfrm>
            <a:custGeom>
              <a:avLst/>
              <a:gdLst/>
              <a:ahLst/>
              <a:cxnLst/>
              <a:rect l="l" t="t" r="r" b="b"/>
              <a:pathLst>
                <a:path w="2388870" h="1443354">
                  <a:moveTo>
                    <a:pt x="0" y="1433863"/>
                  </a:moveTo>
                  <a:lnTo>
                    <a:pt x="45049" y="1443163"/>
                  </a:lnTo>
                  <a:lnTo>
                    <a:pt x="16516" y="1407084"/>
                  </a:lnTo>
                  <a:lnTo>
                    <a:pt x="0" y="1433863"/>
                  </a:lnTo>
                  <a:close/>
                </a:path>
                <a:path w="2388870" h="1443354">
                  <a:moveTo>
                    <a:pt x="2388528" y="0"/>
                  </a:moveTo>
                  <a:lnTo>
                    <a:pt x="105453" y="142031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282934" y="7651228"/>
              <a:ext cx="45085" cy="36195"/>
            </a:xfrm>
            <a:custGeom>
              <a:avLst/>
              <a:gdLst/>
              <a:ahLst/>
              <a:cxnLst/>
              <a:rect l="l" t="t" r="r" b="b"/>
              <a:pathLst>
                <a:path w="45084" h="36195">
                  <a:moveTo>
                    <a:pt x="0" y="36190"/>
                  </a:moveTo>
                  <a:lnTo>
                    <a:pt x="28391" y="0"/>
                  </a:lnTo>
                  <a:lnTo>
                    <a:pt x="45014" y="26715"/>
                  </a:lnTo>
                  <a:lnTo>
                    <a:pt x="0" y="3619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82934" y="7651228"/>
              <a:ext cx="45085" cy="36195"/>
            </a:xfrm>
            <a:custGeom>
              <a:avLst/>
              <a:gdLst/>
              <a:ahLst/>
              <a:cxnLst/>
              <a:rect l="l" t="t" r="r" b="b"/>
              <a:pathLst>
                <a:path w="45084" h="36195">
                  <a:moveTo>
                    <a:pt x="28391" y="0"/>
                  </a:moveTo>
                  <a:lnTo>
                    <a:pt x="0" y="36190"/>
                  </a:lnTo>
                  <a:lnTo>
                    <a:pt x="45014" y="26715"/>
                  </a:lnTo>
                  <a:lnTo>
                    <a:pt x="28391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251300" y="7588169"/>
            <a:ext cx="4001135" cy="1040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What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has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be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done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when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control</a:t>
            </a:r>
            <a:r>
              <a:rPr dirty="0" sz="2800" spc="-1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merges?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CFG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SSA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1980613"/>
            <a:ext cx="24307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Example(contd.)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29111" y="2641350"/>
            <a:ext cx="2484120" cy="11468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 algn="ctr" marL="897255" marR="882015" indent="-1270">
              <a:lnSpc>
                <a:spcPct val="100000"/>
              </a:lnSpc>
              <a:spcBef>
                <a:spcPts val="745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n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if(x1</a:t>
            </a:r>
            <a:r>
              <a:rPr dirty="0" sz="20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y1)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85687" y="4942775"/>
            <a:ext cx="2484120" cy="11468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47015" rIns="0" bIns="0" rtlCol="0" vert="horz">
            <a:spAutoFit/>
          </a:bodyPr>
          <a:lstStyle/>
          <a:p>
            <a:pPr marL="711200" marR="684530" indent="-20955">
              <a:lnSpc>
                <a:spcPct val="100000"/>
              </a:lnSpc>
              <a:spcBef>
                <a:spcPts val="1945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y1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29125" y="7168950"/>
            <a:ext cx="2484120" cy="1678939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08915" rIns="0" bIns="0" rtlCol="0" vert="horz">
            <a:spAutoFit/>
          </a:bodyPr>
          <a:lstStyle/>
          <a:p>
            <a:pPr algn="ctr" marL="519430" marR="506730">
              <a:lnSpc>
                <a:spcPct val="100000"/>
              </a:lnSpc>
              <a:spcBef>
                <a:spcPts val="1645"/>
              </a:spcBef>
            </a:pP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x3</a:t>
            </a:r>
            <a:r>
              <a:rPr dirty="0" sz="20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0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55A11"/>
                </a:solidFill>
                <a:latin typeface="Arial"/>
                <a:cs typeface="Arial"/>
              </a:rPr>
              <a:t>φ</a:t>
            </a: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(x1,</a:t>
            </a:r>
            <a:r>
              <a:rPr dirty="0" sz="20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C55A11"/>
                </a:solidFill>
                <a:latin typeface="Calibri"/>
                <a:cs typeface="Calibri"/>
              </a:rPr>
              <a:t>x2) </a:t>
            </a: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y4</a:t>
            </a:r>
            <a:r>
              <a:rPr dirty="0" sz="20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0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55A11"/>
                </a:solidFill>
                <a:latin typeface="Arial"/>
                <a:cs typeface="Arial"/>
              </a:rPr>
              <a:t>φ</a:t>
            </a: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(y2,</a:t>
            </a:r>
            <a:r>
              <a:rPr dirty="0" sz="20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C55A11"/>
                </a:solidFill>
                <a:latin typeface="Calibri"/>
                <a:cs typeface="Calibri"/>
              </a:rPr>
              <a:t>y3)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z1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x3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y4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return</a:t>
            </a:r>
            <a:r>
              <a:rPr dirty="0" sz="20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60711" y="4875900"/>
            <a:ext cx="2484120" cy="114681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Times New Roman"/>
              <a:cs typeface="Times New Roman"/>
            </a:endParaRPr>
          </a:p>
          <a:p>
            <a:pPr marL="688975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y3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035329" y="3782886"/>
            <a:ext cx="4559935" cy="1158240"/>
            <a:chOff x="5035329" y="3782886"/>
            <a:chExt cx="4559935" cy="1158240"/>
          </a:xfrm>
        </p:grpSpPr>
        <p:sp>
          <p:nvSpPr>
            <p:cNvPr id="9" name="object 9" descr=""/>
            <p:cNvSpPr/>
            <p:nvPr/>
          </p:nvSpPr>
          <p:spPr>
            <a:xfrm>
              <a:off x="5078523" y="3787648"/>
              <a:ext cx="2192655" cy="1129030"/>
            </a:xfrm>
            <a:custGeom>
              <a:avLst/>
              <a:gdLst/>
              <a:ahLst/>
              <a:cxnLst/>
              <a:rect l="l" t="t" r="r" b="b"/>
              <a:pathLst>
                <a:path w="2192654" h="1129029">
                  <a:moveTo>
                    <a:pt x="2192588" y="0"/>
                  </a:moveTo>
                  <a:lnTo>
                    <a:pt x="0" y="1128841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40092" y="4902501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33774"/>
                  </a:moveTo>
                  <a:lnTo>
                    <a:pt x="31228" y="0"/>
                  </a:lnTo>
                  <a:lnTo>
                    <a:pt x="45631" y="27975"/>
                  </a:lnTo>
                  <a:lnTo>
                    <a:pt x="0" y="3377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040092" y="3787648"/>
              <a:ext cx="4511040" cy="1148715"/>
            </a:xfrm>
            <a:custGeom>
              <a:avLst/>
              <a:gdLst/>
              <a:ahLst/>
              <a:cxnLst/>
              <a:rect l="l" t="t" r="r" b="b"/>
              <a:pathLst>
                <a:path w="4511040" h="1148714">
                  <a:moveTo>
                    <a:pt x="31228" y="1114853"/>
                  </a:moveTo>
                  <a:lnTo>
                    <a:pt x="0" y="1148627"/>
                  </a:lnTo>
                  <a:lnTo>
                    <a:pt x="45631" y="1142828"/>
                  </a:lnTo>
                  <a:lnTo>
                    <a:pt x="31228" y="1114853"/>
                  </a:lnTo>
                  <a:close/>
                </a:path>
                <a:path w="4511040" h="1148714">
                  <a:moveTo>
                    <a:pt x="2231019" y="0"/>
                  </a:moveTo>
                  <a:lnTo>
                    <a:pt x="4510833" y="106422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44270" y="4837619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45822" y="32538"/>
                  </a:moveTo>
                  <a:lnTo>
                    <a:pt x="0" y="28511"/>
                  </a:lnTo>
                  <a:lnTo>
                    <a:pt x="13309" y="0"/>
                  </a:lnTo>
                  <a:lnTo>
                    <a:pt x="45822" y="3253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44270" y="4837619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0" y="28511"/>
                  </a:moveTo>
                  <a:lnTo>
                    <a:pt x="45822" y="32538"/>
                  </a:lnTo>
                  <a:lnTo>
                    <a:pt x="13309" y="0"/>
                  </a:lnTo>
                  <a:lnTo>
                    <a:pt x="0" y="2851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5022924" y="6017436"/>
            <a:ext cx="4584700" cy="1150620"/>
            <a:chOff x="5022924" y="6017436"/>
            <a:chExt cx="4584700" cy="1150620"/>
          </a:xfrm>
        </p:grpSpPr>
        <p:sp>
          <p:nvSpPr>
            <p:cNvPr id="15" name="object 15" descr=""/>
            <p:cNvSpPr/>
            <p:nvPr/>
          </p:nvSpPr>
          <p:spPr>
            <a:xfrm>
              <a:off x="5027686" y="6089073"/>
              <a:ext cx="2192020" cy="1055370"/>
            </a:xfrm>
            <a:custGeom>
              <a:avLst/>
              <a:gdLst/>
              <a:ahLst/>
              <a:cxnLst/>
              <a:rect l="l" t="t" r="r" b="b"/>
              <a:pathLst>
                <a:path w="2192020" h="1055370">
                  <a:moveTo>
                    <a:pt x="0" y="0"/>
                  </a:moveTo>
                  <a:lnTo>
                    <a:pt x="2191905" y="105520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212768" y="7130109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45771" y="32924"/>
                  </a:moveTo>
                  <a:lnTo>
                    <a:pt x="0" y="28350"/>
                  </a:lnTo>
                  <a:lnTo>
                    <a:pt x="13648" y="0"/>
                  </a:lnTo>
                  <a:lnTo>
                    <a:pt x="45771" y="329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212768" y="6022198"/>
              <a:ext cx="2390140" cy="1141095"/>
            </a:xfrm>
            <a:custGeom>
              <a:avLst/>
              <a:gdLst/>
              <a:ahLst/>
              <a:cxnLst/>
              <a:rect l="l" t="t" r="r" b="b"/>
              <a:pathLst>
                <a:path w="2390140" h="1141095">
                  <a:moveTo>
                    <a:pt x="0" y="1136261"/>
                  </a:moveTo>
                  <a:lnTo>
                    <a:pt x="45771" y="1140835"/>
                  </a:lnTo>
                  <a:lnTo>
                    <a:pt x="13648" y="1107910"/>
                  </a:lnTo>
                  <a:lnTo>
                    <a:pt x="0" y="1136261"/>
                  </a:lnTo>
                  <a:close/>
                </a:path>
                <a:path w="2390140" h="1141095">
                  <a:moveTo>
                    <a:pt x="2389942" y="0"/>
                  </a:moveTo>
                  <a:lnTo>
                    <a:pt x="109624" y="1121673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283606" y="7129756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0" y="33196"/>
                  </a:moveTo>
                  <a:lnTo>
                    <a:pt x="31842" y="0"/>
                  </a:lnTo>
                  <a:lnTo>
                    <a:pt x="45731" y="28235"/>
                  </a:lnTo>
                  <a:lnTo>
                    <a:pt x="0" y="3319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83606" y="7129756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31842" y="0"/>
                  </a:moveTo>
                  <a:lnTo>
                    <a:pt x="0" y="33196"/>
                  </a:lnTo>
                  <a:lnTo>
                    <a:pt x="45731" y="28235"/>
                  </a:lnTo>
                  <a:lnTo>
                    <a:pt x="31842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251300" y="7535439"/>
            <a:ext cx="3872865" cy="94297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 marR="5080">
              <a:lnSpc>
                <a:spcPct val="70400"/>
              </a:lnSpc>
              <a:spcBef>
                <a:spcPts val="985"/>
              </a:spcBef>
            </a:pP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set</a:t>
            </a:r>
            <a:r>
              <a:rPr dirty="0" sz="2500" spc="-4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y4</a:t>
            </a:r>
            <a:r>
              <a:rPr dirty="0" sz="2500" spc="-4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500" spc="-35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either</a:t>
            </a:r>
            <a:r>
              <a:rPr dirty="0" sz="2500" spc="-4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y2</a:t>
            </a:r>
            <a:r>
              <a:rPr dirty="0" sz="2500" spc="-35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or</a:t>
            </a:r>
            <a:r>
              <a:rPr dirty="0" sz="2500" spc="-4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y3</a:t>
            </a:r>
            <a:r>
              <a:rPr dirty="0" sz="2500" spc="-10" i="1">
                <a:solidFill>
                  <a:srgbClr val="C55A11"/>
                </a:solidFill>
                <a:latin typeface="Calibri"/>
                <a:cs typeface="Calibri"/>
              </a:rPr>
              <a:t> based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on</a:t>
            </a:r>
            <a:r>
              <a:rPr dirty="0" sz="2500" spc="-8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which</a:t>
            </a:r>
            <a:r>
              <a:rPr dirty="0" sz="2500" spc="-8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control</a:t>
            </a:r>
            <a:r>
              <a:rPr dirty="0" sz="2500" spc="-8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flow</a:t>
            </a:r>
            <a:r>
              <a:rPr dirty="0" sz="2500" spc="-8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edge</a:t>
            </a:r>
            <a:r>
              <a:rPr dirty="0" sz="2500" spc="-8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5" i="1">
                <a:solidFill>
                  <a:srgbClr val="C55A11"/>
                </a:solidFill>
                <a:latin typeface="Calibri"/>
                <a:cs typeface="Calibri"/>
              </a:rPr>
              <a:t>is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used</a:t>
            </a:r>
            <a:r>
              <a:rPr dirty="0" sz="2500" spc="-65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500" spc="-6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get</a:t>
            </a:r>
            <a:r>
              <a:rPr dirty="0" sz="2500" spc="-65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0" i="1">
                <a:solidFill>
                  <a:srgbClr val="C55A11"/>
                </a:solidFill>
                <a:latin typeface="Calibri"/>
                <a:cs typeface="Calibri"/>
              </a:rPr>
              <a:t>here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707500" y="7535439"/>
            <a:ext cx="3858895" cy="94297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 marR="5080">
              <a:lnSpc>
                <a:spcPct val="70400"/>
              </a:lnSpc>
              <a:spcBef>
                <a:spcPts val="985"/>
              </a:spcBef>
            </a:pP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set</a:t>
            </a:r>
            <a:r>
              <a:rPr dirty="0" sz="2500" spc="-4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x3</a:t>
            </a:r>
            <a:r>
              <a:rPr dirty="0" sz="2500" spc="-4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500" spc="-35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either</a:t>
            </a:r>
            <a:r>
              <a:rPr dirty="0" sz="2500" spc="-4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x1</a:t>
            </a:r>
            <a:r>
              <a:rPr dirty="0" sz="2500" spc="-35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or</a:t>
            </a:r>
            <a:r>
              <a:rPr dirty="0" sz="2500" spc="-4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x2</a:t>
            </a:r>
            <a:r>
              <a:rPr dirty="0" sz="2500" spc="-10" i="1">
                <a:solidFill>
                  <a:srgbClr val="C55A11"/>
                </a:solidFill>
                <a:latin typeface="Calibri"/>
                <a:cs typeface="Calibri"/>
              </a:rPr>
              <a:t> based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on</a:t>
            </a:r>
            <a:r>
              <a:rPr dirty="0" sz="2500" spc="-8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which</a:t>
            </a:r>
            <a:r>
              <a:rPr dirty="0" sz="2500" spc="-8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control</a:t>
            </a:r>
            <a:r>
              <a:rPr dirty="0" sz="2500" spc="-8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flow</a:t>
            </a:r>
            <a:r>
              <a:rPr dirty="0" sz="2500" spc="-8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edge</a:t>
            </a:r>
            <a:r>
              <a:rPr dirty="0" sz="2500" spc="-8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5" i="1">
                <a:solidFill>
                  <a:srgbClr val="C55A11"/>
                </a:solidFill>
                <a:latin typeface="Calibri"/>
                <a:cs typeface="Calibri"/>
              </a:rPr>
              <a:t>is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used</a:t>
            </a:r>
            <a:r>
              <a:rPr dirty="0" sz="2500" spc="-65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500" spc="-60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C55A11"/>
                </a:solidFill>
                <a:latin typeface="Calibri"/>
                <a:cs typeface="Calibri"/>
              </a:rPr>
              <a:t>get</a:t>
            </a:r>
            <a:r>
              <a:rPr dirty="0" sz="2500" spc="-65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500" spc="-20" i="1">
                <a:solidFill>
                  <a:srgbClr val="C55A11"/>
                </a:solidFill>
                <a:latin typeface="Calibri"/>
                <a:cs typeface="Calibri"/>
              </a:rPr>
              <a:t>here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CFG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699" y="1980613"/>
            <a:ext cx="31318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C55A11"/>
                </a:solidFill>
                <a:latin typeface="Calibri"/>
                <a:cs typeface="Calibri"/>
              </a:rPr>
              <a:t>CFG</a:t>
            </a:r>
            <a:r>
              <a:rPr dirty="0" sz="2800" spc="-70" b="1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800" spc="-70" b="1" i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 i="1">
                <a:solidFill>
                  <a:srgbClr val="C55A11"/>
                </a:solidFill>
                <a:latin typeface="Calibri"/>
                <a:cs typeface="Calibri"/>
              </a:rPr>
              <a:t>SSA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49200" y="4897898"/>
            <a:ext cx="2779395" cy="76708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08915" rIns="0" bIns="0" rtlCol="0" vert="horz">
            <a:spAutoFit/>
          </a:bodyPr>
          <a:lstStyle/>
          <a:p>
            <a:pPr marL="902335">
              <a:lnSpc>
                <a:spcPct val="100000"/>
              </a:lnSpc>
              <a:spcBef>
                <a:spcPts val="1645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(x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10)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195286" y="5659936"/>
            <a:ext cx="1376680" cy="250190"/>
            <a:chOff x="6195286" y="5659936"/>
            <a:chExt cx="1376680" cy="250190"/>
          </a:xfrm>
        </p:grpSpPr>
        <p:sp>
          <p:nvSpPr>
            <p:cNvPr id="6" name="object 6" descr=""/>
            <p:cNvSpPr/>
            <p:nvPr/>
          </p:nvSpPr>
          <p:spPr>
            <a:xfrm>
              <a:off x="6200048" y="5664698"/>
              <a:ext cx="1367155" cy="240665"/>
            </a:xfrm>
            <a:custGeom>
              <a:avLst/>
              <a:gdLst/>
              <a:ahLst/>
              <a:cxnLst/>
              <a:rect l="l" t="t" r="r" b="b"/>
              <a:pathLst>
                <a:path w="1367154" h="240664">
                  <a:moveTo>
                    <a:pt x="1246950" y="240299"/>
                  </a:moveTo>
                  <a:lnTo>
                    <a:pt x="1246950" y="180224"/>
                  </a:lnTo>
                  <a:lnTo>
                    <a:pt x="0" y="180224"/>
                  </a:lnTo>
                  <a:lnTo>
                    <a:pt x="0" y="60074"/>
                  </a:lnTo>
                  <a:lnTo>
                    <a:pt x="1246950" y="60074"/>
                  </a:lnTo>
                  <a:lnTo>
                    <a:pt x="1246950" y="0"/>
                  </a:lnTo>
                  <a:lnTo>
                    <a:pt x="1367100" y="120149"/>
                  </a:lnTo>
                  <a:lnTo>
                    <a:pt x="1246950" y="24029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00048" y="5664698"/>
              <a:ext cx="1367155" cy="240665"/>
            </a:xfrm>
            <a:custGeom>
              <a:avLst/>
              <a:gdLst/>
              <a:ahLst/>
              <a:cxnLst/>
              <a:rect l="l" t="t" r="r" b="b"/>
              <a:pathLst>
                <a:path w="1367154" h="240664">
                  <a:moveTo>
                    <a:pt x="0" y="60074"/>
                  </a:moveTo>
                  <a:lnTo>
                    <a:pt x="1246950" y="60074"/>
                  </a:lnTo>
                  <a:lnTo>
                    <a:pt x="1246950" y="0"/>
                  </a:lnTo>
                  <a:lnTo>
                    <a:pt x="1367100" y="120149"/>
                  </a:lnTo>
                  <a:lnTo>
                    <a:pt x="1246950" y="240299"/>
                  </a:lnTo>
                  <a:lnTo>
                    <a:pt x="1246950" y="180224"/>
                  </a:lnTo>
                  <a:lnTo>
                    <a:pt x="0" y="180224"/>
                  </a:lnTo>
                  <a:lnTo>
                    <a:pt x="0" y="60074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949200" y="3333500"/>
            <a:ext cx="2779395" cy="950594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42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6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318304" y="4283600"/>
            <a:ext cx="41275" cy="605790"/>
            <a:chOff x="3318304" y="4283600"/>
            <a:chExt cx="41275" cy="605790"/>
          </a:xfrm>
        </p:grpSpPr>
        <p:sp>
          <p:nvSpPr>
            <p:cNvPr id="10" name="object 10" descr=""/>
            <p:cNvSpPr/>
            <p:nvPr/>
          </p:nvSpPr>
          <p:spPr>
            <a:xfrm>
              <a:off x="3338800" y="4283600"/>
              <a:ext cx="0" cy="557530"/>
            </a:xfrm>
            <a:custGeom>
              <a:avLst/>
              <a:gdLst/>
              <a:ahLst/>
              <a:cxnLst/>
              <a:rect l="l" t="t" r="r" b="b"/>
              <a:pathLst>
                <a:path w="0" h="557529">
                  <a:moveTo>
                    <a:pt x="0" y="0"/>
                  </a:moveTo>
                  <a:lnTo>
                    <a:pt x="0" y="5572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323067" y="48408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23067" y="48408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1" y="43226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949200" y="6232573"/>
            <a:ext cx="2779395" cy="105981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99390" rIns="0" bIns="0" rtlCol="0" vert="horz">
            <a:spAutoFit/>
          </a:bodyPr>
          <a:lstStyle/>
          <a:p>
            <a:pPr algn="ctr" marL="970915" marR="955675" indent="-1270">
              <a:lnSpc>
                <a:spcPct val="100000"/>
              </a:lnSpc>
              <a:spcBef>
                <a:spcPts val="157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x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6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49200" y="7860048"/>
            <a:ext cx="2779395" cy="76708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08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45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print</a:t>
            </a:r>
            <a:r>
              <a:rPr dirty="0" sz="20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318304" y="5664698"/>
            <a:ext cx="41275" cy="558800"/>
            <a:chOff x="3318304" y="5664698"/>
            <a:chExt cx="41275" cy="558800"/>
          </a:xfrm>
        </p:grpSpPr>
        <p:sp>
          <p:nvSpPr>
            <p:cNvPr id="16" name="object 16" descr=""/>
            <p:cNvSpPr/>
            <p:nvPr/>
          </p:nvSpPr>
          <p:spPr>
            <a:xfrm>
              <a:off x="3338800" y="5664698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w="0" h="511175">
                  <a:moveTo>
                    <a:pt x="0" y="0"/>
                  </a:moveTo>
                  <a:lnTo>
                    <a:pt x="0" y="5107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23067" y="617544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23067" y="617544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1" y="43226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3318304" y="7292175"/>
            <a:ext cx="41275" cy="558800"/>
            <a:chOff x="3318304" y="7292175"/>
            <a:chExt cx="41275" cy="558800"/>
          </a:xfrm>
        </p:grpSpPr>
        <p:sp>
          <p:nvSpPr>
            <p:cNvPr id="20" name="object 20" descr=""/>
            <p:cNvSpPr/>
            <p:nvPr/>
          </p:nvSpPr>
          <p:spPr>
            <a:xfrm>
              <a:off x="3338800" y="7292175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w="0" h="511175">
                  <a:moveTo>
                    <a:pt x="0" y="0"/>
                  </a:moveTo>
                  <a:lnTo>
                    <a:pt x="0" y="5107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323067" y="78029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1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1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323067" y="78029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1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1254436" y="5260957"/>
            <a:ext cx="704215" cy="2004695"/>
            <a:chOff x="1254436" y="5260957"/>
            <a:chExt cx="704215" cy="2004695"/>
          </a:xfrm>
        </p:grpSpPr>
        <p:sp>
          <p:nvSpPr>
            <p:cNvPr id="24" name="object 24" descr=""/>
            <p:cNvSpPr/>
            <p:nvPr/>
          </p:nvSpPr>
          <p:spPr>
            <a:xfrm>
              <a:off x="1259199" y="5269225"/>
              <a:ext cx="633095" cy="1988820"/>
            </a:xfrm>
            <a:custGeom>
              <a:avLst/>
              <a:gdLst/>
              <a:ahLst/>
              <a:cxnLst/>
              <a:rect l="l" t="t" r="r" b="b"/>
              <a:pathLst>
                <a:path w="633094" h="1988820">
                  <a:moveTo>
                    <a:pt x="0" y="1988699"/>
                  </a:moveTo>
                  <a:lnTo>
                    <a:pt x="0" y="994348"/>
                  </a:lnTo>
                  <a:lnTo>
                    <a:pt x="12298" y="994348"/>
                  </a:lnTo>
                  <a:lnTo>
                    <a:pt x="12298" y="0"/>
                  </a:lnTo>
                </a:path>
                <a:path w="633094" h="1988820">
                  <a:moveTo>
                    <a:pt x="15298" y="13873"/>
                  </a:moveTo>
                  <a:lnTo>
                    <a:pt x="632850" y="1222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892008" y="526572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82" y="31463"/>
                  </a:moveTo>
                  <a:lnTo>
                    <a:pt x="0" y="0"/>
                  </a:lnTo>
                  <a:lnTo>
                    <a:pt x="43267" y="15615"/>
                  </a:lnTo>
                  <a:lnTo>
                    <a:pt x="82" y="3146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70974" y="5265720"/>
              <a:ext cx="682625" cy="1995170"/>
            </a:xfrm>
            <a:custGeom>
              <a:avLst/>
              <a:gdLst/>
              <a:ahLst/>
              <a:cxnLst/>
              <a:rect l="l" t="t" r="r" b="b"/>
              <a:pathLst>
                <a:path w="682625" h="1995170">
                  <a:moveTo>
                    <a:pt x="621116" y="31463"/>
                  </a:moveTo>
                  <a:lnTo>
                    <a:pt x="664301" y="15615"/>
                  </a:lnTo>
                  <a:lnTo>
                    <a:pt x="621033" y="0"/>
                  </a:lnTo>
                  <a:lnTo>
                    <a:pt x="621116" y="31463"/>
                  </a:lnTo>
                  <a:close/>
                </a:path>
                <a:path w="682625" h="1995170">
                  <a:moveTo>
                    <a:pt x="0" y="1994929"/>
                  </a:moveTo>
                  <a:lnTo>
                    <a:pt x="682498" y="198052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4695575" y="5676211"/>
            <a:ext cx="828675" cy="2946400"/>
            <a:chOff x="4695575" y="5676211"/>
            <a:chExt cx="828675" cy="2946400"/>
          </a:xfrm>
        </p:grpSpPr>
        <p:sp>
          <p:nvSpPr>
            <p:cNvPr id="28" name="object 28" descr=""/>
            <p:cNvSpPr/>
            <p:nvPr/>
          </p:nvSpPr>
          <p:spPr>
            <a:xfrm>
              <a:off x="4802253" y="8601714"/>
              <a:ext cx="701040" cy="13335"/>
            </a:xfrm>
            <a:custGeom>
              <a:avLst/>
              <a:gdLst/>
              <a:ahLst/>
              <a:cxnLst/>
              <a:rect l="l" t="t" r="r" b="b"/>
              <a:pathLst>
                <a:path w="701039" h="13334">
                  <a:moveTo>
                    <a:pt x="700959" y="1276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759034" y="858598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2931" y="31458"/>
                  </a:moveTo>
                  <a:lnTo>
                    <a:pt x="0" y="14942"/>
                  </a:lnTo>
                  <a:lnTo>
                    <a:pt x="43504" y="0"/>
                  </a:lnTo>
                  <a:lnTo>
                    <a:pt x="42931" y="3145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695575" y="5680973"/>
              <a:ext cx="824230" cy="2936875"/>
            </a:xfrm>
            <a:custGeom>
              <a:avLst/>
              <a:gdLst/>
              <a:ahLst/>
              <a:cxnLst/>
              <a:rect l="l" t="t" r="r" b="b"/>
              <a:pathLst>
                <a:path w="824229" h="2936875">
                  <a:moveTo>
                    <a:pt x="106963" y="2905011"/>
                  </a:moveTo>
                  <a:lnTo>
                    <a:pt x="63458" y="2919953"/>
                  </a:lnTo>
                  <a:lnTo>
                    <a:pt x="106390" y="2936469"/>
                  </a:lnTo>
                  <a:lnTo>
                    <a:pt x="106963" y="2905011"/>
                  </a:lnTo>
                  <a:close/>
                </a:path>
                <a:path w="824229" h="2936875">
                  <a:moveTo>
                    <a:pt x="811999" y="2918548"/>
                  </a:moveTo>
                  <a:lnTo>
                    <a:pt x="823699" y="149"/>
                  </a:lnTo>
                </a:path>
                <a:path w="824229" h="2936875">
                  <a:moveTo>
                    <a:pt x="0" y="0"/>
                  </a:moveTo>
                  <a:lnTo>
                    <a:pt x="77669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8955499" y="4756875"/>
            <a:ext cx="2779395" cy="105981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99390" rIns="0" bIns="0" rtlCol="0" vert="horz">
            <a:spAutoFit/>
          </a:bodyPr>
          <a:lstStyle/>
          <a:p>
            <a:pPr marL="837565" marR="691515" indent="-140335">
              <a:lnSpc>
                <a:spcPct val="100000"/>
              </a:lnSpc>
              <a:spcBef>
                <a:spcPts val="1570"/>
              </a:spcBef>
            </a:pP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x3</a:t>
            </a:r>
            <a:r>
              <a:rPr dirty="0" sz="20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0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C55A11"/>
                </a:solidFill>
                <a:latin typeface="Arial"/>
                <a:cs typeface="Arial"/>
              </a:rPr>
              <a:t>φ</a:t>
            </a:r>
            <a:r>
              <a:rPr dirty="0" sz="2000" spc="-10" b="1">
                <a:solidFill>
                  <a:srgbClr val="C55A11"/>
                </a:solidFill>
                <a:latin typeface="Calibri"/>
                <a:cs typeface="Calibri"/>
              </a:rPr>
              <a:t>(x1,x2)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(</a:t>
            </a:r>
            <a:r>
              <a:rPr dirty="0" sz="2000" b="1">
                <a:solidFill>
                  <a:srgbClr val="C55A11"/>
                </a:solidFill>
                <a:latin typeface="Calibri"/>
                <a:cs typeface="Calibri"/>
              </a:rPr>
              <a:t>x3</a:t>
            </a:r>
            <a:r>
              <a:rPr dirty="0" sz="20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&lt;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10)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955499" y="3301973"/>
            <a:ext cx="2779395" cy="950594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42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0324604" y="4252073"/>
            <a:ext cx="41275" cy="495934"/>
            <a:chOff x="10324604" y="4252073"/>
            <a:chExt cx="41275" cy="495934"/>
          </a:xfrm>
        </p:grpSpPr>
        <p:sp>
          <p:nvSpPr>
            <p:cNvPr id="34" name="object 34" descr=""/>
            <p:cNvSpPr/>
            <p:nvPr/>
          </p:nvSpPr>
          <p:spPr>
            <a:xfrm>
              <a:off x="10345098" y="4252073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w="0" h="448310">
                  <a:moveTo>
                    <a:pt x="0" y="0"/>
                  </a:moveTo>
                  <a:lnTo>
                    <a:pt x="0" y="44774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329367" y="469982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329367" y="469982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1" y="43226"/>
                  </a:lnTo>
                  <a:lnTo>
                    <a:pt x="3146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8955499" y="6201048"/>
            <a:ext cx="2779395" cy="1059815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199390" rIns="0" bIns="0" rtlCol="0" vert="horz">
            <a:spAutoFit/>
          </a:bodyPr>
          <a:lstStyle/>
          <a:p>
            <a:pPr marL="837565" marR="770890" indent="-62230">
              <a:lnSpc>
                <a:spcPct val="100000"/>
              </a:lnSpc>
              <a:spcBef>
                <a:spcPts val="1570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y1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x3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x2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x3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0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955499" y="7828525"/>
            <a:ext cx="2779395" cy="767080"/>
          </a:xfrm>
          <a:prstGeom prst="rect">
            <a:avLst/>
          </a:prstGeom>
          <a:ln w="19024">
            <a:solidFill>
              <a:srgbClr val="2F5496"/>
            </a:solidFill>
          </a:ln>
        </p:spPr>
        <p:txBody>
          <a:bodyPr wrap="square" lIns="0" tIns="208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45"/>
              </a:spcBef>
            </a:pPr>
            <a:r>
              <a:rPr dirty="0" sz="2000" b="1">
                <a:solidFill>
                  <a:srgbClr val="2F5496"/>
                </a:solidFill>
                <a:latin typeface="Calibri"/>
                <a:cs typeface="Calibri"/>
              </a:rPr>
              <a:t>print</a:t>
            </a:r>
            <a:r>
              <a:rPr dirty="0" sz="20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2F5496"/>
                </a:solidFill>
                <a:latin typeface="Calibri"/>
                <a:cs typeface="Calibri"/>
              </a:rPr>
              <a:t>y2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0324604" y="5816473"/>
            <a:ext cx="41275" cy="375920"/>
            <a:chOff x="10324604" y="5816473"/>
            <a:chExt cx="41275" cy="375920"/>
          </a:xfrm>
        </p:grpSpPr>
        <p:sp>
          <p:nvSpPr>
            <p:cNvPr id="40" name="object 40" descr=""/>
            <p:cNvSpPr/>
            <p:nvPr/>
          </p:nvSpPr>
          <p:spPr>
            <a:xfrm>
              <a:off x="10345098" y="5816473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w="0" h="327660">
                  <a:moveTo>
                    <a:pt x="0" y="0"/>
                  </a:moveTo>
                  <a:lnTo>
                    <a:pt x="0" y="3274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0329367" y="614392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1" y="43226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0329367" y="614392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1" y="43226"/>
                  </a:lnTo>
                  <a:lnTo>
                    <a:pt x="3146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 descr=""/>
          <p:cNvGrpSpPr/>
          <p:nvPr/>
        </p:nvGrpSpPr>
        <p:grpSpPr>
          <a:xfrm>
            <a:off x="10324604" y="7260649"/>
            <a:ext cx="41275" cy="558800"/>
            <a:chOff x="10324604" y="7260649"/>
            <a:chExt cx="41275" cy="558800"/>
          </a:xfrm>
        </p:grpSpPr>
        <p:sp>
          <p:nvSpPr>
            <p:cNvPr id="44" name="object 44" descr=""/>
            <p:cNvSpPr/>
            <p:nvPr/>
          </p:nvSpPr>
          <p:spPr>
            <a:xfrm>
              <a:off x="10345098" y="7260649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w="0" h="511175">
                  <a:moveTo>
                    <a:pt x="0" y="0"/>
                  </a:moveTo>
                  <a:lnTo>
                    <a:pt x="0" y="51074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329367" y="7771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1" y="43223"/>
                  </a:moveTo>
                  <a:lnTo>
                    <a:pt x="0" y="0"/>
                  </a:lnTo>
                  <a:lnTo>
                    <a:pt x="31463" y="0"/>
                  </a:lnTo>
                  <a:lnTo>
                    <a:pt x="15731" y="4322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329367" y="7771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1" y="43223"/>
                  </a:lnTo>
                  <a:lnTo>
                    <a:pt x="3146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 descr=""/>
          <p:cNvGrpSpPr/>
          <p:nvPr/>
        </p:nvGrpSpPr>
        <p:grpSpPr>
          <a:xfrm>
            <a:off x="8276036" y="5266331"/>
            <a:ext cx="685165" cy="1469390"/>
            <a:chOff x="8276036" y="5266331"/>
            <a:chExt cx="685165" cy="1469390"/>
          </a:xfrm>
        </p:grpSpPr>
        <p:sp>
          <p:nvSpPr>
            <p:cNvPr id="48" name="object 48" descr=""/>
            <p:cNvSpPr/>
            <p:nvPr/>
          </p:nvSpPr>
          <p:spPr>
            <a:xfrm>
              <a:off x="8280799" y="5286648"/>
              <a:ext cx="675640" cy="1444625"/>
            </a:xfrm>
            <a:custGeom>
              <a:avLst/>
              <a:gdLst/>
              <a:ahLst/>
              <a:cxnLst/>
              <a:rect l="l" t="t" r="r" b="b"/>
              <a:pathLst>
                <a:path w="675640" h="1444625">
                  <a:moveTo>
                    <a:pt x="674698" y="1444198"/>
                  </a:moveTo>
                  <a:lnTo>
                    <a:pt x="13448" y="1444198"/>
                  </a:lnTo>
                  <a:lnTo>
                    <a:pt x="13448" y="0"/>
                  </a:lnTo>
                  <a:lnTo>
                    <a:pt x="675298" y="0"/>
                  </a:lnTo>
                </a:path>
                <a:path w="675640" h="1444625">
                  <a:moveTo>
                    <a:pt x="0" y="1824"/>
                  </a:moveTo>
                  <a:lnTo>
                    <a:pt x="617548" y="177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898307" y="52710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82" y="31463"/>
                  </a:moveTo>
                  <a:lnTo>
                    <a:pt x="0" y="0"/>
                  </a:lnTo>
                  <a:lnTo>
                    <a:pt x="43267" y="15615"/>
                  </a:lnTo>
                  <a:lnTo>
                    <a:pt x="82" y="3146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898307" y="52710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82" y="31463"/>
                  </a:moveTo>
                  <a:lnTo>
                    <a:pt x="43267" y="15615"/>
                  </a:lnTo>
                  <a:lnTo>
                    <a:pt x="0" y="0"/>
                  </a:lnTo>
                  <a:lnTo>
                    <a:pt x="82" y="3146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 descr=""/>
          <p:cNvGrpSpPr/>
          <p:nvPr/>
        </p:nvGrpSpPr>
        <p:grpSpPr>
          <a:xfrm>
            <a:off x="11734100" y="5821212"/>
            <a:ext cx="817244" cy="2794000"/>
            <a:chOff x="11734100" y="5821212"/>
            <a:chExt cx="817244" cy="2794000"/>
          </a:xfrm>
        </p:grpSpPr>
        <p:sp>
          <p:nvSpPr>
            <p:cNvPr id="52" name="object 52" descr=""/>
            <p:cNvSpPr/>
            <p:nvPr/>
          </p:nvSpPr>
          <p:spPr>
            <a:xfrm>
              <a:off x="11840778" y="8594313"/>
              <a:ext cx="701040" cy="13335"/>
            </a:xfrm>
            <a:custGeom>
              <a:avLst/>
              <a:gdLst/>
              <a:ahLst/>
              <a:cxnLst/>
              <a:rect l="l" t="t" r="r" b="b"/>
              <a:pathLst>
                <a:path w="701040" h="13334">
                  <a:moveTo>
                    <a:pt x="700958" y="1276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1797560" y="857858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2930" y="31458"/>
                  </a:moveTo>
                  <a:lnTo>
                    <a:pt x="0" y="14942"/>
                  </a:lnTo>
                  <a:lnTo>
                    <a:pt x="43503" y="0"/>
                  </a:lnTo>
                  <a:lnTo>
                    <a:pt x="42930" y="3145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1734100" y="5825975"/>
              <a:ext cx="812165" cy="2784475"/>
            </a:xfrm>
            <a:custGeom>
              <a:avLst/>
              <a:gdLst/>
              <a:ahLst/>
              <a:cxnLst/>
              <a:rect l="l" t="t" r="r" b="b"/>
              <a:pathLst>
                <a:path w="812165" h="2784475">
                  <a:moveTo>
                    <a:pt x="106963" y="2752609"/>
                  </a:moveTo>
                  <a:lnTo>
                    <a:pt x="63459" y="2767552"/>
                  </a:lnTo>
                  <a:lnTo>
                    <a:pt x="106390" y="2784068"/>
                  </a:lnTo>
                  <a:lnTo>
                    <a:pt x="106963" y="2752609"/>
                  </a:lnTo>
                  <a:close/>
                </a:path>
                <a:path w="812165" h="2784475">
                  <a:moveTo>
                    <a:pt x="811999" y="2766149"/>
                  </a:moveTo>
                  <a:lnTo>
                    <a:pt x="787399" y="19648"/>
                  </a:lnTo>
                </a:path>
                <a:path w="812165" h="2784475">
                  <a:moveTo>
                    <a:pt x="0" y="0"/>
                  </a:moveTo>
                  <a:lnTo>
                    <a:pt x="77669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5" name="object 5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3767454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Two</a:t>
            </a:r>
            <a:r>
              <a:rPr dirty="0" spc="-11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Types</a:t>
            </a:r>
            <a:r>
              <a:rPr dirty="0" spc="-1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Questions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642620" marR="922019" indent="-630555">
              <a:lnSpc>
                <a:spcPct val="100400"/>
              </a:lnSpc>
              <a:spcBef>
                <a:spcPts val="85"/>
              </a:spcBef>
              <a:buFont typeface="Calibri"/>
              <a:buAutoNum type="arabicParenR"/>
              <a:tabLst>
                <a:tab pos="642620" algn="l"/>
              </a:tabLst>
            </a:pPr>
            <a:r>
              <a:rPr dirty="0"/>
              <a:t>Convert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given</a:t>
            </a:r>
            <a:r>
              <a:rPr dirty="0" spc="-75"/>
              <a:t> </a:t>
            </a:r>
            <a:r>
              <a:rPr dirty="0" spc="-10"/>
              <a:t>program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/>
              <a:t>Three</a:t>
            </a:r>
            <a:r>
              <a:rPr dirty="0" spc="-80"/>
              <a:t> </a:t>
            </a:r>
            <a:r>
              <a:rPr dirty="0"/>
              <a:t>address</a:t>
            </a:r>
            <a:r>
              <a:rPr dirty="0" spc="-75"/>
              <a:t> </a:t>
            </a:r>
            <a:r>
              <a:rPr dirty="0"/>
              <a:t>code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then</a:t>
            </a:r>
            <a:r>
              <a:rPr dirty="0" spc="-75"/>
              <a:t> </a:t>
            </a:r>
            <a:r>
              <a:rPr dirty="0" spc="-10"/>
              <a:t>construct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20"/>
              <a:t>CFG.</a:t>
            </a:r>
          </a:p>
          <a:p>
            <a:pPr>
              <a:lnSpc>
                <a:spcPct val="100000"/>
              </a:lnSpc>
              <a:spcBef>
                <a:spcPts val="1875"/>
              </a:spcBef>
              <a:buClr>
                <a:srgbClr val="2F5496"/>
              </a:buClr>
              <a:buFont typeface="Calibri"/>
              <a:buAutoNum type="arabicParenR"/>
            </a:pPr>
          </a:p>
          <a:p>
            <a:pPr marL="642620" indent="-629285">
              <a:lnSpc>
                <a:spcPct val="100000"/>
              </a:lnSpc>
              <a:buFont typeface="Calibri"/>
              <a:buAutoNum type="arabicParenR"/>
              <a:tabLst>
                <a:tab pos="642620" algn="l"/>
              </a:tabLst>
            </a:pPr>
            <a:r>
              <a:rPr dirty="0"/>
              <a:t>Convert</a:t>
            </a:r>
            <a:r>
              <a:rPr dirty="0" spc="-85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given</a:t>
            </a:r>
            <a:r>
              <a:rPr dirty="0" spc="-80"/>
              <a:t> </a:t>
            </a:r>
            <a:r>
              <a:rPr dirty="0" spc="-10"/>
              <a:t>program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 spc="-25"/>
              <a:t>SSA</a:t>
            </a:r>
          </a:p>
          <a:p>
            <a:pPr lvl="1" marL="2471420" marR="5080" indent="-481330">
              <a:lnSpc>
                <a:spcPts val="3370"/>
              </a:lnSpc>
              <a:spcBef>
                <a:spcPts val="100"/>
              </a:spcBef>
              <a:buFont typeface="Arial"/>
              <a:buChar char="●"/>
              <a:tabLst>
                <a:tab pos="247142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question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could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specify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student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convert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program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CFG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(change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working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every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loop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terms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loop)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SSAify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79527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Lecture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405" y="3711164"/>
            <a:ext cx="5375910" cy="3209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CFG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Generation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Converting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program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SSA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Basic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blocks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Generate</a:t>
            </a:r>
            <a:r>
              <a:rPr dirty="0" sz="2800" spc="-1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TAC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37800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7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629876" y="4103129"/>
            <a:ext cx="7466330" cy="1783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dirty="0" u="heavy" sz="3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preetkanwal@pes.edu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18529" y="46610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960"/>
                </a:lnTo>
                <a:lnTo>
                  <a:pt x="1225308" y="60960"/>
                </a:lnTo>
                <a:lnTo>
                  <a:pt x="1225308" y="1437640"/>
                </a:lnTo>
                <a:lnTo>
                  <a:pt x="1280020" y="1437640"/>
                </a:lnTo>
                <a:lnTo>
                  <a:pt x="1280020" y="60960"/>
                </a:lnTo>
                <a:lnTo>
                  <a:pt x="1280172" y="60960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6720" y="731902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47" y="1376680"/>
                </a:moveTo>
                <a:lnTo>
                  <a:pt x="54737" y="1376680"/>
                </a:lnTo>
                <a:lnTo>
                  <a:pt x="54737" y="0"/>
                </a:lnTo>
                <a:lnTo>
                  <a:pt x="12" y="0"/>
                </a:lnTo>
                <a:lnTo>
                  <a:pt x="12" y="1376680"/>
                </a:lnTo>
                <a:lnTo>
                  <a:pt x="0" y="1437640"/>
                </a:lnTo>
                <a:lnTo>
                  <a:pt x="1280147" y="1437640"/>
                </a:lnTo>
                <a:lnTo>
                  <a:pt x="1280147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876" y="2718720"/>
            <a:ext cx="17018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20">
                <a:solidFill>
                  <a:srgbClr val="C55A11"/>
                </a:solidFill>
              </a:rPr>
              <a:t>THANK </a:t>
            </a:r>
            <a:r>
              <a:rPr dirty="0" sz="4500" spc="-25">
                <a:solidFill>
                  <a:srgbClr val="C55A11"/>
                </a:solidFill>
              </a:rPr>
              <a:t>YOU</a:t>
            </a:r>
            <a:endParaRPr sz="45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8649" y="13718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6595745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CFG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Representation</a:t>
            </a:r>
            <a:r>
              <a:rPr dirty="0" spc="-6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Intermediate</a:t>
            </a:r>
            <a:r>
              <a:rPr dirty="0" spc="-20">
                <a:solidFill>
                  <a:srgbClr val="C55A11"/>
                </a:solidFill>
              </a:rPr>
              <a:t> 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57" y="2638652"/>
            <a:ext cx="10700385" cy="47351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93395" marR="5080" indent="-481330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93395" algn="l"/>
                <a:tab pos="963866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flow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graph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graphical</a:t>
            </a:r>
            <a:r>
              <a:rPr dirty="0" sz="2800" spc="1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representation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exhibits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flow</a:t>
            </a:r>
            <a:r>
              <a:rPr dirty="0" sz="2800" spc="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control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75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Helps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performing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machine</a:t>
            </a:r>
            <a:r>
              <a:rPr dirty="0" sz="2800" spc="-8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independent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optimization.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4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Benefits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generation:</a:t>
            </a:r>
            <a:endParaRPr sz="2800">
              <a:latin typeface="Calibri"/>
              <a:cs typeface="Calibri"/>
            </a:endParaRPr>
          </a:p>
          <a:p>
            <a:pPr lvl="1" marL="1664970" indent="-256540">
              <a:lnSpc>
                <a:spcPct val="100000"/>
              </a:lnSpc>
              <a:spcBef>
                <a:spcPts val="990"/>
              </a:spcBef>
              <a:buChar char="–"/>
              <a:tabLst>
                <a:tab pos="1664970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Better</a:t>
            </a:r>
            <a:r>
              <a:rPr dirty="0" sz="2800" spc="-11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register</a:t>
            </a:r>
            <a:r>
              <a:rPr dirty="0" sz="2800" spc="-1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allocation.</a:t>
            </a:r>
            <a:endParaRPr sz="2800">
              <a:latin typeface="Calibri"/>
              <a:cs typeface="Calibri"/>
            </a:endParaRPr>
          </a:p>
          <a:p>
            <a:pPr lvl="1" marL="1664970" indent="-256540">
              <a:lnSpc>
                <a:spcPct val="100000"/>
              </a:lnSpc>
              <a:spcBef>
                <a:spcPts val="990"/>
              </a:spcBef>
              <a:buChar char="–"/>
              <a:tabLst>
                <a:tab pos="1664970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Better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selection.</a:t>
            </a:r>
            <a:endParaRPr sz="2800">
              <a:latin typeface="Calibri"/>
              <a:cs typeface="Calibri"/>
            </a:endParaRPr>
          </a:p>
          <a:p>
            <a:pPr lvl="1" marL="1664970" indent="-256540">
              <a:lnSpc>
                <a:spcPct val="100000"/>
              </a:lnSpc>
              <a:spcBef>
                <a:spcPts val="990"/>
              </a:spcBef>
              <a:buChar char="–"/>
              <a:tabLst>
                <a:tab pos="166497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Helps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program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cost.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6595745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CFG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Representation</a:t>
            </a:r>
            <a:r>
              <a:rPr dirty="0" spc="-6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Intermediate</a:t>
            </a:r>
            <a:r>
              <a:rPr dirty="0" spc="-20">
                <a:solidFill>
                  <a:srgbClr val="C55A11"/>
                </a:solidFill>
              </a:rPr>
              <a:t> 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57" y="2638652"/>
            <a:ext cx="10438765" cy="5269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Rules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constructing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flow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graph: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nodes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flow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graph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basic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blocks.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4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Number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nodes(For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example:B1,B2).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first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basic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block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(i.e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B1)is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called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block.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35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400"/>
              </a:lnSpc>
              <a:spcBef>
                <a:spcPts val="5"/>
              </a:spcBef>
              <a:buFont typeface="Arial"/>
              <a:buChar char="●"/>
              <a:tabLst>
                <a:tab pos="493395" algn="l"/>
                <a:tab pos="1409065" algn="l"/>
                <a:tab pos="9638665" algn="l"/>
              </a:tabLst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Draw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directed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edge</a:t>
            </a:r>
            <a:r>
              <a:rPr dirty="0" sz="2800" spc="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dirty="0" sz="2800" spc="2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block i.e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B1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block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B1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i.e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B2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B2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immediately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B1.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6595745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CFG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Representation</a:t>
            </a:r>
            <a:r>
              <a:rPr dirty="0" spc="-6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Intermediate</a:t>
            </a:r>
            <a:r>
              <a:rPr dirty="0" spc="-20">
                <a:solidFill>
                  <a:srgbClr val="C55A11"/>
                </a:solidFill>
              </a:rPr>
              <a:t> 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57" y="2638652"/>
            <a:ext cx="10922000" cy="5276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Partition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into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basic</a:t>
            </a:r>
            <a:r>
              <a:rPr dirty="0" sz="28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blocks.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Nodes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FG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Basic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blocks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4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nodes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lvl="1" marL="950594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Entry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(edge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first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block)</a:t>
            </a:r>
            <a:endParaRPr sz="2800">
              <a:latin typeface="Calibri"/>
              <a:cs typeface="Calibri"/>
            </a:endParaRPr>
          </a:p>
          <a:p>
            <a:pPr lvl="1" marL="950594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Exit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(edge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last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block)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30"/>
              </a:spcBef>
              <a:buClr>
                <a:srgbClr val="2F5496"/>
              </a:buClr>
              <a:buFont typeface="Arial"/>
              <a:buChar char="○"/>
            </a:pP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400"/>
              </a:lnSpc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Edges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FG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indicate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blocks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other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blocks.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(determine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predecessor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successor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Block).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Basic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Blocks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3007750"/>
            <a:ext cx="9761855" cy="4120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marR="5080" indent="-4806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  <a:tab pos="3774440" algn="l"/>
                <a:tab pos="423164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basic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block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consists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set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statements</a:t>
            </a:r>
            <a:r>
              <a:rPr dirty="0" sz="2800" spc="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executed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sequentially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without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branching.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1455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Maximal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sequence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consecutive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such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that,</a:t>
            </a:r>
            <a:endParaRPr sz="2800">
              <a:latin typeface="Calibri"/>
              <a:cs typeface="Calibri"/>
            </a:endParaRPr>
          </a:p>
          <a:p>
            <a:pPr lvl="1" marL="949960" marR="10922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Flow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control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enter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basic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block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first instruction</a:t>
            </a:r>
            <a:endParaRPr sz="2800">
              <a:latin typeface="Calibri"/>
              <a:cs typeface="Calibri"/>
            </a:endParaRPr>
          </a:p>
          <a:p>
            <a:pPr lvl="1" marL="949960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Control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leaves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block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last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70"/>
              </a:spcBef>
              <a:buClr>
                <a:srgbClr val="2F5496"/>
              </a:buClr>
              <a:buFont typeface="Arial"/>
              <a:buChar char="○"/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Each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instruction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is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assigned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exactly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one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basic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block.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Basic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Blocks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57" y="2638652"/>
            <a:ext cx="10495915" cy="6014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Rules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determining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basic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blocks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Identify</a:t>
            </a:r>
            <a:r>
              <a:rPr dirty="0" sz="2800" spc="-1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leaders</a:t>
            </a:r>
            <a:endParaRPr sz="2800">
              <a:latin typeface="Calibri"/>
              <a:cs typeface="Calibri"/>
            </a:endParaRPr>
          </a:p>
          <a:p>
            <a:pPr lvl="1" marL="950594" marR="280035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first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three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leader.</a:t>
            </a:r>
            <a:endParaRPr sz="2800">
              <a:latin typeface="Calibri"/>
              <a:cs typeface="Calibri"/>
            </a:endParaRPr>
          </a:p>
          <a:p>
            <a:pPr lvl="1" marL="950594" marR="1981835" indent="-481330">
              <a:lnSpc>
                <a:spcPct val="100400"/>
              </a:lnSpc>
              <a:spcBef>
                <a:spcPts val="96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target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conditional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unconditional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jump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leader.</a:t>
            </a:r>
            <a:endParaRPr sz="2800">
              <a:latin typeface="Calibri"/>
              <a:cs typeface="Calibri"/>
            </a:endParaRPr>
          </a:p>
          <a:p>
            <a:pPr lvl="1" marL="950594" marR="1533525" indent="-481330">
              <a:lnSpc>
                <a:spcPct val="100400"/>
              </a:lnSpc>
              <a:spcBef>
                <a:spcPts val="98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immediately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follows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conditional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unconditional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jump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leader.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50"/>
              </a:spcBef>
              <a:buClr>
                <a:srgbClr val="2F5496"/>
              </a:buClr>
              <a:buFont typeface="Arial"/>
              <a:buChar char="○"/>
            </a:pP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400"/>
              </a:lnSpc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first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basic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block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leader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basic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block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ends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just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before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another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leader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Basic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Blocks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3699" y="2083027"/>
            <a:ext cx="1278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9760" y="3191102"/>
            <a:ext cx="2199640" cy="3452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3410" indent="-6007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8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t2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t4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88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a[t4]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0.0</a:t>
            </a:r>
            <a:endParaRPr sz="2800">
              <a:latin typeface="Calibri"/>
              <a:cs typeface="Calibri"/>
            </a:endParaRPr>
          </a:p>
          <a:p>
            <a:pPr marL="613410" indent="-6007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134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99875" y="3362026"/>
            <a:ext cx="3637915" cy="388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4090" indent="-601980">
              <a:lnSpc>
                <a:spcPct val="100000"/>
              </a:lnSpc>
              <a:spcBef>
                <a:spcPts val="100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(3)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(2)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t5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t6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88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t5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a[t6]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1.0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+1</a:t>
            </a:r>
            <a:endParaRPr sz="2800">
              <a:latin typeface="Calibri"/>
              <a:cs typeface="Calibri"/>
            </a:endParaRPr>
          </a:p>
          <a:p>
            <a:pPr marL="974090" indent="-961390">
              <a:lnSpc>
                <a:spcPct val="100000"/>
              </a:lnSpc>
              <a:spcBef>
                <a:spcPts val="15"/>
              </a:spcBef>
              <a:buAutoNum type="arabicPeriod" startAt="9"/>
              <a:tabLst>
                <a:tab pos="9740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&lt;=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10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(13)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37_CFG_CFG to SSA.pptx</dc:title>
  <dcterms:created xsi:type="dcterms:W3CDTF">2025-04-29T11:19:43Z</dcterms:created>
  <dcterms:modified xsi:type="dcterms:W3CDTF">2025-04-29T11:19:43Z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2025-04-29T00:00:00Z</vt:filetime>
  </property>
</Properties>
</file>