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j9L1rtlPCSG2zFxNw93yOwKe+/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8B4D81-3465-4843-9A72-A8F2E549AC26}">
  <a:tblStyle styleId="{AB8B4D81-3465-4843-9A72-A8F2E549AC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body"/>
          </p:nvPr>
        </p:nvSpPr>
        <p:spPr>
          <a:xfrm>
            <a:off x="763099" y="3157135"/>
            <a:ext cx="9772650" cy="5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763099" y="3157135"/>
            <a:ext cx="9772650" cy="5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25" y="2884550"/>
            <a:ext cx="40281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19525" y="4147923"/>
            <a:ext cx="75285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634174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Lavitra Kshitij Madan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(continued)</a:t>
            </a:r>
            <a:endParaRPr sz="3000"/>
          </a:p>
        </p:txBody>
      </p:sp>
      <p:sp>
        <p:nvSpPr>
          <p:cNvPr id="162" name="Google Shape;162;p10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756749" y="1633527"/>
            <a:ext cx="750443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5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Machine Independent Code Optimization  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Optimized IR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10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166" name="Google Shape;166;p10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0"/>
          <p:cNvSpPr txBox="1"/>
          <p:nvPr/>
        </p:nvSpPr>
        <p:spPr>
          <a:xfrm>
            <a:off x="11114566" y="4080607"/>
            <a:ext cx="19380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rhs, lhs =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11114566" y="4690207"/>
            <a:ext cx="98425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rhs = 2;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11114566" y="5299807"/>
            <a:ext cx="1715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(lhs &lt;= rhs)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11114566" y="59094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11114566" y="6519007"/>
            <a:ext cx="233553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lhs = lhs – 2 * rhs;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11114566" y="7128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6545561" y="2743237"/>
            <a:ext cx="4246800" cy="6375300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lhs 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rhs =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49425" rtl="0" algn="l">
              <a:lnSpc>
                <a:spcPct val="173571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t0 = lhs &lt;= rhs  if t0 goto L1  goto L2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18490" lvl="0" marL="1075055" marR="1416050" rtl="0" algn="l">
              <a:lnSpc>
                <a:spcPct val="173571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t1 = 2 * rhs  lhs = lhs - t1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L2 : next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10"/>
          <p:cNvGrpSpPr/>
          <p:nvPr/>
        </p:nvGrpSpPr>
        <p:grpSpPr>
          <a:xfrm>
            <a:off x="1111824" y="3459900"/>
            <a:ext cx="5111610" cy="4470644"/>
            <a:chOff x="1111824" y="3459900"/>
            <a:chExt cx="5111610" cy="4470644"/>
          </a:xfrm>
        </p:grpSpPr>
        <p:sp>
          <p:nvSpPr>
            <p:cNvPr id="176" name="Google Shape;176;p10"/>
            <p:cNvSpPr/>
            <p:nvPr/>
          </p:nvSpPr>
          <p:spPr>
            <a:xfrm>
              <a:off x="2783124" y="3459900"/>
              <a:ext cx="835660" cy="774700"/>
            </a:xfrm>
            <a:custGeom>
              <a:rect b="b" l="l" r="r" t="t"/>
              <a:pathLst>
                <a:path extrusionOk="0" h="774700" w="835660">
                  <a:moveTo>
                    <a:pt x="417749" y="774299"/>
                  </a:moveTo>
                  <a:lnTo>
                    <a:pt x="369031" y="771695"/>
                  </a:lnTo>
                  <a:lnTo>
                    <a:pt x="321963" y="764075"/>
                  </a:lnTo>
                  <a:lnTo>
                    <a:pt x="276860" y="751729"/>
                  </a:lnTo>
                  <a:lnTo>
                    <a:pt x="234034" y="734949"/>
                  </a:lnTo>
                  <a:lnTo>
                    <a:pt x="193799" y="714025"/>
                  </a:lnTo>
                  <a:lnTo>
                    <a:pt x="156468" y="689247"/>
                  </a:lnTo>
                  <a:lnTo>
                    <a:pt x="122356" y="660906"/>
                  </a:lnTo>
                  <a:lnTo>
                    <a:pt x="91774" y="629292"/>
                  </a:lnTo>
                  <a:lnTo>
                    <a:pt x="65038" y="594696"/>
                  </a:lnTo>
                  <a:lnTo>
                    <a:pt x="42460" y="557408"/>
                  </a:lnTo>
                  <a:lnTo>
                    <a:pt x="24354" y="517719"/>
                  </a:lnTo>
                  <a:lnTo>
                    <a:pt x="11033" y="475920"/>
                  </a:lnTo>
                  <a:lnTo>
                    <a:pt x="2810" y="432299"/>
                  </a:lnTo>
                  <a:lnTo>
                    <a:pt x="0" y="387149"/>
                  </a:lnTo>
                  <a:lnTo>
                    <a:pt x="2810" y="342000"/>
                  </a:lnTo>
                  <a:lnTo>
                    <a:pt x="11033" y="298379"/>
                  </a:lnTo>
                  <a:lnTo>
                    <a:pt x="24354" y="256580"/>
                  </a:lnTo>
                  <a:lnTo>
                    <a:pt x="42460" y="216891"/>
                  </a:lnTo>
                  <a:lnTo>
                    <a:pt x="65038" y="179603"/>
                  </a:lnTo>
                  <a:lnTo>
                    <a:pt x="91774" y="145007"/>
                  </a:lnTo>
                  <a:lnTo>
                    <a:pt x="122356" y="113393"/>
                  </a:lnTo>
                  <a:lnTo>
                    <a:pt x="156468" y="85052"/>
                  </a:lnTo>
                  <a:lnTo>
                    <a:pt x="193799" y="60274"/>
                  </a:lnTo>
                  <a:lnTo>
                    <a:pt x="234034" y="39350"/>
                  </a:lnTo>
                  <a:lnTo>
                    <a:pt x="276860" y="22570"/>
                  </a:lnTo>
                  <a:lnTo>
                    <a:pt x="321963" y="10224"/>
                  </a:lnTo>
                  <a:lnTo>
                    <a:pt x="369031" y="2604"/>
                  </a:lnTo>
                  <a:lnTo>
                    <a:pt x="417749" y="0"/>
                  </a:lnTo>
                  <a:lnTo>
                    <a:pt x="466468" y="2604"/>
                  </a:lnTo>
                  <a:lnTo>
                    <a:pt x="513536" y="10224"/>
                  </a:lnTo>
                  <a:lnTo>
                    <a:pt x="558639" y="22570"/>
                  </a:lnTo>
                  <a:lnTo>
                    <a:pt x="601465" y="39350"/>
                  </a:lnTo>
                  <a:lnTo>
                    <a:pt x="641700" y="60274"/>
                  </a:lnTo>
                  <a:lnTo>
                    <a:pt x="679031" y="85052"/>
                  </a:lnTo>
                  <a:lnTo>
                    <a:pt x="713143" y="113393"/>
                  </a:lnTo>
                  <a:lnTo>
                    <a:pt x="743724" y="145007"/>
                  </a:lnTo>
                  <a:lnTo>
                    <a:pt x="770461" y="179603"/>
                  </a:lnTo>
                  <a:lnTo>
                    <a:pt x="793039" y="216891"/>
                  </a:lnTo>
                  <a:lnTo>
                    <a:pt x="811145" y="256580"/>
                  </a:lnTo>
                  <a:lnTo>
                    <a:pt x="824466" y="298379"/>
                  </a:lnTo>
                  <a:lnTo>
                    <a:pt x="832689" y="342000"/>
                  </a:lnTo>
                  <a:lnTo>
                    <a:pt x="835499" y="387149"/>
                  </a:lnTo>
                  <a:lnTo>
                    <a:pt x="832689" y="432299"/>
                  </a:lnTo>
                  <a:lnTo>
                    <a:pt x="824466" y="475920"/>
                  </a:lnTo>
                  <a:lnTo>
                    <a:pt x="811145" y="517719"/>
                  </a:lnTo>
                  <a:lnTo>
                    <a:pt x="793039" y="557408"/>
                  </a:lnTo>
                  <a:lnTo>
                    <a:pt x="770461" y="594696"/>
                  </a:lnTo>
                  <a:lnTo>
                    <a:pt x="743724" y="629292"/>
                  </a:lnTo>
                  <a:lnTo>
                    <a:pt x="713143" y="660906"/>
                  </a:lnTo>
                  <a:lnTo>
                    <a:pt x="679031" y="689247"/>
                  </a:lnTo>
                  <a:lnTo>
                    <a:pt x="641700" y="714025"/>
                  </a:lnTo>
                  <a:lnTo>
                    <a:pt x="601465" y="734949"/>
                  </a:lnTo>
                  <a:lnTo>
                    <a:pt x="558639" y="751729"/>
                  </a:lnTo>
                  <a:lnTo>
                    <a:pt x="513536" y="764075"/>
                  </a:lnTo>
                  <a:lnTo>
                    <a:pt x="466468" y="771695"/>
                  </a:lnTo>
                  <a:lnTo>
                    <a:pt x="417749" y="774299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2783124" y="3459900"/>
              <a:ext cx="835660" cy="774700"/>
            </a:xfrm>
            <a:custGeom>
              <a:rect b="b" l="l" r="r" t="t"/>
              <a:pathLst>
                <a:path extrusionOk="0" h="774700" w="835660">
                  <a:moveTo>
                    <a:pt x="0" y="387149"/>
                  </a:moveTo>
                  <a:lnTo>
                    <a:pt x="2810" y="342000"/>
                  </a:lnTo>
                  <a:lnTo>
                    <a:pt x="11033" y="298379"/>
                  </a:lnTo>
                  <a:lnTo>
                    <a:pt x="24354" y="256580"/>
                  </a:lnTo>
                  <a:lnTo>
                    <a:pt x="42460" y="216891"/>
                  </a:lnTo>
                  <a:lnTo>
                    <a:pt x="65038" y="179603"/>
                  </a:lnTo>
                  <a:lnTo>
                    <a:pt x="91774" y="145007"/>
                  </a:lnTo>
                  <a:lnTo>
                    <a:pt x="122356" y="113393"/>
                  </a:lnTo>
                  <a:lnTo>
                    <a:pt x="156468" y="85052"/>
                  </a:lnTo>
                  <a:lnTo>
                    <a:pt x="193799" y="60274"/>
                  </a:lnTo>
                  <a:lnTo>
                    <a:pt x="234034" y="39350"/>
                  </a:lnTo>
                  <a:lnTo>
                    <a:pt x="276860" y="22570"/>
                  </a:lnTo>
                  <a:lnTo>
                    <a:pt x="321963" y="10224"/>
                  </a:lnTo>
                  <a:lnTo>
                    <a:pt x="369031" y="2604"/>
                  </a:lnTo>
                  <a:lnTo>
                    <a:pt x="417749" y="0"/>
                  </a:lnTo>
                  <a:lnTo>
                    <a:pt x="466468" y="2604"/>
                  </a:lnTo>
                  <a:lnTo>
                    <a:pt x="513536" y="10224"/>
                  </a:lnTo>
                  <a:lnTo>
                    <a:pt x="558639" y="22570"/>
                  </a:lnTo>
                  <a:lnTo>
                    <a:pt x="601465" y="39350"/>
                  </a:lnTo>
                  <a:lnTo>
                    <a:pt x="641700" y="60274"/>
                  </a:lnTo>
                  <a:lnTo>
                    <a:pt x="679031" y="85052"/>
                  </a:lnTo>
                  <a:lnTo>
                    <a:pt x="713143" y="113393"/>
                  </a:lnTo>
                  <a:lnTo>
                    <a:pt x="743724" y="145007"/>
                  </a:lnTo>
                  <a:lnTo>
                    <a:pt x="770461" y="179603"/>
                  </a:lnTo>
                  <a:lnTo>
                    <a:pt x="793039" y="216891"/>
                  </a:lnTo>
                  <a:lnTo>
                    <a:pt x="811145" y="256580"/>
                  </a:lnTo>
                  <a:lnTo>
                    <a:pt x="824466" y="298379"/>
                  </a:lnTo>
                  <a:lnTo>
                    <a:pt x="832689" y="342000"/>
                  </a:lnTo>
                  <a:lnTo>
                    <a:pt x="835499" y="387149"/>
                  </a:lnTo>
                  <a:lnTo>
                    <a:pt x="832689" y="432299"/>
                  </a:lnTo>
                  <a:lnTo>
                    <a:pt x="824466" y="475920"/>
                  </a:lnTo>
                  <a:lnTo>
                    <a:pt x="811145" y="517719"/>
                  </a:lnTo>
                  <a:lnTo>
                    <a:pt x="793039" y="557408"/>
                  </a:lnTo>
                  <a:lnTo>
                    <a:pt x="770461" y="594696"/>
                  </a:lnTo>
                  <a:lnTo>
                    <a:pt x="743724" y="629292"/>
                  </a:lnTo>
                  <a:lnTo>
                    <a:pt x="713143" y="660906"/>
                  </a:lnTo>
                  <a:lnTo>
                    <a:pt x="679031" y="689247"/>
                  </a:lnTo>
                  <a:lnTo>
                    <a:pt x="641700" y="714025"/>
                  </a:lnTo>
                  <a:lnTo>
                    <a:pt x="601465" y="734949"/>
                  </a:lnTo>
                  <a:lnTo>
                    <a:pt x="558639" y="751729"/>
                  </a:lnTo>
                  <a:lnTo>
                    <a:pt x="513536" y="764075"/>
                  </a:lnTo>
                  <a:lnTo>
                    <a:pt x="466468" y="771695"/>
                  </a:lnTo>
                  <a:lnTo>
                    <a:pt x="417749" y="774299"/>
                  </a:lnTo>
                  <a:lnTo>
                    <a:pt x="369031" y="771695"/>
                  </a:lnTo>
                  <a:lnTo>
                    <a:pt x="321963" y="764075"/>
                  </a:lnTo>
                  <a:lnTo>
                    <a:pt x="276860" y="751729"/>
                  </a:lnTo>
                  <a:lnTo>
                    <a:pt x="234034" y="734949"/>
                  </a:lnTo>
                  <a:lnTo>
                    <a:pt x="193799" y="714025"/>
                  </a:lnTo>
                  <a:lnTo>
                    <a:pt x="156468" y="689247"/>
                  </a:lnTo>
                  <a:lnTo>
                    <a:pt x="122356" y="660906"/>
                  </a:lnTo>
                  <a:lnTo>
                    <a:pt x="91774" y="629292"/>
                  </a:lnTo>
                  <a:lnTo>
                    <a:pt x="65038" y="594696"/>
                  </a:lnTo>
                  <a:lnTo>
                    <a:pt x="42460" y="557408"/>
                  </a:lnTo>
                  <a:lnTo>
                    <a:pt x="24354" y="517719"/>
                  </a:lnTo>
                  <a:lnTo>
                    <a:pt x="11033" y="475920"/>
                  </a:lnTo>
                  <a:lnTo>
                    <a:pt x="2810" y="432299"/>
                  </a:lnTo>
                  <a:lnTo>
                    <a:pt x="0" y="3871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111824" y="5332920"/>
              <a:ext cx="835660" cy="774700"/>
            </a:xfrm>
            <a:custGeom>
              <a:rect b="b" l="l" r="r" t="t"/>
              <a:pathLst>
                <a:path extrusionOk="0" h="774700" w="835660">
                  <a:moveTo>
                    <a:pt x="417749" y="774299"/>
                  </a:moveTo>
                  <a:lnTo>
                    <a:pt x="369031" y="771695"/>
                  </a:lnTo>
                  <a:lnTo>
                    <a:pt x="321963" y="764075"/>
                  </a:lnTo>
                  <a:lnTo>
                    <a:pt x="276860" y="751729"/>
                  </a:lnTo>
                  <a:lnTo>
                    <a:pt x="234034" y="734949"/>
                  </a:lnTo>
                  <a:lnTo>
                    <a:pt x="193799" y="714025"/>
                  </a:lnTo>
                  <a:lnTo>
                    <a:pt x="156468" y="689247"/>
                  </a:lnTo>
                  <a:lnTo>
                    <a:pt x="122356" y="660906"/>
                  </a:lnTo>
                  <a:lnTo>
                    <a:pt x="91774" y="629292"/>
                  </a:lnTo>
                  <a:lnTo>
                    <a:pt x="65038" y="594696"/>
                  </a:lnTo>
                  <a:lnTo>
                    <a:pt x="42460" y="557408"/>
                  </a:lnTo>
                  <a:lnTo>
                    <a:pt x="24354" y="517719"/>
                  </a:lnTo>
                  <a:lnTo>
                    <a:pt x="11033" y="475919"/>
                  </a:lnTo>
                  <a:lnTo>
                    <a:pt x="2810" y="432299"/>
                  </a:lnTo>
                  <a:lnTo>
                    <a:pt x="0" y="387149"/>
                  </a:lnTo>
                  <a:lnTo>
                    <a:pt x="2810" y="342000"/>
                  </a:lnTo>
                  <a:lnTo>
                    <a:pt x="11033" y="298380"/>
                  </a:lnTo>
                  <a:lnTo>
                    <a:pt x="24354" y="256580"/>
                  </a:lnTo>
                  <a:lnTo>
                    <a:pt x="42460" y="216891"/>
                  </a:lnTo>
                  <a:lnTo>
                    <a:pt x="65038" y="179603"/>
                  </a:lnTo>
                  <a:lnTo>
                    <a:pt x="91774" y="145007"/>
                  </a:lnTo>
                  <a:lnTo>
                    <a:pt x="122356" y="113393"/>
                  </a:lnTo>
                  <a:lnTo>
                    <a:pt x="156468" y="85052"/>
                  </a:lnTo>
                  <a:lnTo>
                    <a:pt x="193799" y="60274"/>
                  </a:lnTo>
                  <a:lnTo>
                    <a:pt x="234034" y="39350"/>
                  </a:lnTo>
                  <a:lnTo>
                    <a:pt x="276860" y="22570"/>
                  </a:lnTo>
                  <a:lnTo>
                    <a:pt x="321963" y="10224"/>
                  </a:lnTo>
                  <a:lnTo>
                    <a:pt x="369031" y="2604"/>
                  </a:lnTo>
                  <a:lnTo>
                    <a:pt x="417749" y="0"/>
                  </a:lnTo>
                  <a:lnTo>
                    <a:pt x="466468" y="2604"/>
                  </a:lnTo>
                  <a:lnTo>
                    <a:pt x="513536" y="10224"/>
                  </a:lnTo>
                  <a:lnTo>
                    <a:pt x="558639" y="22570"/>
                  </a:lnTo>
                  <a:lnTo>
                    <a:pt x="601465" y="39350"/>
                  </a:lnTo>
                  <a:lnTo>
                    <a:pt x="641700" y="60274"/>
                  </a:lnTo>
                  <a:lnTo>
                    <a:pt x="679031" y="85052"/>
                  </a:lnTo>
                  <a:lnTo>
                    <a:pt x="713143" y="113393"/>
                  </a:lnTo>
                  <a:lnTo>
                    <a:pt x="743725" y="145007"/>
                  </a:lnTo>
                  <a:lnTo>
                    <a:pt x="770461" y="179603"/>
                  </a:lnTo>
                  <a:lnTo>
                    <a:pt x="793039" y="216891"/>
                  </a:lnTo>
                  <a:lnTo>
                    <a:pt x="811145" y="256580"/>
                  </a:lnTo>
                  <a:lnTo>
                    <a:pt x="824466" y="298380"/>
                  </a:lnTo>
                  <a:lnTo>
                    <a:pt x="832689" y="342000"/>
                  </a:lnTo>
                  <a:lnTo>
                    <a:pt x="835499" y="387149"/>
                  </a:lnTo>
                  <a:lnTo>
                    <a:pt x="832689" y="432299"/>
                  </a:lnTo>
                  <a:lnTo>
                    <a:pt x="824466" y="475919"/>
                  </a:lnTo>
                  <a:lnTo>
                    <a:pt x="811145" y="517719"/>
                  </a:lnTo>
                  <a:lnTo>
                    <a:pt x="793039" y="557408"/>
                  </a:lnTo>
                  <a:lnTo>
                    <a:pt x="770461" y="594696"/>
                  </a:lnTo>
                  <a:lnTo>
                    <a:pt x="743725" y="629292"/>
                  </a:lnTo>
                  <a:lnTo>
                    <a:pt x="713143" y="660906"/>
                  </a:lnTo>
                  <a:lnTo>
                    <a:pt x="679031" y="689247"/>
                  </a:lnTo>
                  <a:lnTo>
                    <a:pt x="641700" y="714025"/>
                  </a:lnTo>
                  <a:lnTo>
                    <a:pt x="601465" y="734949"/>
                  </a:lnTo>
                  <a:lnTo>
                    <a:pt x="558639" y="751729"/>
                  </a:lnTo>
                  <a:lnTo>
                    <a:pt x="513536" y="764075"/>
                  </a:lnTo>
                  <a:lnTo>
                    <a:pt x="466468" y="771695"/>
                  </a:lnTo>
                  <a:lnTo>
                    <a:pt x="417749" y="774299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111824" y="5332920"/>
              <a:ext cx="835660" cy="774700"/>
            </a:xfrm>
            <a:custGeom>
              <a:rect b="b" l="l" r="r" t="t"/>
              <a:pathLst>
                <a:path extrusionOk="0" h="774700" w="835660">
                  <a:moveTo>
                    <a:pt x="0" y="387149"/>
                  </a:moveTo>
                  <a:lnTo>
                    <a:pt x="2810" y="342000"/>
                  </a:lnTo>
                  <a:lnTo>
                    <a:pt x="11033" y="298380"/>
                  </a:lnTo>
                  <a:lnTo>
                    <a:pt x="24354" y="256580"/>
                  </a:lnTo>
                  <a:lnTo>
                    <a:pt x="42460" y="216891"/>
                  </a:lnTo>
                  <a:lnTo>
                    <a:pt x="65038" y="179603"/>
                  </a:lnTo>
                  <a:lnTo>
                    <a:pt x="91774" y="145007"/>
                  </a:lnTo>
                  <a:lnTo>
                    <a:pt x="122356" y="113393"/>
                  </a:lnTo>
                  <a:lnTo>
                    <a:pt x="156468" y="85052"/>
                  </a:lnTo>
                  <a:lnTo>
                    <a:pt x="193799" y="60274"/>
                  </a:lnTo>
                  <a:lnTo>
                    <a:pt x="234034" y="39350"/>
                  </a:lnTo>
                  <a:lnTo>
                    <a:pt x="276860" y="22570"/>
                  </a:lnTo>
                  <a:lnTo>
                    <a:pt x="321963" y="10224"/>
                  </a:lnTo>
                  <a:lnTo>
                    <a:pt x="369031" y="2604"/>
                  </a:lnTo>
                  <a:lnTo>
                    <a:pt x="417749" y="0"/>
                  </a:lnTo>
                  <a:lnTo>
                    <a:pt x="466468" y="2604"/>
                  </a:lnTo>
                  <a:lnTo>
                    <a:pt x="513536" y="10224"/>
                  </a:lnTo>
                  <a:lnTo>
                    <a:pt x="558639" y="22570"/>
                  </a:lnTo>
                  <a:lnTo>
                    <a:pt x="601465" y="39350"/>
                  </a:lnTo>
                  <a:lnTo>
                    <a:pt x="641700" y="60274"/>
                  </a:lnTo>
                  <a:lnTo>
                    <a:pt x="679031" y="85052"/>
                  </a:lnTo>
                  <a:lnTo>
                    <a:pt x="713143" y="113393"/>
                  </a:lnTo>
                  <a:lnTo>
                    <a:pt x="743725" y="145007"/>
                  </a:lnTo>
                  <a:lnTo>
                    <a:pt x="770461" y="179603"/>
                  </a:lnTo>
                  <a:lnTo>
                    <a:pt x="793039" y="216891"/>
                  </a:lnTo>
                  <a:lnTo>
                    <a:pt x="811145" y="256580"/>
                  </a:lnTo>
                  <a:lnTo>
                    <a:pt x="824466" y="298380"/>
                  </a:lnTo>
                  <a:lnTo>
                    <a:pt x="832689" y="342000"/>
                  </a:lnTo>
                  <a:lnTo>
                    <a:pt x="835499" y="387149"/>
                  </a:lnTo>
                  <a:lnTo>
                    <a:pt x="832689" y="432299"/>
                  </a:lnTo>
                  <a:lnTo>
                    <a:pt x="824466" y="475919"/>
                  </a:lnTo>
                  <a:lnTo>
                    <a:pt x="811145" y="517719"/>
                  </a:lnTo>
                  <a:lnTo>
                    <a:pt x="793039" y="557408"/>
                  </a:lnTo>
                  <a:lnTo>
                    <a:pt x="770461" y="594696"/>
                  </a:lnTo>
                  <a:lnTo>
                    <a:pt x="743725" y="629292"/>
                  </a:lnTo>
                  <a:lnTo>
                    <a:pt x="713143" y="660906"/>
                  </a:lnTo>
                  <a:lnTo>
                    <a:pt x="679031" y="689247"/>
                  </a:lnTo>
                  <a:lnTo>
                    <a:pt x="641700" y="714025"/>
                  </a:lnTo>
                  <a:lnTo>
                    <a:pt x="601465" y="734949"/>
                  </a:lnTo>
                  <a:lnTo>
                    <a:pt x="558639" y="751729"/>
                  </a:lnTo>
                  <a:lnTo>
                    <a:pt x="513536" y="764075"/>
                  </a:lnTo>
                  <a:lnTo>
                    <a:pt x="466468" y="771695"/>
                  </a:lnTo>
                  <a:lnTo>
                    <a:pt x="417749" y="774299"/>
                  </a:lnTo>
                  <a:lnTo>
                    <a:pt x="369031" y="771695"/>
                  </a:lnTo>
                  <a:lnTo>
                    <a:pt x="321963" y="764075"/>
                  </a:lnTo>
                  <a:lnTo>
                    <a:pt x="276860" y="751729"/>
                  </a:lnTo>
                  <a:lnTo>
                    <a:pt x="234034" y="734949"/>
                  </a:lnTo>
                  <a:lnTo>
                    <a:pt x="193799" y="714025"/>
                  </a:lnTo>
                  <a:lnTo>
                    <a:pt x="156468" y="689247"/>
                  </a:lnTo>
                  <a:lnTo>
                    <a:pt x="122356" y="660906"/>
                  </a:lnTo>
                  <a:lnTo>
                    <a:pt x="91774" y="629292"/>
                  </a:lnTo>
                  <a:lnTo>
                    <a:pt x="65038" y="594696"/>
                  </a:lnTo>
                  <a:lnTo>
                    <a:pt x="42460" y="557408"/>
                  </a:lnTo>
                  <a:lnTo>
                    <a:pt x="24354" y="517719"/>
                  </a:lnTo>
                  <a:lnTo>
                    <a:pt x="11033" y="475919"/>
                  </a:lnTo>
                  <a:lnTo>
                    <a:pt x="2810" y="432299"/>
                  </a:lnTo>
                  <a:lnTo>
                    <a:pt x="0" y="3871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4552275" y="5332920"/>
              <a:ext cx="835660" cy="774700"/>
            </a:xfrm>
            <a:custGeom>
              <a:rect b="b" l="l" r="r" t="t"/>
              <a:pathLst>
                <a:path extrusionOk="0" h="774700" w="835660">
                  <a:moveTo>
                    <a:pt x="417749" y="774299"/>
                  </a:moveTo>
                  <a:lnTo>
                    <a:pt x="369031" y="771695"/>
                  </a:lnTo>
                  <a:lnTo>
                    <a:pt x="321963" y="764075"/>
                  </a:lnTo>
                  <a:lnTo>
                    <a:pt x="276860" y="751729"/>
                  </a:lnTo>
                  <a:lnTo>
                    <a:pt x="234034" y="734949"/>
                  </a:lnTo>
                  <a:lnTo>
                    <a:pt x="193799" y="714025"/>
                  </a:lnTo>
                  <a:lnTo>
                    <a:pt x="156468" y="689247"/>
                  </a:lnTo>
                  <a:lnTo>
                    <a:pt x="122356" y="660906"/>
                  </a:lnTo>
                  <a:lnTo>
                    <a:pt x="91775" y="629292"/>
                  </a:lnTo>
                  <a:lnTo>
                    <a:pt x="65038" y="594696"/>
                  </a:lnTo>
                  <a:lnTo>
                    <a:pt x="42460" y="557408"/>
                  </a:lnTo>
                  <a:lnTo>
                    <a:pt x="24354" y="517719"/>
                  </a:lnTo>
                  <a:lnTo>
                    <a:pt x="11033" y="475919"/>
                  </a:lnTo>
                  <a:lnTo>
                    <a:pt x="2810" y="432299"/>
                  </a:lnTo>
                  <a:lnTo>
                    <a:pt x="0" y="387149"/>
                  </a:lnTo>
                  <a:lnTo>
                    <a:pt x="2810" y="342000"/>
                  </a:lnTo>
                  <a:lnTo>
                    <a:pt x="11033" y="298380"/>
                  </a:lnTo>
                  <a:lnTo>
                    <a:pt x="24354" y="256580"/>
                  </a:lnTo>
                  <a:lnTo>
                    <a:pt x="42460" y="216891"/>
                  </a:lnTo>
                  <a:lnTo>
                    <a:pt x="65038" y="179603"/>
                  </a:lnTo>
                  <a:lnTo>
                    <a:pt x="91775" y="145007"/>
                  </a:lnTo>
                  <a:lnTo>
                    <a:pt x="122356" y="113393"/>
                  </a:lnTo>
                  <a:lnTo>
                    <a:pt x="156468" y="85052"/>
                  </a:lnTo>
                  <a:lnTo>
                    <a:pt x="193799" y="60274"/>
                  </a:lnTo>
                  <a:lnTo>
                    <a:pt x="234034" y="39350"/>
                  </a:lnTo>
                  <a:lnTo>
                    <a:pt x="276860" y="22570"/>
                  </a:lnTo>
                  <a:lnTo>
                    <a:pt x="321963" y="10224"/>
                  </a:lnTo>
                  <a:lnTo>
                    <a:pt x="369031" y="2604"/>
                  </a:lnTo>
                  <a:lnTo>
                    <a:pt x="417749" y="0"/>
                  </a:lnTo>
                  <a:lnTo>
                    <a:pt x="466468" y="2604"/>
                  </a:lnTo>
                  <a:lnTo>
                    <a:pt x="513536" y="10224"/>
                  </a:lnTo>
                  <a:lnTo>
                    <a:pt x="558639" y="22570"/>
                  </a:lnTo>
                  <a:lnTo>
                    <a:pt x="601465" y="39350"/>
                  </a:lnTo>
                  <a:lnTo>
                    <a:pt x="641700" y="60274"/>
                  </a:lnTo>
                  <a:lnTo>
                    <a:pt x="679031" y="85052"/>
                  </a:lnTo>
                  <a:lnTo>
                    <a:pt x="713143" y="113393"/>
                  </a:lnTo>
                  <a:lnTo>
                    <a:pt x="743724" y="145007"/>
                  </a:lnTo>
                  <a:lnTo>
                    <a:pt x="770461" y="179603"/>
                  </a:lnTo>
                  <a:lnTo>
                    <a:pt x="793039" y="216891"/>
                  </a:lnTo>
                  <a:lnTo>
                    <a:pt x="811145" y="256580"/>
                  </a:lnTo>
                  <a:lnTo>
                    <a:pt x="824466" y="298380"/>
                  </a:lnTo>
                  <a:lnTo>
                    <a:pt x="832689" y="342000"/>
                  </a:lnTo>
                  <a:lnTo>
                    <a:pt x="835499" y="387149"/>
                  </a:lnTo>
                  <a:lnTo>
                    <a:pt x="832689" y="432299"/>
                  </a:lnTo>
                  <a:lnTo>
                    <a:pt x="824466" y="475919"/>
                  </a:lnTo>
                  <a:lnTo>
                    <a:pt x="811145" y="517719"/>
                  </a:lnTo>
                  <a:lnTo>
                    <a:pt x="793039" y="557408"/>
                  </a:lnTo>
                  <a:lnTo>
                    <a:pt x="770461" y="594696"/>
                  </a:lnTo>
                  <a:lnTo>
                    <a:pt x="743724" y="629292"/>
                  </a:lnTo>
                  <a:lnTo>
                    <a:pt x="713143" y="660906"/>
                  </a:lnTo>
                  <a:lnTo>
                    <a:pt x="679031" y="689247"/>
                  </a:lnTo>
                  <a:lnTo>
                    <a:pt x="641700" y="714025"/>
                  </a:lnTo>
                  <a:lnTo>
                    <a:pt x="601465" y="734949"/>
                  </a:lnTo>
                  <a:lnTo>
                    <a:pt x="558639" y="751729"/>
                  </a:lnTo>
                  <a:lnTo>
                    <a:pt x="513536" y="764075"/>
                  </a:lnTo>
                  <a:lnTo>
                    <a:pt x="466468" y="771695"/>
                  </a:lnTo>
                  <a:lnTo>
                    <a:pt x="417749" y="774299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4552275" y="5332920"/>
              <a:ext cx="835660" cy="774700"/>
            </a:xfrm>
            <a:custGeom>
              <a:rect b="b" l="l" r="r" t="t"/>
              <a:pathLst>
                <a:path extrusionOk="0" h="774700" w="835660">
                  <a:moveTo>
                    <a:pt x="0" y="387149"/>
                  </a:moveTo>
                  <a:lnTo>
                    <a:pt x="2810" y="342000"/>
                  </a:lnTo>
                  <a:lnTo>
                    <a:pt x="11033" y="298380"/>
                  </a:lnTo>
                  <a:lnTo>
                    <a:pt x="24354" y="256580"/>
                  </a:lnTo>
                  <a:lnTo>
                    <a:pt x="42460" y="216891"/>
                  </a:lnTo>
                  <a:lnTo>
                    <a:pt x="65038" y="179603"/>
                  </a:lnTo>
                  <a:lnTo>
                    <a:pt x="91775" y="145007"/>
                  </a:lnTo>
                  <a:lnTo>
                    <a:pt x="122356" y="113393"/>
                  </a:lnTo>
                  <a:lnTo>
                    <a:pt x="156468" y="85052"/>
                  </a:lnTo>
                  <a:lnTo>
                    <a:pt x="193799" y="60274"/>
                  </a:lnTo>
                  <a:lnTo>
                    <a:pt x="234034" y="39350"/>
                  </a:lnTo>
                  <a:lnTo>
                    <a:pt x="276860" y="22570"/>
                  </a:lnTo>
                  <a:lnTo>
                    <a:pt x="321963" y="10224"/>
                  </a:lnTo>
                  <a:lnTo>
                    <a:pt x="369031" y="2604"/>
                  </a:lnTo>
                  <a:lnTo>
                    <a:pt x="417749" y="0"/>
                  </a:lnTo>
                  <a:lnTo>
                    <a:pt x="466468" y="2604"/>
                  </a:lnTo>
                  <a:lnTo>
                    <a:pt x="513536" y="10224"/>
                  </a:lnTo>
                  <a:lnTo>
                    <a:pt x="558639" y="22570"/>
                  </a:lnTo>
                  <a:lnTo>
                    <a:pt x="601465" y="39350"/>
                  </a:lnTo>
                  <a:lnTo>
                    <a:pt x="641700" y="60274"/>
                  </a:lnTo>
                  <a:lnTo>
                    <a:pt x="679031" y="85052"/>
                  </a:lnTo>
                  <a:lnTo>
                    <a:pt x="713143" y="113393"/>
                  </a:lnTo>
                  <a:lnTo>
                    <a:pt x="743724" y="145007"/>
                  </a:lnTo>
                  <a:lnTo>
                    <a:pt x="770461" y="179603"/>
                  </a:lnTo>
                  <a:lnTo>
                    <a:pt x="793039" y="216891"/>
                  </a:lnTo>
                  <a:lnTo>
                    <a:pt x="811145" y="256580"/>
                  </a:lnTo>
                  <a:lnTo>
                    <a:pt x="824466" y="298380"/>
                  </a:lnTo>
                  <a:lnTo>
                    <a:pt x="832689" y="342000"/>
                  </a:lnTo>
                  <a:lnTo>
                    <a:pt x="835499" y="387149"/>
                  </a:lnTo>
                  <a:lnTo>
                    <a:pt x="832689" y="432299"/>
                  </a:lnTo>
                  <a:lnTo>
                    <a:pt x="824466" y="475919"/>
                  </a:lnTo>
                  <a:lnTo>
                    <a:pt x="811145" y="517719"/>
                  </a:lnTo>
                  <a:lnTo>
                    <a:pt x="793039" y="557408"/>
                  </a:lnTo>
                  <a:lnTo>
                    <a:pt x="770461" y="594696"/>
                  </a:lnTo>
                  <a:lnTo>
                    <a:pt x="743724" y="629292"/>
                  </a:lnTo>
                  <a:lnTo>
                    <a:pt x="713143" y="660906"/>
                  </a:lnTo>
                  <a:lnTo>
                    <a:pt x="679031" y="689247"/>
                  </a:lnTo>
                  <a:lnTo>
                    <a:pt x="641700" y="714025"/>
                  </a:lnTo>
                  <a:lnTo>
                    <a:pt x="601465" y="734949"/>
                  </a:lnTo>
                  <a:lnTo>
                    <a:pt x="558639" y="751729"/>
                  </a:lnTo>
                  <a:lnTo>
                    <a:pt x="513536" y="764075"/>
                  </a:lnTo>
                  <a:lnTo>
                    <a:pt x="466468" y="771695"/>
                  </a:lnTo>
                  <a:lnTo>
                    <a:pt x="417749" y="774299"/>
                  </a:lnTo>
                  <a:lnTo>
                    <a:pt x="369031" y="771695"/>
                  </a:lnTo>
                  <a:lnTo>
                    <a:pt x="321963" y="764075"/>
                  </a:lnTo>
                  <a:lnTo>
                    <a:pt x="276860" y="751729"/>
                  </a:lnTo>
                  <a:lnTo>
                    <a:pt x="234034" y="734949"/>
                  </a:lnTo>
                  <a:lnTo>
                    <a:pt x="193799" y="714025"/>
                  </a:lnTo>
                  <a:lnTo>
                    <a:pt x="156468" y="689247"/>
                  </a:lnTo>
                  <a:lnTo>
                    <a:pt x="122356" y="660906"/>
                  </a:lnTo>
                  <a:lnTo>
                    <a:pt x="91775" y="629292"/>
                  </a:lnTo>
                  <a:lnTo>
                    <a:pt x="65038" y="594696"/>
                  </a:lnTo>
                  <a:lnTo>
                    <a:pt x="42460" y="557408"/>
                  </a:lnTo>
                  <a:lnTo>
                    <a:pt x="24354" y="517719"/>
                  </a:lnTo>
                  <a:lnTo>
                    <a:pt x="11033" y="475919"/>
                  </a:lnTo>
                  <a:lnTo>
                    <a:pt x="2810" y="432299"/>
                  </a:lnTo>
                  <a:lnTo>
                    <a:pt x="0" y="3871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3618624" y="7155844"/>
              <a:ext cx="835660" cy="774700"/>
            </a:xfrm>
            <a:custGeom>
              <a:rect b="b" l="l" r="r" t="t"/>
              <a:pathLst>
                <a:path extrusionOk="0" h="774700" w="835660">
                  <a:moveTo>
                    <a:pt x="417749" y="774299"/>
                  </a:moveTo>
                  <a:lnTo>
                    <a:pt x="369031" y="771695"/>
                  </a:lnTo>
                  <a:lnTo>
                    <a:pt x="321963" y="764075"/>
                  </a:lnTo>
                  <a:lnTo>
                    <a:pt x="276860" y="751729"/>
                  </a:lnTo>
                  <a:lnTo>
                    <a:pt x="234034" y="734949"/>
                  </a:lnTo>
                  <a:lnTo>
                    <a:pt x="193799" y="714025"/>
                  </a:lnTo>
                  <a:lnTo>
                    <a:pt x="156468" y="689247"/>
                  </a:lnTo>
                  <a:lnTo>
                    <a:pt x="122356" y="660906"/>
                  </a:lnTo>
                  <a:lnTo>
                    <a:pt x="91775" y="629292"/>
                  </a:lnTo>
                  <a:lnTo>
                    <a:pt x="65038" y="594696"/>
                  </a:lnTo>
                  <a:lnTo>
                    <a:pt x="42460" y="557408"/>
                  </a:lnTo>
                  <a:lnTo>
                    <a:pt x="24354" y="517719"/>
                  </a:lnTo>
                  <a:lnTo>
                    <a:pt x="11033" y="475919"/>
                  </a:lnTo>
                  <a:lnTo>
                    <a:pt x="2810" y="432299"/>
                  </a:lnTo>
                  <a:lnTo>
                    <a:pt x="0" y="387149"/>
                  </a:lnTo>
                  <a:lnTo>
                    <a:pt x="2810" y="342000"/>
                  </a:lnTo>
                  <a:lnTo>
                    <a:pt x="11033" y="298380"/>
                  </a:lnTo>
                  <a:lnTo>
                    <a:pt x="24354" y="256580"/>
                  </a:lnTo>
                  <a:lnTo>
                    <a:pt x="42460" y="216891"/>
                  </a:lnTo>
                  <a:lnTo>
                    <a:pt x="65038" y="179603"/>
                  </a:lnTo>
                  <a:lnTo>
                    <a:pt x="91775" y="145007"/>
                  </a:lnTo>
                  <a:lnTo>
                    <a:pt x="122356" y="113393"/>
                  </a:lnTo>
                  <a:lnTo>
                    <a:pt x="156468" y="85052"/>
                  </a:lnTo>
                  <a:lnTo>
                    <a:pt x="193799" y="60274"/>
                  </a:lnTo>
                  <a:lnTo>
                    <a:pt x="234034" y="39350"/>
                  </a:lnTo>
                  <a:lnTo>
                    <a:pt x="276860" y="22570"/>
                  </a:lnTo>
                  <a:lnTo>
                    <a:pt x="321963" y="10224"/>
                  </a:lnTo>
                  <a:lnTo>
                    <a:pt x="369031" y="2604"/>
                  </a:lnTo>
                  <a:lnTo>
                    <a:pt x="417749" y="0"/>
                  </a:lnTo>
                  <a:lnTo>
                    <a:pt x="466468" y="2604"/>
                  </a:lnTo>
                  <a:lnTo>
                    <a:pt x="513536" y="10224"/>
                  </a:lnTo>
                  <a:lnTo>
                    <a:pt x="558639" y="22570"/>
                  </a:lnTo>
                  <a:lnTo>
                    <a:pt x="601465" y="39350"/>
                  </a:lnTo>
                  <a:lnTo>
                    <a:pt x="641700" y="60274"/>
                  </a:lnTo>
                  <a:lnTo>
                    <a:pt x="679031" y="85052"/>
                  </a:lnTo>
                  <a:lnTo>
                    <a:pt x="713143" y="113393"/>
                  </a:lnTo>
                  <a:lnTo>
                    <a:pt x="743724" y="145007"/>
                  </a:lnTo>
                  <a:lnTo>
                    <a:pt x="770461" y="179603"/>
                  </a:lnTo>
                  <a:lnTo>
                    <a:pt x="793039" y="216891"/>
                  </a:lnTo>
                  <a:lnTo>
                    <a:pt x="811145" y="256580"/>
                  </a:lnTo>
                  <a:lnTo>
                    <a:pt x="824466" y="298380"/>
                  </a:lnTo>
                  <a:lnTo>
                    <a:pt x="832689" y="342000"/>
                  </a:lnTo>
                  <a:lnTo>
                    <a:pt x="835499" y="387149"/>
                  </a:lnTo>
                  <a:lnTo>
                    <a:pt x="832689" y="432299"/>
                  </a:lnTo>
                  <a:lnTo>
                    <a:pt x="824466" y="475919"/>
                  </a:lnTo>
                  <a:lnTo>
                    <a:pt x="811145" y="517719"/>
                  </a:lnTo>
                  <a:lnTo>
                    <a:pt x="793039" y="557408"/>
                  </a:lnTo>
                  <a:lnTo>
                    <a:pt x="770461" y="594696"/>
                  </a:lnTo>
                  <a:lnTo>
                    <a:pt x="743724" y="629292"/>
                  </a:lnTo>
                  <a:lnTo>
                    <a:pt x="713143" y="660906"/>
                  </a:lnTo>
                  <a:lnTo>
                    <a:pt x="679031" y="689247"/>
                  </a:lnTo>
                  <a:lnTo>
                    <a:pt x="641700" y="714025"/>
                  </a:lnTo>
                  <a:lnTo>
                    <a:pt x="601465" y="734949"/>
                  </a:lnTo>
                  <a:lnTo>
                    <a:pt x="558639" y="751729"/>
                  </a:lnTo>
                  <a:lnTo>
                    <a:pt x="513536" y="764075"/>
                  </a:lnTo>
                  <a:lnTo>
                    <a:pt x="466468" y="771695"/>
                  </a:lnTo>
                  <a:lnTo>
                    <a:pt x="417749" y="774299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3618624" y="7155844"/>
              <a:ext cx="835660" cy="774700"/>
            </a:xfrm>
            <a:custGeom>
              <a:rect b="b" l="l" r="r" t="t"/>
              <a:pathLst>
                <a:path extrusionOk="0" h="774700" w="835660">
                  <a:moveTo>
                    <a:pt x="0" y="387149"/>
                  </a:moveTo>
                  <a:lnTo>
                    <a:pt x="2810" y="342000"/>
                  </a:lnTo>
                  <a:lnTo>
                    <a:pt x="11033" y="298380"/>
                  </a:lnTo>
                  <a:lnTo>
                    <a:pt x="24354" y="256580"/>
                  </a:lnTo>
                  <a:lnTo>
                    <a:pt x="42460" y="216891"/>
                  </a:lnTo>
                  <a:lnTo>
                    <a:pt x="65038" y="179603"/>
                  </a:lnTo>
                  <a:lnTo>
                    <a:pt x="91775" y="145007"/>
                  </a:lnTo>
                  <a:lnTo>
                    <a:pt x="122356" y="113393"/>
                  </a:lnTo>
                  <a:lnTo>
                    <a:pt x="156468" y="85052"/>
                  </a:lnTo>
                  <a:lnTo>
                    <a:pt x="193799" y="60274"/>
                  </a:lnTo>
                  <a:lnTo>
                    <a:pt x="234034" y="39350"/>
                  </a:lnTo>
                  <a:lnTo>
                    <a:pt x="276860" y="22570"/>
                  </a:lnTo>
                  <a:lnTo>
                    <a:pt x="321963" y="10224"/>
                  </a:lnTo>
                  <a:lnTo>
                    <a:pt x="369031" y="2604"/>
                  </a:lnTo>
                  <a:lnTo>
                    <a:pt x="417749" y="0"/>
                  </a:lnTo>
                  <a:lnTo>
                    <a:pt x="466468" y="2604"/>
                  </a:lnTo>
                  <a:lnTo>
                    <a:pt x="513536" y="10224"/>
                  </a:lnTo>
                  <a:lnTo>
                    <a:pt x="558639" y="22570"/>
                  </a:lnTo>
                  <a:lnTo>
                    <a:pt x="601465" y="39350"/>
                  </a:lnTo>
                  <a:lnTo>
                    <a:pt x="641700" y="60274"/>
                  </a:lnTo>
                  <a:lnTo>
                    <a:pt x="679031" y="85052"/>
                  </a:lnTo>
                  <a:lnTo>
                    <a:pt x="713143" y="113393"/>
                  </a:lnTo>
                  <a:lnTo>
                    <a:pt x="743724" y="145007"/>
                  </a:lnTo>
                  <a:lnTo>
                    <a:pt x="770461" y="179603"/>
                  </a:lnTo>
                  <a:lnTo>
                    <a:pt x="793039" y="216891"/>
                  </a:lnTo>
                  <a:lnTo>
                    <a:pt x="811145" y="256580"/>
                  </a:lnTo>
                  <a:lnTo>
                    <a:pt x="824466" y="298380"/>
                  </a:lnTo>
                  <a:lnTo>
                    <a:pt x="832689" y="342000"/>
                  </a:lnTo>
                  <a:lnTo>
                    <a:pt x="835499" y="387149"/>
                  </a:lnTo>
                  <a:lnTo>
                    <a:pt x="832689" y="432299"/>
                  </a:lnTo>
                  <a:lnTo>
                    <a:pt x="824466" y="475919"/>
                  </a:lnTo>
                  <a:lnTo>
                    <a:pt x="811145" y="517719"/>
                  </a:lnTo>
                  <a:lnTo>
                    <a:pt x="793039" y="557408"/>
                  </a:lnTo>
                  <a:lnTo>
                    <a:pt x="770461" y="594696"/>
                  </a:lnTo>
                  <a:lnTo>
                    <a:pt x="743724" y="629292"/>
                  </a:lnTo>
                  <a:lnTo>
                    <a:pt x="713143" y="660906"/>
                  </a:lnTo>
                  <a:lnTo>
                    <a:pt x="679031" y="689247"/>
                  </a:lnTo>
                  <a:lnTo>
                    <a:pt x="641700" y="714025"/>
                  </a:lnTo>
                  <a:lnTo>
                    <a:pt x="601465" y="734949"/>
                  </a:lnTo>
                  <a:lnTo>
                    <a:pt x="558639" y="751729"/>
                  </a:lnTo>
                  <a:lnTo>
                    <a:pt x="513536" y="764075"/>
                  </a:lnTo>
                  <a:lnTo>
                    <a:pt x="466468" y="771695"/>
                  </a:lnTo>
                  <a:lnTo>
                    <a:pt x="417749" y="774299"/>
                  </a:lnTo>
                  <a:lnTo>
                    <a:pt x="369031" y="771695"/>
                  </a:lnTo>
                  <a:lnTo>
                    <a:pt x="321963" y="764075"/>
                  </a:lnTo>
                  <a:lnTo>
                    <a:pt x="276860" y="751729"/>
                  </a:lnTo>
                  <a:lnTo>
                    <a:pt x="234034" y="734949"/>
                  </a:lnTo>
                  <a:lnTo>
                    <a:pt x="193799" y="714025"/>
                  </a:lnTo>
                  <a:lnTo>
                    <a:pt x="156468" y="689247"/>
                  </a:lnTo>
                  <a:lnTo>
                    <a:pt x="122356" y="660906"/>
                  </a:lnTo>
                  <a:lnTo>
                    <a:pt x="91775" y="629292"/>
                  </a:lnTo>
                  <a:lnTo>
                    <a:pt x="65038" y="594696"/>
                  </a:lnTo>
                  <a:lnTo>
                    <a:pt x="42460" y="557408"/>
                  </a:lnTo>
                  <a:lnTo>
                    <a:pt x="24354" y="517719"/>
                  </a:lnTo>
                  <a:lnTo>
                    <a:pt x="11033" y="475919"/>
                  </a:lnTo>
                  <a:lnTo>
                    <a:pt x="2810" y="432299"/>
                  </a:lnTo>
                  <a:lnTo>
                    <a:pt x="0" y="3871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387774" y="7155844"/>
              <a:ext cx="835660" cy="774700"/>
            </a:xfrm>
            <a:custGeom>
              <a:rect b="b" l="l" r="r" t="t"/>
              <a:pathLst>
                <a:path extrusionOk="0" h="774700" w="835660">
                  <a:moveTo>
                    <a:pt x="417749" y="774299"/>
                  </a:moveTo>
                  <a:lnTo>
                    <a:pt x="369031" y="771695"/>
                  </a:lnTo>
                  <a:lnTo>
                    <a:pt x="321963" y="764075"/>
                  </a:lnTo>
                  <a:lnTo>
                    <a:pt x="276860" y="751729"/>
                  </a:lnTo>
                  <a:lnTo>
                    <a:pt x="234034" y="734949"/>
                  </a:lnTo>
                  <a:lnTo>
                    <a:pt x="193799" y="714025"/>
                  </a:lnTo>
                  <a:lnTo>
                    <a:pt x="156468" y="689247"/>
                  </a:lnTo>
                  <a:lnTo>
                    <a:pt x="122356" y="660906"/>
                  </a:lnTo>
                  <a:lnTo>
                    <a:pt x="91775" y="629292"/>
                  </a:lnTo>
                  <a:lnTo>
                    <a:pt x="65038" y="594696"/>
                  </a:lnTo>
                  <a:lnTo>
                    <a:pt x="42460" y="557408"/>
                  </a:lnTo>
                  <a:lnTo>
                    <a:pt x="24354" y="517719"/>
                  </a:lnTo>
                  <a:lnTo>
                    <a:pt x="11033" y="475919"/>
                  </a:lnTo>
                  <a:lnTo>
                    <a:pt x="2810" y="432299"/>
                  </a:lnTo>
                  <a:lnTo>
                    <a:pt x="0" y="387149"/>
                  </a:lnTo>
                  <a:lnTo>
                    <a:pt x="2810" y="342000"/>
                  </a:lnTo>
                  <a:lnTo>
                    <a:pt x="11033" y="298380"/>
                  </a:lnTo>
                  <a:lnTo>
                    <a:pt x="24354" y="256580"/>
                  </a:lnTo>
                  <a:lnTo>
                    <a:pt x="42460" y="216891"/>
                  </a:lnTo>
                  <a:lnTo>
                    <a:pt x="65038" y="179603"/>
                  </a:lnTo>
                  <a:lnTo>
                    <a:pt x="91775" y="145007"/>
                  </a:lnTo>
                  <a:lnTo>
                    <a:pt x="122356" y="113393"/>
                  </a:lnTo>
                  <a:lnTo>
                    <a:pt x="156468" y="85052"/>
                  </a:lnTo>
                  <a:lnTo>
                    <a:pt x="193799" y="60274"/>
                  </a:lnTo>
                  <a:lnTo>
                    <a:pt x="234034" y="39350"/>
                  </a:lnTo>
                  <a:lnTo>
                    <a:pt x="276860" y="22570"/>
                  </a:lnTo>
                  <a:lnTo>
                    <a:pt x="321963" y="10224"/>
                  </a:lnTo>
                  <a:lnTo>
                    <a:pt x="369031" y="2604"/>
                  </a:lnTo>
                  <a:lnTo>
                    <a:pt x="417749" y="0"/>
                  </a:lnTo>
                  <a:lnTo>
                    <a:pt x="466468" y="2604"/>
                  </a:lnTo>
                  <a:lnTo>
                    <a:pt x="513536" y="10224"/>
                  </a:lnTo>
                  <a:lnTo>
                    <a:pt x="558639" y="22570"/>
                  </a:lnTo>
                  <a:lnTo>
                    <a:pt x="601465" y="39350"/>
                  </a:lnTo>
                  <a:lnTo>
                    <a:pt x="641700" y="60274"/>
                  </a:lnTo>
                  <a:lnTo>
                    <a:pt x="679031" y="85052"/>
                  </a:lnTo>
                  <a:lnTo>
                    <a:pt x="713143" y="113393"/>
                  </a:lnTo>
                  <a:lnTo>
                    <a:pt x="743724" y="145007"/>
                  </a:lnTo>
                  <a:lnTo>
                    <a:pt x="770461" y="179603"/>
                  </a:lnTo>
                  <a:lnTo>
                    <a:pt x="793039" y="216891"/>
                  </a:lnTo>
                  <a:lnTo>
                    <a:pt x="811145" y="256580"/>
                  </a:lnTo>
                  <a:lnTo>
                    <a:pt x="824466" y="298380"/>
                  </a:lnTo>
                  <a:lnTo>
                    <a:pt x="832689" y="342000"/>
                  </a:lnTo>
                  <a:lnTo>
                    <a:pt x="835499" y="387149"/>
                  </a:lnTo>
                  <a:lnTo>
                    <a:pt x="832689" y="432299"/>
                  </a:lnTo>
                  <a:lnTo>
                    <a:pt x="824466" y="475919"/>
                  </a:lnTo>
                  <a:lnTo>
                    <a:pt x="811145" y="517719"/>
                  </a:lnTo>
                  <a:lnTo>
                    <a:pt x="793039" y="557408"/>
                  </a:lnTo>
                  <a:lnTo>
                    <a:pt x="770461" y="594696"/>
                  </a:lnTo>
                  <a:lnTo>
                    <a:pt x="743724" y="629292"/>
                  </a:lnTo>
                  <a:lnTo>
                    <a:pt x="713143" y="660906"/>
                  </a:lnTo>
                  <a:lnTo>
                    <a:pt x="679031" y="689247"/>
                  </a:lnTo>
                  <a:lnTo>
                    <a:pt x="641700" y="714025"/>
                  </a:lnTo>
                  <a:lnTo>
                    <a:pt x="601465" y="734949"/>
                  </a:lnTo>
                  <a:lnTo>
                    <a:pt x="558639" y="751729"/>
                  </a:lnTo>
                  <a:lnTo>
                    <a:pt x="513536" y="764075"/>
                  </a:lnTo>
                  <a:lnTo>
                    <a:pt x="466468" y="771695"/>
                  </a:lnTo>
                  <a:lnTo>
                    <a:pt x="417749" y="774299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5387774" y="7155844"/>
              <a:ext cx="835660" cy="774700"/>
            </a:xfrm>
            <a:custGeom>
              <a:rect b="b" l="l" r="r" t="t"/>
              <a:pathLst>
                <a:path extrusionOk="0" h="774700" w="835660">
                  <a:moveTo>
                    <a:pt x="0" y="387149"/>
                  </a:moveTo>
                  <a:lnTo>
                    <a:pt x="2810" y="342000"/>
                  </a:lnTo>
                  <a:lnTo>
                    <a:pt x="11033" y="298380"/>
                  </a:lnTo>
                  <a:lnTo>
                    <a:pt x="24354" y="256580"/>
                  </a:lnTo>
                  <a:lnTo>
                    <a:pt x="42460" y="216891"/>
                  </a:lnTo>
                  <a:lnTo>
                    <a:pt x="65038" y="179603"/>
                  </a:lnTo>
                  <a:lnTo>
                    <a:pt x="91775" y="145007"/>
                  </a:lnTo>
                  <a:lnTo>
                    <a:pt x="122356" y="113393"/>
                  </a:lnTo>
                  <a:lnTo>
                    <a:pt x="156468" y="85052"/>
                  </a:lnTo>
                  <a:lnTo>
                    <a:pt x="193799" y="60274"/>
                  </a:lnTo>
                  <a:lnTo>
                    <a:pt x="234034" y="39350"/>
                  </a:lnTo>
                  <a:lnTo>
                    <a:pt x="276860" y="22570"/>
                  </a:lnTo>
                  <a:lnTo>
                    <a:pt x="321963" y="10224"/>
                  </a:lnTo>
                  <a:lnTo>
                    <a:pt x="369031" y="2604"/>
                  </a:lnTo>
                  <a:lnTo>
                    <a:pt x="417749" y="0"/>
                  </a:lnTo>
                  <a:lnTo>
                    <a:pt x="466468" y="2604"/>
                  </a:lnTo>
                  <a:lnTo>
                    <a:pt x="513536" y="10224"/>
                  </a:lnTo>
                  <a:lnTo>
                    <a:pt x="558639" y="22570"/>
                  </a:lnTo>
                  <a:lnTo>
                    <a:pt x="601465" y="39350"/>
                  </a:lnTo>
                  <a:lnTo>
                    <a:pt x="641700" y="60274"/>
                  </a:lnTo>
                  <a:lnTo>
                    <a:pt x="679031" y="85052"/>
                  </a:lnTo>
                  <a:lnTo>
                    <a:pt x="713143" y="113393"/>
                  </a:lnTo>
                  <a:lnTo>
                    <a:pt x="743724" y="145007"/>
                  </a:lnTo>
                  <a:lnTo>
                    <a:pt x="770461" y="179603"/>
                  </a:lnTo>
                  <a:lnTo>
                    <a:pt x="793039" y="216891"/>
                  </a:lnTo>
                  <a:lnTo>
                    <a:pt x="811145" y="256580"/>
                  </a:lnTo>
                  <a:lnTo>
                    <a:pt x="824466" y="298380"/>
                  </a:lnTo>
                  <a:lnTo>
                    <a:pt x="832689" y="342000"/>
                  </a:lnTo>
                  <a:lnTo>
                    <a:pt x="835499" y="387149"/>
                  </a:lnTo>
                  <a:lnTo>
                    <a:pt x="832689" y="432299"/>
                  </a:lnTo>
                  <a:lnTo>
                    <a:pt x="824466" y="475919"/>
                  </a:lnTo>
                  <a:lnTo>
                    <a:pt x="811145" y="517719"/>
                  </a:lnTo>
                  <a:lnTo>
                    <a:pt x="793039" y="557408"/>
                  </a:lnTo>
                  <a:lnTo>
                    <a:pt x="770461" y="594696"/>
                  </a:lnTo>
                  <a:lnTo>
                    <a:pt x="743724" y="629292"/>
                  </a:lnTo>
                  <a:lnTo>
                    <a:pt x="713143" y="660906"/>
                  </a:lnTo>
                  <a:lnTo>
                    <a:pt x="679031" y="689247"/>
                  </a:lnTo>
                  <a:lnTo>
                    <a:pt x="641700" y="714025"/>
                  </a:lnTo>
                  <a:lnTo>
                    <a:pt x="601465" y="734949"/>
                  </a:lnTo>
                  <a:lnTo>
                    <a:pt x="558639" y="751729"/>
                  </a:lnTo>
                  <a:lnTo>
                    <a:pt x="513536" y="764075"/>
                  </a:lnTo>
                  <a:lnTo>
                    <a:pt x="466468" y="771695"/>
                  </a:lnTo>
                  <a:lnTo>
                    <a:pt x="417749" y="774299"/>
                  </a:lnTo>
                  <a:lnTo>
                    <a:pt x="369031" y="771695"/>
                  </a:lnTo>
                  <a:lnTo>
                    <a:pt x="321963" y="764075"/>
                  </a:lnTo>
                  <a:lnTo>
                    <a:pt x="276860" y="751729"/>
                  </a:lnTo>
                  <a:lnTo>
                    <a:pt x="234034" y="734949"/>
                  </a:lnTo>
                  <a:lnTo>
                    <a:pt x="193799" y="714025"/>
                  </a:lnTo>
                  <a:lnTo>
                    <a:pt x="156468" y="689247"/>
                  </a:lnTo>
                  <a:lnTo>
                    <a:pt x="122356" y="660906"/>
                  </a:lnTo>
                  <a:lnTo>
                    <a:pt x="91775" y="629292"/>
                  </a:lnTo>
                  <a:lnTo>
                    <a:pt x="65038" y="594696"/>
                  </a:lnTo>
                  <a:lnTo>
                    <a:pt x="42460" y="557408"/>
                  </a:lnTo>
                  <a:lnTo>
                    <a:pt x="24354" y="517719"/>
                  </a:lnTo>
                  <a:lnTo>
                    <a:pt x="11033" y="475919"/>
                  </a:lnTo>
                  <a:lnTo>
                    <a:pt x="2810" y="432299"/>
                  </a:lnTo>
                  <a:lnTo>
                    <a:pt x="0" y="3871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0"/>
          <p:cNvSpPr txBox="1"/>
          <p:nvPr/>
        </p:nvSpPr>
        <p:spPr>
          <a:xfrm>
            <a:off x="3114825" y="3630833"/>
            <a:ext cx="15970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–	t2, lhs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1362224" y="5459633"/>
            <a:ext cx="3854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lhs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4867425" y="5535833"/>
            <a:ext cx="105727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*	t1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3953025" y="7288433"/>
            <a:ext cx="1803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5600164" y="7288433"/>
            <a:ext cx="4191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rhs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10"/>
          <p:cNvGrpSpPr/>
          <p:nvPr/>
        </p:nvGrpSpPr>
        <p:grpSpPr>
          <a:xfrm>
            <a:off x="1540129" y="4120806"/>
            <a:ext cx="4259956" cy="3023096"/>
            <a:chOff x="1540129" y="4120806"/>
            <a:chExt cx="4259956" cy="3023096"/>
          </a:xfrm>
        </p:grpSpPr>
        <p:sp>
          <p:nvSpPr>
            <p:cNvPr id="192" name="Google Shape;192;p10"/>
            <p:cNvSpPr/>
            <p:nvPr/>
          </p:nvSpPr>
          <p:spPr>
            <a:xfrm>
              <a:off x="1572564" y="4120806"/>
              <a:ext cx="1333500" cy="1174750"/>
            </a:xfrm>
            <a:custGeom>
              <a:rect b="b" l="l" r="r" t="t"/>
              <a:pathLst>
                <a:path extrusionOk="0" h="1174750" w="1333500">
                  <a:moveTo>
                    <a:pt x="1332916" y="0"/>
                  </a:moveTo>
                  <a:lnTo>
                    <a:pt x="0" y="1174222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1540129" y="5283223"/>
              <a:ext cx="43180" cy="40640"/>
            </a:xfrm>
            <a:custGeom>
              <a:rect b="b" l="l" r="r" t="t"/>
              <a:pathLst>
                <a:path extrusionOk="0" h="40639" w="43180">
                  <a:moveTo>
                    <a:pt x="0" y="40377"/>
                  </a:moveTo>
                  <a:lnTo>
                    <a:pt x="22034" y="0"/>
                  </a:lnTo>
                  <a:lnTo>
                    <a:pt x="42834" y="23610"/>
                  </a:lnTo>
                  <a:lnTo>
                    <a:pt x="0" y="40377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1540129" y="5283223"/>
              <a:ext cx="43180" cy="40640"/>
            </a:xfrm>
            <a:custGeom>
              <a:rect b="b" l="l" r="r" t="t"/>
              <a:pathLst>
                <a:path extrusionOk="0" h="40639" w="43180">
                  <a:moveTo>
                    <a:pt x="22034" y="0"/>
                  </a:moveTo>
                  <a:lnTo>
                    <a:pt x="0" y="40377"/>
                  </a:lnTo>
                  <a:lnTo>
                    <a:pt x="42834" y="23610"/>
                  </a:lnTo>
                  <a:lnTo>
                    <a:pt x="2203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3496125" y="4120919"/>
              <a:ext cx="1430020" cy="1176020"/>
            </a:xfrm>
            <a:custGeom>
              <a:rect b="b" l="l" r="r" t="t"/>
              <a:pathLst>
                <a:path extrusionOk="0" h="1176020" w="1430020">
                  <a:moveTo>
                    <a:pt x="0" y="0"/>
                  </a:moveTo>
                  <a:lnTo>
                    <a:pt x="1429757" y="1175701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4915890" y="5284469"/>
              <a:ext cx="43815" cy="40005"/>
            </a:xfrm>
            <a:custGeom>
              <a:rect b="b" l="l" r="r" t="t"/>
              <a:pathLst>
                <a:path extrusionOk="0" h="40004" w="43814">
                  <a:moveTo>
                    <a:pt x="43379" y="39606"/>
                  </a:moveTo>
                  <a:lnTo>
                    <a:pt x="0" y="24303"/>
                  </a:lnTo>
                  <a:lnTo>
                    <a:pt x="19985" y="0"/>
                  </a:lnTo>
                  <a:lnTo>
                    <a:pt x="43379" y="39606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4915890" y="5284469"/>
              <a:ext cx="43815" cy="40005"/>
            </a:xfrm>
            <a:custGeom>
              <a:rect b="b" l="l" r="r" t="t"/>
              <a:pathLst>
                <a:path extrusionOk="0" h="40004" w="43814">
                  <a:moveTo>
                    <a:pt x="0" y="24303"/>
                  </a:moveTo>
                  <a:lnTo>
                    <a:pt x="43379" y="39606"/>
                  </a:lnTo>
                  <a:lnTo>
                    <a:pt x="19985" y="0"/>
                  </a:lnTo>
                  <a:lnTo>
                    <a:pt x="0" y="24303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4063895" y="5993944"/>
              <a:ext cx="611505" cy="1111885"/>
            </a:xfrm>
            <a:custGeom>
              <a:rect b="b" l="l" r="r" t="t"/>
              <a:pathLst>
                <a:path extrusionOk="0" h="1111884" w="611504">
                  <a:moveTo>
                    <a:pt x="610879" y="0"/>
                  </a:moveTo>
                  <a:lnTo>
                    <a:pt x="0" y="1111812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4043080" y="7098182"/>
              <a:ext cx="34925" cy="45720"/>
            </a:xfrm>
            <a:custGeom>
              <a:rect b="b" l="l" r="r" t="t"/>
              <a:pathLst>
                <a:path extrusionOk="0" h="45720" w="34925">
                  <a:moveTo>
                    <a:pt x="0" y="45459"/>
                  </a:moveTo>
                  <a:lnTo>
                    <a:pt x="7026" y="0"/>
                  </a:lnTo>
                  <a:lnTo>
                    <a:pt x="34603" y="15151"/>
                  </a:lnTo>
                  <a:lnTo>
                    <a:pt x="0" y="45459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4043080" y="7098182"/>
              <a:ext cx="34925" cy="45720"/>
            </a:xfrm>
            <a:custGeom>
              <a:rect b="b" l="l" r="r" t="t"/>
              <a:pathLst>
                <a:path extrusionOk="0" h="45720" w="34925">
                  <a:moveTo>
                    <a:pt x="7026" y="0"/>
                  </a:moveTo>
                  <a:lnTo>
                    <a:pt x="0" y="45459"/>
                  </a:lnTo>
                  <a:lnTo>
                    <a:pt x="34603" y="15151"/>
                  </a:lnTo>
                  <a:lnTo>
                    <a:pt x="702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5265418" y="5993826"/>
              <a:ext cx="516255" cy="1110615"/>
            </a:xfrm>
            <a:custGeom>
              <a:rect b="b" l="l" r="r" t="t"/>
              <a:pathLst>
                <a:path extrusionOk="0" h="1110615" w="516254">
                  <a:moveTo>
                    <a:pt x="0" y="0"/>
                  </a:moveTo>
                  <a:lnTo>
                    <a:pt x="515913" y="1110073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5767065" y="7097269"/>
              <a:ext cx="33020" cy="46355"/>
            </a:xfrm>
            <a:custGeom>
              <a:rect b="b" l="l" r="r" t="t"/>
              <a:pathLst>
                <a:path extrusionOk="0" h="46354" w="33020">
                  <a:moveTo>
                    <a:pt x="32484" y="45829"/>
                  </a:moveTo>
                  <a:lnTo>
                    <a:pt x="0" y="13261"/>
                  </a:lnTo>
                  <a:lnTo>
                    <a:pt x="28534" y="0"/>
                  </a:lnTo>
                  <a:lnTo>
                    <a:pt x="32484" y="45829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5767065" y="7097269"/>
              <a:ext cx="33020" cy="46355"/>
            </a:xfrm>
            <a:custGeom>
              <a:rect b="b" l="l" r="r" t="t"/>
              <a:pathLst>
                <a:path extrusionOk="0" h="46354" w="33020">
                  <a:moveTo>
                    <a:pt x="0" y="13261"/>
                  </a:moveTo>
                  <a:lnTo>
                    <a:pt x="32484" y="45829"/>
                  </a:lnTo>
                  <a:lnTo>
                    <a:pt x="28534" y="0"/>
                  </a:lnTo>
                  <a:lnTo>
                    <a:pt x="0" y="13261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(continued)</a:t>
            </a:r>
            <a:endParaRPr sz="3000"/>
          </a:p>
        </p:txBody>
      </p:sp>
      <p:sp>
        <p:nvSpPr>
          <p:cNvPr id="209" name="Google Shape;209;p11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 txBox="1"/>
          <p:nvPr/>
        </p:nvSpPr>
        <p:spPr>
          <a:xfrm>
            <a:off x="756749" y="1633527"/>
            <a:ext cx="375285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6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Code Generator  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Assembly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1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213" name="Google Shape;213;p11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11"/>
          <p:cNvSpPr txBox="1"/>
          <p:nvPr/>
        </p:nvSpPr>
        <p:spPr>
          <a:xfrm>
            <a:off x="11114566" y="4080607"/>
            <a:ext cx="19380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rhs, lhs =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11114566" y="4690207"/>
            <a:ext cx="98425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rhs = 2;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11114566" y="5299807"/>
            <a:ext cx="1715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(lhs &lt;= rhs)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11114566" y="59094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11114566" y="6519007"/>
            <a:ext cx="233553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lhs = lhs – 2 * rhs;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11114566" y="7128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769449" y="3104875"/>
            <a:ext cx="5682615" cy="5790303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MOV R1, #0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3474084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 lhs, R1  MOV R2, #2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 rhs, R2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3058795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SUB R3, R2, R1    BLTZ R3, L2 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3513454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LD R4, #2  MUL R4, R2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SUB R5, R1, R4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3826509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 lhs,R5  L2 : </a:t>
            </a:r>
            <a:r>
              <a:rPr b="1" lang="en-US" sz="28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6519936" y="3227012"/>
            <a:ext cx="4246880" cy="5187315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lhs 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rhs =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1749425" rtl="0" algn="l">
              <a:lnSpc>
                <a:spcPct val="173571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t0 = lhs &lt;= rhs  if t0 goto L1  goto L2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18490" lvl="0" marL="1075055" marR="1416050" rtl="0" algn="l">
              <a:lnSpc>
                <a:spcPct val="173571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t1 = 2 * rhs  lhs = lhs - t1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L2 : next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538330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</a:t>
            </a:r>
            <a:endParaRPr sz="3000"/>
          </a:p>
        </p:txBody>
      </p:sp>
      <p:sp>
        <p:nvSpPr>
          <p:cNvPr id="228" name="Google Shape;228;p12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2"/>
          <p:cNvSpPr txBox="1"/>
          <p:nvPr/>
        </p:nvSpPr>
        <p:spPr>
          <a:xfrm>
            <a:off x="756749" y="2455307"/>
            <a:ext cx="10842625" cy="5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3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Consider the following piece of code: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sum = sum * i;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We will now run this code through the different phases of a compiler and  see what the output will be at each stage.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236" name="Google Shape;236;p1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/>
          <p:nvPr/>
        </p:nvSpPr>
        <p:spPr>
          <a:xfrm>
            <a:off x="756749" y="2313868"/>
            <a:ext cx="7436484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1</a:t>
            </a: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Lexical Analysis or Linear Analysis or Scanner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240" name="Google Shape;240;p13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/>
        </p:nvSpPr>
        <p:spPr>
          <a:xfrm>
            <a:off x="11114566" y="4385407"/>
            <a:ext cx="2477770" cy="2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 = sum * i;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" name="Google Shape;243;p13"/>
          <p:cNvGraphicFramePr/>
          <p:nvPr/>
        </p:nvGraphicFramePr>
        <p:xfrm>
          <a:off x="763099" y="31571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{AB8B4D81-3465-4843-9A72-A8F2E549AC26}</a:tableStyleId>
              </a:tblPr>
              <a:tblGrid>
                <a:gridCol w="4876800"/>
                <a:gridCol w="418475"/>
                <a:gridCol w="676900"/>
                <a:gridCol w="352425"/>
                <a:gridCol w="183525"/>
                <a:gridCol w="172075"/>
                <a:gridCol w="184775"/>
                <a:gridCol w="491500"/>
                <a:gridCol w="352425"/>
                <a:gridCol w="20409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Lexemes matched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2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	i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62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19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printf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119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sum i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RelOp (&lt;, &lt;=, &gt;, &gt;=, ==, !=)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LogOp (&amp;&amp;, ||, ~)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 (=)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	=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ArithOp (*, +, -, /)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Punctuation ( (, ), {, }, [, ], ;)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41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	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7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272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Literal – anything in double quotes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Inc_op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++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Dec_op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249" name="Google Shape;249;p1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 txBox="1"/>
          <p:nvPr/>
        </p:nvSpPr>
        <p:spPr>
          <a:xfrm>
            <a:off x="756749" y="1882925"/>
            <a:ext cx="3131820" cy="6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b="1"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# of tokens : 25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1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=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Number, 23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Keyword, for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(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2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&lt;assign_op, =&gt;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Number, 0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2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&lt;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1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2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Inc_op, ++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)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14"/>
          <p:cNvGrpSpPr/>
          <p:nvPr/>
        </p:nvGrpSpPr>
        <p:grpSpPr>
          <a:xfrm>
            <a:off x="11107614" y="3845169"/>
            <a:ext cx="3329941" cy="3950970"/>
            <a:chOff x="11107614" y="3845169"/>
            <a:chExt cx="3329941" cy="3950970"/>
          </a:xfrm>
        </p:grpSpPr>
        <p:sp>
          <p:nvSpPr>
            <p:cNvPr id="253" name="Google Shape;253;p14"/>
            <p:cNvSpPr/>
            <p:nvPr/>
          </p:nvSpPr>
          <p:spPr>
            <a:xfrm>
              <a:off x="111076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87" y="3950699"/>
                  </a:moveTo>
                  <a:lnTo>
                    <a:pt x="554910" y="3950699"/>
                  </a:lnTo>
                  <a:lnTo>
                    <a:pt x="507030" y="3948662"/>
                  </a:lnTo>
                  <a:lnTo>
                    <a:pt x="460282" y="3942663"/>
                  </a:lnTo>
                  <a:lnTo>
                    <a:pt x="414830" y="3932867"/>
                  </a:lnTo>
                  <a:lnTo>
                    <a:pt x="370843" y="3919442"/>
                  </a:lnTo>
                  <a:lnTo>
                    <a:pt x="328487" y="3902554"/>
                  </a:lnTo>
                  <a:lnTo>
                    <a:pt x="287928" y="3882369"/>
                  </a:lnTo>
                  <a:lnTo>
                    <a:pt x="249332" y="3859055"/>
                  </a:lnTo>
                  <a:lnTo>
                    <a:pt x="212868" y="3832777"/>
                  </a:lnTo>
                  <a:lnTo>
                    <a:pt x="178700" y="3803703"/>
                  </a:lnTo>
                  <a:lnTo>
                    <a:pt x="146995" y="3771999"/>
                  </a:lnTo>
                  <a:lnTo>
                    <a:pt x="117921" y="3737831"/>
                  </a:lnTo>
                  <a:lnTo>
                    <a:pt x="91643" y="3701366"/>
                  </a:lnTo>
                  <a:lnTo>
                    <a:pt x="68329" y="3662771"/>
                  </a:lnTo>
                  <a:lnTo>
                    <a:pt x="48145" y="3622211"/>
                  </a:lnTo>
                  <a:lnTo>
                    <a:pt x="31257" y="3579855"/>
                  </a:lnTo>
                  <a:lnTo>
                    <a:pt x="17831" y="3535868"/>
                  </a:lnTo>
                  <a:lnTo>
                    <a:pt x="8036" y="3490416"/>
                  </a:lnTo>
                  <a:lnTo>
                    <a:pt x="2036" y="3443668"/>
                  </a:lnTo>
                  <a:lnTo>
                    <a:pt x="0" y="3395788"/>
                  </a:lnTo>
                  <a:lnTo>
                    <a:pt x="0" y="554910"/>
                  </a:lnTo>
                  <a:lnTo>
                    <a:pt x="2036" y="507030"/>
                  </a:lnTo>
                  <a:lnTo>
                    <a:pt x="8036" y="460282"/>
                  </a:lnTo>
                  <a:lnTo>
                    <a:pt x="17831" y="414830"/>
                  </a:lnTo>
                  <a:lnTo>
                    <a:pt x="31257" y="370843"/>
                  </a:lnTo>
                  <a:lnTo>
                    <a:pt x="48145" y="328487"/>
                  </a:lnTo>
                  <a:lnTo>
                    <a:pt x="68329" y="287928"/>
                  </a:lnTo>
                  <a:lnTo>
                    <a:pt x="91643" y="249332"/>
                  </a:lnTo>
                  <a:lnTo>
                    <a:pt x="117921" y="212868"/>
                  </a:lnTo>
                  <a:lnTo>
                    <a:pt x="146995" y="178700"/>
                  </a:lnTo>
                  <a:lnTo>
                    <a:pt x="178700" y="146995"/>
                  </a:lnTo>
                  <a:lnTo>
                    <a:pt x="212868" y="117921"/>
                  </a:lnTo>
                  <a:lnTo>
                    <a:pt x="249332" y="91643"/>
                  </a:lnTo>
                  <a:lnTo>
                    <a:pt x="287928" y="68329"/>
                  </a:lnTo>
                  <a:lnTo>
                    <a:pt x="328487" y="48145"/>
                  </a:lnTo>
                  <a:lnTo>
                    <a:pt x="370843" y="31257"/>
                  </a:lnTo>
                  <a:lnTo>
                    <a:pt x="414830" y="17831"/>
                  </a:lnTo>
                  <a:lnTo>
                    <a:pt x="460282" y="8036"/>
                  </a:lnTo>
                  <a:lnTo>
                    <a:pt x="507030" y="2036"/>
                  </a:lnTo>
                  <a:lnTo>
                    <a:pt x="554910" y="0"/>
                  </a:lnTo>
                  <a:lnTo>
                    <a:pt x="2774487" y="0"/>
                  </a:lnTo>
                  <a:lnTo>
                    <a:pt x="2823279" y="2147"/>
                  </a:lnTo>
                  <a:lnTo>
                    <a:pt x="2871368" y="8520"/>
                  </a:lnTo>
                  <a:lnTo>
                    <a:pt x="2918500" y="19011"/>
                  </a:lnTo>
                  <a:lnTo>
                    <a:pt x="2964419" y="33515"/>
                  </a:lnTo>
                  <a:lnTo>
                    <a:pt x="3008869" y="51927"/>
                  </a:lnTo>
                  <a:lnTo>
                    <a:pt x="3051594" y="74140"/>
                  </a:lnTo>
                  <a:lnTo>
                    <a:pt x="3092340" y="100049"/>
                  </a:lnTo>
                  <a:lnTo>
                    <a:pt x="3130851" y="129547"/>
                  </a:lnTo>
                  <a:lnTo>
                    <a:pt x="3166870" y="162529"/>
                  </a:lnTo>
                  <a:lnTo>
                    <a:pt x="3199852" y="198548"/>
                  </a:lnTo>
                  <a:lnTo>
                    <a:pt x="3229350" y="237059"/>
                  </a:lnTo>
                  <a:lnTo>
                    <a:pt x="3255259" y="277804"/>
                  </a:lnTo>
                  <a:lnTo>
                    <a:pt x="3277472" y="320530"/>
                  </a:lnTo>
                  <a:lnTo>
                    <a:pt x="3295884" y="364980"/>
                  </a:lnTo>
                  <a:lnTo>
                    <a:pt x="3310388" y="410898"/>
                  </a:lnTo>
                  <a:lnTo>
                    <a:pt x="3320879" y="458030"/>
                  </a:lnTo>
                  <a:lnTo>
                    <a:pt x="3327252" y="506119"/>
                  </a:lnTo>
                  <a:lnTo>
                    <a:pt x="3329399" y="554910"/>
                  </a:lnTo>
                  <a:lnTo>
                    <a:pt x="3329399" y="3395788"/>
                  </a:lnTo>
                  <a:lnTo>
                    <a:pt x="3327363" y="3443668"/>
                  </a:lnTo>
                  <a:lnTo>
                    <a:pt x="3321363" y="3490416"/>
                  </a:lnTo>
                  <a:lnTo>
                    <a:pt x="3311568" y="3535868"/>
                  </a:lnTo>
                  <a:lnTo>
                    <a:pt x="3298142" y="3579855"/>
                  </a:lnTo>
                  <a:lnTo>
                    <a:pt x="3281254" y="3622211"/>
                  </a:lnTo>
                  <a:lnTo>
                    <a:pt x="3261070" y="3662771"/>
                  </a:lnTo>
                  <a:lnTo>
                    <a:pt x="3237756" y="3701366"/>
                  </a:lnTo>
                  <a:lnTo>
                    <a:pt x="3211478" y="3737831"/>
                  </a:lnTo>
                  <a:lnTo>
                    <a:pt x="3182404" y="3771999"/>
                  </a:lnTo>
                  <a:lnTo>
                    <a:pt x="3150699" y="3803703"/>
                  </a:lnTo>
                  <a:lnTo>
                    <a:pt x="3116531" y="3832777"/>
                  </a:lnTo>
                  <a:lnTo>
                    <a:pt x="3080066" y="3859055"/>
                  </a:lnTo>
                  <a:lnTo>
                    <a:pt x="3041471" y="3882369"/>
                  </a:lnTo>
                  <a:lnTo>
                    <a:pt x="3000912" y="3902554"/>
                  </a:lnTo>
                  <a:lnTo>
                    <a:pt x="2958555" y="3919442"/>
                  </a:lnTo>
                  <a:lnTo>
                    <a:pt x="2914568" y="3932867"/>
                  </a:lnTo>
                  <a:lnTo>
                    <a:pt x="2869116" y="3942663"/>
                  </a:lnTo>
                  <a:lnTo>
                    <a:pt x="2822367" y="3948662"/>
                  </a:lnTo>
                  <a:lnTo>
                    <a:pt x="2774487" y="39506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1076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10"/>
                  </a:moveTo>
                  <a:lnTo>
                    <a:pt x="2036" y="507030"/>
                  </a:lnTo>
                  <a:lnTo>
                    <a:pt x="8036" y="460282"/>
                  </a:lnTo>
                  <a:lnTo>
                    <a:pt x="17831" y="414830"/>
                  </a:lnTo>
                  <a:lnTo>
                    <a:pt x="31257" y="370843"/>
                  </a:lnTo>
                  <a:lnTo>
                    <a:pt x="48145" y="328487"/>
                  </a:lnTo>
                  <a:lnTo>
                    <a:pt x="68329" y="287928"/>
                  </a:lnTo>
                  <a:lnTo>
                    <a:pt x="91643" y="249332"/>
                  </a:lnTo>
                  <a:lnTo>
                    <a:pt x="117921" y="212868"/>
                  </a:lnTo>
                  <a:lnTo>
                    <a:pt x="146995" y="178700"/>
                  </a:lnTo>
                  <a:lnTo>
                    <a:pt x="178700" y="146995"/>
                  </a:lnTo>
                  <a:lnTo>
                    <a:pt x="212868" y="117921"/>
                  </a:lnTo>
                  <a:lnTo>
                    <a:pt x="249332" y="91643"/>
                  </a:lnTo>
                  <a:lnTo>
                    <a:pt x="287928" y="68329"/>
                  </a:lnTo>
                  <a:lnTo>
                    <a:pt x="328487" y="48145"/>
                  </a:lnTo>
                  <a:lnTo>
                    <a:pt x="370843" y="31257"/>
                  </a:lnTo>
                  <a:lnTo>
                    <a:pt x="414830" y="17831"/>
                  </a:lnTo>
                  <a:lnTo>
                    <a:pt x="460282" y="8036"/>
                  </a:lnTo>
                  <a:lnTo>
                    <a:pt x="507030" y="2036"/>
                  </a:lnTo>
                  <a:lnTo>
                    <a:pt x="554910" y="0"/>
                  </a:lnTo>
                  <a:lnTo>
                    <a:pt x="2774487" y="0"/>
                  </a:lnTo>
                  <a:lnTo>
                    <a:pt x="2823279" y="2147"/>
                  </a:lnTo>
                  <a:lnTo>
                    <a:pt x="2871368" y="8520"/>
                  </a:lnTo>
                  <a:lnTo>
                    <a:pt x="2918500" y="19011"/>
                  </a:lnTo>
                  <a:lnTo>
                    <a:pt x="2964419" y="33515"/>
                  </a:lnTo>
                  <a:lnTo>
                    <a:pt x="3008869" y="51927"/>
                  </a:lnTo>
                  <a:lnTo>
                    <a:pt x="3051594" y="74140"/>
                  </a:lnTo>
                  <a:lnTo>
                    <a:pt x="3092340" y="100049"/>
                  </a:lnTo>
                  <a:lnTo>
                    <a:pt x="3130851" y="129547"/>
                  </a:lnTo>
                  <a:lnTo>
                    <a:pt x="3166870" y="162529"/>
                  </a:lnTo>
                  <a:lnTo>
                    <a:pt x="3199852" y="198548"/>
                  </a:lnTo>
                  <a:lnTo>
                    <a:pt x="3229350" y="237059"/>
                  </a:lnTo>
                  <a:lnTo>
                    <a:pt x="3255259" y="277804"/>
                  </a:lnTo>
                  <a:lnTo>
                    <a:pt x="3277472" y="320530"/>
                  </a:lnTo>
                  <a:lnTo>
                    <a:pt x="3295884" y="364980"/>
                  </a:lnTo>
                  <a:lnTo>
                    <a:pt x="3310388" y="410898"/>
                  </a:lnTo>
                  <a:lnTo>
                    <a:pt x="3320879" y="458030"/>
                  </a:lnTo>
                  <a:lnTo>
                    <a:pt x="3327252" y="506119"/>
                  </a:lnTo>
                  <a:lnTo>
                    <a:pt x="3329399" y="554910"/>
                  </a:lnTo>
                  <a:lnTo>
                    <a:pt x="3329399" y="3395788"/>
                  </a:lnTo>
                  <a:lnTo>
                    <a:pt x="3327363" y="3443668"/>
                  </a:lnTo>
                  <a:lnTo>
                    <a:pt x="3321363" y="3490416"/>
                  </a:lnTo>
                  <a:lnTo>
                    <a:pt x="3311568" y="3535868"/>
                  </a:lnTo>
                  <a:lnTo>
                    <a:pt x="3298142" y="3579855"/>
                  </a:lnTo>
                  <a:lnTo>
                    <a:pt x="3281254" y="3622211"/>
                  </a:lnTo>
                  <a:lnTo>
                    <a:pt x="3261070" y="3662771"/>
                  </a:lnTo>
                  <a:lnTo>
                    <a:pt x="3237756" y="3701366"/>
                  </a:lnTo>
                  <a:lnTo>
                    <a:pt x="3211478" y="3737831"/>
                  </a:lnTo>
                  <a:lnTo>
                    <a:pt x="3182404" y="3771999"/>
                  </a:lnTo>
                  <a:lnTo>
                    <a:pt x="3150699" y="3803703"/>
                  </a:lnTo>
                  <a:lnTo>
                    <a:pt x="3116531" y="3832777"/>
                  </a:lnTo>
                  <a:lnTo>
                    <a:pt x="3080066" y="3859055"/>
                  </a:lnTo>
                  <a:lnTo>
                    <a:pt x="3041471" y="3882369"/>
                  </a:lnTo>
                  <a:lnTo>
                    <a:pt x="3000912" y="3902554"/>
                  </a:lnTo>
                  <a:lnTo>
                    <a:pt x="2958555" y="3919442"/>
                  </a:lnTo>
                  <a:lnTo>
                    <a:pt x="2914568" y="3932867"/>
                  </a:lnTo>
                  <a:lnTo>
                    <a:pt x="2869116" y="3942663"/>
                  </a:lnTo>
                  <a:lnTo>
                    <a:pt x="2822367" y="3948662"/>
                  </a:lnTo>
                  <a:lnTo>
                    <a:pt x="2774487" y="3950699"/>
                  </a:lnTo>
                  <a:lnTo>
                    <a:pt x="554910" y="3950699"/>
                  </a:lnTo>
                  <a:lnTo>
                    <a:pt x="507030" y="3948662"/>
                  </a:lnTo>
                  <a:lnTo>
                    <a:pt x="460282" y="3942663"/>
                  </a:lnTo>
                  <a:lnTo>
                    <a:pt x="414830" y="3932867"/>
                  </a:lnTo>
                  <a:lnTo>
                    <a:pt x="370843" y="3919442"/>
                  </a:lnTo>
                  <a:lnTo>
                    <a:pt x="328487" y="3902554"/>
                  </a:lnTo>
                  <a:lnTo>
                    <a:pt x="287928" y="3882369"/>
                  </a:lnTo>
                  <a:lnTo>
                    <a:pt x="249332" y="3859055"/>
                  </a:lnTo>
                  <a:lnTo>
                    <a:pt x="212868" y="3832777"/>
                  </a:lnTo>
                  <a:lnTo>
                    <a:pt x="178700" y="3803703"/>
                  </a:lnTo>
                  <a:lnTo>
                    <a:pt x="146995" y="3771999"/>
                  </a:lnTo>
                  <a:lnTo>
                    <a:pt x="117921" y="3737831"/>
                  </a:lnTo>
                  <a:lnTo>
                    <a:pt x="91643" y="3701366"/>
                  </a:lnTo>
                  <a:lnTo>
                    <a:pt x="68329" y="3662771"/>
                  </a:lnTo>
                  <a:lnTo>
                    <a:pt x="48145" y="3622211"/>
                  </a:lnTo>
                  <a:lnTo>
                    <a:pt x="31257" y="3579855"/>
                  </a:lnTo>
                  <a:lnTo>
                    <a:pt x="17831" y="3535868"/>
                  </a:lnTo>
                  <a:lnTo>
                    <a:pt x="8036" y="3490416"/>
                  </a:lnTo>
                  <a:lnTo>
                    <a:pt x="2036" y="3443668"/>
                  </a:lnTo>
                  <a:lnTo>
                    <a:pt x="0" y="3395788"/>
                  </a:lnTo>
                  <a:lnTo>
                    <a:pt x="0" y="554910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4"/>
          <p:cNvSpPr txBox="1"/>
          <p:nvPr/>
        </p:nvSpPr>
        <p:spPr>
          <a:xfrm>
            <a:off x="11343168" y="4385419"/>
            <a:ext cx="90614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11343168" y="4995019"/>
            <a:ext cx="2477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11343168" y="5604619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11343168" y="6214219"/>
            <a:ext cx="1901189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 = sum * i;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11343168" y="6823819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5656997" y="4992076"/>
            <a:ext cx="1961514" cy="3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{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&lt;ID, 3&gt;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&lt;assign_op, =&gt;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&lt;ID, 3&gt;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&lt;arith_op, *&gt;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&lt;ID, 2&gt;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}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1" name="Google Shape;261;p14"/>
          <p:cNvGraphicFramePr/>
          <p:nvPr/>
        </p:nvGraphicFramePr>
        <p:xfrm>
          <a:off x="6686562" y="24948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{AB8B4D81-3465-4843-9A72-A8F2E549AC26}</a:tableStyleId>
              </a:tblPr>
              <a:tblGrid>
                <a:gridCol w="1047125"/>
                <a:gridCol w="1047125"/>
                <a:gridCol w="1047125"/>
                <a:gridCol w="10471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14"/>
          <p:cNvSpPr txBox="1"/>
          <p:nvPr/>
        </p:nvSpPr>
        <p:spPr>
          <a:xfrm>
            <a:off x="7977025" y="1991206"/>
            <a:ext cx="12788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Symbol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268" name="Google Shape;268;p1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756749" y="1865317"/>
            <a:ext cx="50806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2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Syntax Analysis or Parser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15"/>
          <p:cNvGrpSpPr/>
          <p:nvPr/>
        </p:nvGrpSpPr>
        <p:grpSpPr>
          <a:xfrm>
            <a:off x="10879014" y="2473567"/>
            <a:ext cx="3329941" cy="5240510"/>
            <a:chOff x="10879014" y="2473567"/>
            <a:chExt cx="3329941" cy="5240510"/>
          </a:xfrm>
        </p:grpSpPr>
        <p:sp>
          <p:nvSpPr>
            <p:cNvPr id="272" name="Google Shape;272;p15"/>
            <p:cNvSpPr/>
            <p:nvPr/>
          </p:nvSpPr>
          <p:spPr>
            <a:xfrm>
              <a:off x="10879014" y="3763107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7"/>
                  </a:moveTo>
                  <a:lnTo>
                    <a:pt x="554903" y="3950677"/>
                  </a:lnTo>
                  <a:lnTo>
                    <a:pt x="507024" y="3948640"/>
                  </a:lnTo>
                  <a:lnTo>
                    <a:pt x="460276" y="3942640"/>
                  </a:lnTo>
                  <a:lnTo>
                    <a:pt x="414825" y="3932845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8"/>
                  </a:lnTo>
                  <a:lnTo>
                    <a:pt x="249329" y="3859034"/>
                  </a:lnTo>
                  <a:lnTo>
                    <a:pt x="212865" y="3832757"/>
                  </a:lnTo>
                  <a:lnTo>
                    <a:pt x="178697" y="3803683"/>
                  </a:lnTo>
                  <a:lnTo>
                    <a:pt x="146993" y="3771979"/>
                  </a:lnTo>
                  <a:lnTo>
                    <a:pt x="117920" y="3737811"/>
                  </a:lnTo>
                  <a:lnTo>
                    <a:pt x="91642" y="3701347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8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3"/>
                  </a:lnTo>
                  <a:lnTo>
                    <a:pt x="2036" y="507024"/>
                  </a:lnTo>
                  <a:lnTo>
                    <a:pt x="8036" y="460276"/>
                  </a:lnTo>
                  <a:lnTo>
                    <a:pt x="17831" y="414825"/>
                  </a:lnTo>
                  <a:lnTo>
                    <a:pt x="31256" y="370839"/>
                  </a:lnTo>
                  <a:lnTo>
                    <a:pt x="48144" y="328483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4"/>
                  </a:lnTo>
                  <a:lnTo>
                    <a:pt x="212865" y="117920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7"/>
                  </a:lnTo>
                  <a:lnTo>
                    <a:pt x="3051552" y="74139"/>
                  </a:lnTo>
                  <a:lnTo>
                    <a:pt x="3092298" y="100048"/>
                  </a:lnTo>
                  <a:lnTo>
                    <a:pt x="3130808" y="129546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6"/>
                  </a:lnTo>
                  <a:lnTo>
                    <a:pt x="3255214" y="277801"/>
                  </a:lnTo>
                  <a:lnTo>
                    <a:pt x="3277427" y="320526"/>
                  </a:lnTo>
                  <a:lnTo>
                    <a:pt x="3295838" y="364975"/>
                  </a:lnTo>
                  <a:lnTo>
                    <a:pt x="3310342" y="410893"/>
                  </a:lnTo>
                  <a:lnTo>
                    <a:pt x="3320833" y="458024"/>
                  </a:lnTo>
                  <a:lnTo>
                    <a:pt x="3327206" y="506112"/>
                  </a:lnTo>
                  <a:lnTo>
                    <a:pt x="3329353" y="554903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8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7"/>
                  </a:lnTo>
                  <a:lnTo>
                    <a:pt x="3211433" y="3737811"/>
                  </a:lnTo>
                  <a:lnTo>
                    <a:pt x="3182359" y="3771979"/>
                  </a:lnTo>
                  <a:lnTo>
                    <a:pt x="3150655" y="3803683"/>
                  </a:lnTo>
                  <a:lnTo>
                    <a:pt x="3116488" y="3832757"/>
                  </a:lnTo>
                  <a:lnTo>
                    <a:pt x="3080024" y="3859034"/>
                  </a:lnTo>
                  <a:lnTo>
                    <a:pt x="3041429" y="3882348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5"/>
                  </a:lnTo>
                  <a:lnTo>
                    <a:pt x="2869077" y="3942640"/>
                  </a:lnTo>
                  <a:lnTo>
                    <a:pt x="2822329" y="3948640"/>
                  </a:lnTo>
                  <a:lnTo>
                    <a:pt x="2774449" y="3950677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0879015" y="3763107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3"/>
                  </a:moveTo>
                  <a:lnTo>
                    <a:pt x="2036" y="507024"/>
                  </a:lnTo>
                  <a:lnTo>
                    <a:pt x="8036" y="460276"/>
                  </a:lnTo>
                  <a:lnTo>
                    <a:pt x="17831" y="414825"/>
                  </a:lnTo>
                  <a:lnTo>
                    <a:pt x="31256" y="370839"/>
                  </a:lnTo>
                  <a:lnTo>
                    <a:pt x="48144" y="328483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4"/>
                  </a:lnTo>
                  <a:lnTo>
                    <a:pt x="212865" y="117920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7"/>
                  </a:lnTo>
                  <a:lnTo>
                    <a:pt x="3051552" y="74139"/>
                  </a:lnTo>
                  <a:lnTo>
                    <a:pt x="3092298" y="100048"/>
                  </a:lnTo>
                  <a:lnTo>
                    <a:pt x="3130808" y="129546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6"/>
                  </a:lnTo>
                  <a:lnTo>
                    <a:pt x="3255214" y="277801"/>
                  </a:lnTo>
                  <a:lnTo>
                    <a:pt x="3277427" y="320526"/>
                  </a:lnTo>
                  <a:lnTo>
                    <a:pt x="3295838" y="364975"/>
                  </a:lnTo>
                  <a:lnTo>
                    <a:pt x="3310342" y="410893"/>
                  </a:lnTo>
                  <a:lnTo>
                    <a:pt x="3320833" y="458024"/>
                  </a:lnTo>
                  <a:lnTo>
                    <a:pt x="3327206" y="506112"/>
                  </a:lnTo>
                  <a:lnTo>
                    <a:pt x="3329353" y="554903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8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7"/>
                  </a:lnTo>
                  <a:lnTo>
                    <a:pt x="3211433" y="3737811"/>
                  </a:lnTo>
                  <a:lnTo>
                    <a:pt x="3182359" y="3771979"/>
                  </a:lnTo>
                  <a:lnTo>
                    <a:pt x="3150655" y="3803683"/>
                  </a:lnTo>
                  <a:lnTo>
                    <a:pt x="3116488" y="3832757"/>
                  </a:lnTo>
                  <a:lnTo>
                    <a:pt x="3080024" y="3859034"/>
                  </a:lnTo>
                  <a:lnTo>
                    <a:pt x="3041429" y="3882348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5"/>
                  </a:lnTo>
                  <a:lnTo>
                    <a:pt x="2869077" y="3942640"/>
                  </a:lnTo>
                  <a:lnTo>
                    <a:pt x="2822329" y="3948640"/>
                  </a:lnTo>
                  <a:lnTo>
                    <a:pt x="2774449" y="3950677"/>
                  </a:lnTo>
                  <a:lnTo>
                    <a:pt x="554903" y="3950677"/>
                  </a:lnTo>
                  <a:lnTo>
                    <a:pt x="507024" y="3948640"/>
                  </a:lnTo>
                  <a:lnTo>
                    <a:pt x="460276" y="3942640"/>
                  </a:lnTo>
                  <a:lnTo>
                    <a:pt x="414825" y="3932845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8"/>
                  </a:lnTo>
                  <a:lnTo>
                    <a:pt x="249329" y="3859034"/>
                  </a:lnTo>
                  <a:lnTo>
                    <a:pt x="212865" y="3832757"/>
                  </a:lnTo>
                  <a:lnTo>
                    <a:pt x="178697" y="3803683"/>
                  </a:lnTo>
                  <a:lnTo>
                    <a:pt x="146993" y="3771979"/>
                  </a:lnTo>
                  <a:lnTo>
                    <a:pt x="117920" y="3737811"/>
                  </a:lnTo>
                  <a:lnTo>
                    <a:pt x="91642" y="3701347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8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3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0879014" y="2473567"/>
              <a:ext cx="3329940" cy="1242695"/>
            </a:xfrm>
            <a:custGeom>
              <a:rect b="b" l="l" r="r" t="t"/>
              <a:pathLst>
                <a:path extrusionOk="0" h="1242695" w="3329940">
                  <a:moveTo>
                    <a:pt x="3122241" y="1242646"/>
                  </a:moveTo>
                  <a:lnTo>
                    <a:pt x="207112" y="1242646"/>
                  </a:lnTo>
                  <a:lnTo>
                    <a:pt x="159623" y="1237177"/>
                  </a:lnTo>
                  <a:lnTo>
                    <a:pt x="116029" y="1221595"/>
                  </a:lnTo>
                  <a:lnTo>
                    <a:pt x="77574" y="1197146"/>
                  </a:lnTo>
                  <a:lnTo>
                    <a:pt x="45500" y="1165073"/>
                  </a:lnTo>
                  <a:lnTo>
                    <a:pt x="21051" y="1126617"/>
                  </a:lnTo>
                  <a:lnTo>
                    <a:pt x="5469" y="1083023"/>
                  </a:lnTo>
                  <a:lnTo>
                    <a:pt x="0" y="1035534"/>
                  </a:lnTo>
                  <a:lnTo>
                    <a:pt x="0" y="207111"/>
                  </a:lnTo>
                  <a:lnTo>
                    <a:pt x="5469" y="159623"/>
                  </a:lnTo>
                  <a:lnTo>
                    <a:pt x="21051" y="116029"/>
                  </a:lnTo>
                  <a:lnTo>
                    <a:pt x="45500" y="77573"/>
                  </a:lnTo>
                  <a:lnTo>
                    <a:pt x="77574" y="45500"/>
                  </a:lnTo>
                  <a:lnTo>
                    <a:pt x="116029" y="21051"/>
                  </a:lnTo>
                  <a:lnTo>
                    <a:pt x="159623" y="5469"/>
                  </a:lnTo>
                  <a:lnTo>
                    <a:pt x="207112" y="0"/>
                  </a:lnTo>
                  <a:lnTo>
                    <a:pt x="3122241" y="0"/>
                  </a:lnTo>
                  <a:lnTo>
                    <a:pt x="3162835" y="4016"/>
                  </a:lnTo>
                  <a:lnTo>
                    <a:pt x="3201499" y="15765"/>
                  </a:lnTo>
                  <a:lnTo>
                    <a:pt x="3237147" y="34797"/>
                  </a:lnTo>
                  <a:lnTo>
                    <a:pt x="3268692" y="60661"/>
                  </a:lnTo>
                  <a:lnTo>
                    <a:pt x="3294556" y="92206"/>
                  </a:lnTo>
                  <a:lnTo>
                    <a:pt x="3313588" y="127853"/>
                  </a:lnTo>
                  <a:lnTo>
                    <a:pt x="3325337" y="166517"/>
                  </a:lnTo>
                  <a:lnTo>
                    <a:pt x="3329353" y="207111"/>
                  </a:lnTo>
                  <a:lnTo>
                    <a:pt x="3329353" y="1035534"/>
                  </a:lnTo>
                  <a:lnTo>
                    <a:pt x="3323883" y="1083023"/>
                  </a:lnTo>
                  <a:lnTo>
                    <a:pt x="3308302" y="1126617"/>
                  </a:lnTo>
                  <a:lnTo>
                    <a:pt x="3283853" y="1165073"/>
                  </a:lnTo>
                  <a:lnTo>
                    <a:pt x="3251780" y="1197146"/>
                  </a:lnTo>
                  <a:lnTo>
                    <a:pt x="3213324" y="1221595"/>
                  </a:lnTo>
                  <a:lnTo>
                    <a:pt x="3169730" y="1237177"/>
                  </a:lnTo>
                  <a:lnTo>
                    <a:pt x="3122241" y="124264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0879015" y="2473568"/>
              <a:ext cx="3329940" cy="1242695"/>
            </a:xfrm>
            <a:custGeom>
              <a:rect b="b" l="l" r="r" t="t"/>
              <a:pathLst>
                <a:path extrusionOk="0" h="1242695" w="3329940">
                  <a:moveTo>
                    <a:pt x="0" y="207111"/>
                  </a:moveTo>
                  <a:lnTo>
                    <a:pt x="5469" y="159623"/>
                  </a:lnTo>
                  <a:lnTo>
                    <a:pt x="21051" y="116029"/>
                  </a:lnTo>
                  <a:lnTo>
                    <a:pt x="45500" y="77573"/>
                  </a:lnTo>
                  <a:lnTo>
                    <a:pt x="77574" y="45500"/>
                  </a:lnTo>
                  <a:lnTo>
                    <a:pt x="116029" y="21051"/>
                  </a:lnTo>
                  <a:lnTo>
                    <a:pt x="159623" y="5469"/>
                  </a:lnTo>
                  <a:lnTo>
                    <a:pt x="207112" y="0"/>
                  </a:lnTo>
                  <a:lnTo>
                    <a:pt x="3122241" y="0"/>
                  </a:lnTo>
                  <a:lnTo>
                    <a:pt x="3162835" y="4016"/>
                  </a:lnTo>
                  <a:lnTo>
                    <a:pt x="3201499" y="15765"/>
                  </a:lnTo>
                  <a:lnTo>
                    <a:pt x="3237147" y="34797"/>
                  </a:lnTo>
                  <a:lnTo>
                    <a:pt x="3268692" y="60661"/>
                  </a:lnTo>
                  <a:lnTo>
                    <a:pt x="3294556" y="92206"/>
                  </a:lnTo>
                  <a:lnTo>
                    <a:pt x="3313588" y="127853"/>
                  </a:lnTo>
                  <a:lnTo>
                    <a:pt x="3325337" y="166517"/>
                  </a:lnTo>
                  <a:lnTo>
                    <a:pt x="3329353" y="207111"/>
                  </a:lnTo>
                  <a:lnTo>
                    <a:pt x="3329353" y="1035534"/>
                  </a:lnTo>
                  <a:lnTo>
                    <a:pt x="3323883" y="1083023"/>
                  </a:lnTo>
                  <a:lnTo>
                    <a:pt x="3308302" y="1126617"/>
                  </a:lnTo>
                  <a:lnTo>
                    <a:pt x="3283853" y="1165073"/>
                  </a:lnTo>
                  <a:lnTo>
                    <a:pt x="3251780" y="1197146"/>
                  </a:lnTo>
                  <a:lnTo>
                    <a:pt x="3213324" y="1221595"/>
                  </a:lnTo>
                  <a:lnTo>
                    <a:pt x="3169730" y="1237177"/>
                  </a:lnTo>
                  <a:lnTo>
                    <a:pt x="3122241" y="1242646"/>
                  </a:lnTo>
                  <a:lnTo>
                    <a:pt x="207112" y="1242646"/>
                  </a:lnTo>
                  <a:lnTo>
                    <a:pt x="159623" y="1237177"/>
                  </a:lnTo>
                  <a:lnTo>
                    <a:pt x="116029" y="1221595"/>
                  </a:lnTo>
                  <a:lnTo>
                    <a:pt x="77574" y="1197146"/>
                  </a:lnTo>
                  <a:lnTo>
                    <a:pt x="45500" y="1165073"/>
                  </a:lnTo>
                  <a:lnTo>
                    <a:pt x="21051" y="1126617"/>
                  </a:lnTo>
                  <a:lnTo>
                    <a:pt x="5469" y="1083023"/>
                  </a:lnTo>
                  <a:lnTo>
                    <a:pt x="0" y="1035534"/>
                  </a:lnTo>
                  <a:lnTo>
                    <a:pt x="0" y="207111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5"/>
          <p:cNvSpPr txBox="1"/>
          <p:nvPr/>
        </p:nvSpPr>
        <p:spPr>
          <a:xfrm>
            <a:off x="11114566" y="2474623"/>
            <a:ext cx="2715895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39" lvl="0" marL="1517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Assume slightly  modified grammar  (with functions)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64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 = sum * i;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5"/>
          <p:cNvPicPr preferRelativeResize="0"/>
          <p:nvPr/>
        </p:nvPicPr>
        <p:blipFill rotWithShape="1">
          <a:blip r:embed="rId4">
            <a:alphaModFix/>
          </a:blip>
          <a:srcRect b="0" l="-800" r="800" t="0"/>
          <a:stretch/>
        </p:blipFill>
        <p:spPr>
          <a:xfrm>
            <a:off x="606057" y="2533874"/>
            <a:ext cx="9539525" cy="570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283" name="Google Shape;283;p16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6"/>
          <p:cNvSpPr txBox="1"/>
          <p:nvPr/>
        </p:nvSpPr>
        <p:spPr>
          <a:xfrm>
            <a:off x="756749" y="1633527"/>
            <a:ext cx="618490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3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Semantic Analyzer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Semantically checked Syntax Tree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16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287" name="Google Shape;287;p16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6"/>
          <p:cNvSpPr txBox="1"/>
          <p:nvPr/>
        </p:nvSpPr>
        <p:spPr>
          <a:xfrm>
            <a:off x="11114566" y="4385407"/>
            <a:ext cx="2477770" cy="2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 = sum * i;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334288"/>
            <a:ext cx="10467095" cy="471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296" name="Google Shape;296;p17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7"/>
          <p:cNvSpPr txBox="1"/>
          <p:nvPr/>
        </p:nvSpPr>
        <p:spPr>
          <a:xfrm>
            <a:off x="756749" y="1633527"/>
            <a:ext cx="610997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4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Intermediate Code Generator  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Three Address Code (3AC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TAC)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855674" y="3104875"/>
            <a:ext cx="4670425" cy="5831840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number = 23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 = 0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L0 : If i &lt; n goto L1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74294" lvl="0" marL="457200" marR="2019935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t1 = sum * i  sum = t1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2973705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t2 = i + 1  i = t2  goto L0  L2 : </a:t>
            </a:r>
            <a:r>
              <a:rPr b="1" lang="en-US" sz="26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7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301" name="Google Shape;301;p17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17"/>
          <p:cNvSpPr txBox="1"/>
          <p:nvPr/>
        </p:nvSpPr>
        <p:spPr>
          <a:xfrm>
            <a:off x="11114566" y="4385407"/>
            <a:ext cx="90614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11114566" y="4995007"/>
            <a:ext cx="2477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11114566" y="5604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11114566" y="6214207"/>
            <a:ext cx="1901189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 = sum * i;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1114566" y="68238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313" name="Google Shape;313;p18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756749" y="1862127"/>
            <a:ext cx="75044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5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Machine Independent Code Optimization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56749" y="2517447"/>
            <a:ext cx="31584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Optimized IR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18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318" name="Google Shape;318;p18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8"/>
          <p:cNvSpPr txBox="1"/>
          <p:nvPr/>
        </p:nvSpPr>
        <p:spPr>
          <a:xfrm>
            <a:off x="11114566" y="4385407"/>
            <a:ext cx="90614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1114566" y="4995007"/>
            <a:ext cx="2477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1114566" y="5604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11114566" y="6214207"/>
            <a:ext cx="1901189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 = sum * i;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11114566" y="68238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685800" y="2895600"/>
            <a:ext cx="3742690" cy="6050915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number = 23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 = 0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L0 : If i &lt; n goto L1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79756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sum = sum * i  i = i + 1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220218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L0  L2 : </a:t>
            </a:r>
            <a:r>
              <a:rPr b="1" lang="en-US" sz="26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331" name="Google Shape;331;p19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 txBox="1"/>
          <p:nvPr/>
        </p:nvSpPr>
        <p:spPr>
          <a:xfrm>
            <a:off x="756749" y="1633527"/>
            <a:ext cx="375285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6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Code Generator  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Assembly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769449" y="2819400"/>
            <a:ext cx="6135370" cy="5121530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37210" marR="1868804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MOV R1, #23		// R1 </a:t>
            </a:r>
            <a:r>
              <a:rPr b="1" lang="en-US" sz="28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  MOV R2, #0	// R2 </a:t>
            </a:r>
            <a:r>
              <a:rPr b="1" lang="en-US" sz="28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203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MOV R4, sum	// R4 = contents(sum)  L0 : SUB R3, R1, R2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203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BLTZ R3, L2</a:t>
            </a:r>
            <a:endParaRPr b="1" sz="28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203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    MUL R4, R4, R2  </a:t>
            </a:r>
            <a:endParaRPr b="1" sz="28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7210" lvl="0" marL="537210" marR="328549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A                      DD                                                              R 2               ,                                                    R2                                                                      ,                                  ,#                         1</a:t>
            </a:r>
            <a:endParaRPr/>
          </a:p>
          <a:p>
            <a:pPr indent="-537210" lvl="0" marL="537210" marR="328549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 BR L0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L2: </a:t>
            </a:r>
            <a:r>
              <a:rPr b="1" lang="en-US" sz="28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19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336" name="Google Shape;336;p19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9"/>
          <p:cNvSpPr txBox="1"/>
          <p:nvPr/>
        </p:nvSpPr>
        <p:spPr>
          <a:xfrm>
            <a:off x="11114566" y="4385407"/>
            <a:ext cx="90614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1114566" y="4995007"/>
            <a:ext cx="2477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11114566" y="5604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11114566" y="6214207"/>
            <a:ext cx="1901189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sum = sum * i;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11114566" y="68238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858000" y="2514600"/>
            <a:ext cx="3742690" cy="6050915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number = 23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 = 0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L0 : If i &lt; n goto L1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79756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sum = sum * i  i = i + 1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220218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L0  L2 : </a:t>
            </a:r>
            <a:r>
              <a:rPr b="1" lang="en-US" sz="26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5" y="3863769"/>
            <a:ext cx="597408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1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Phases of a Compiler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>
            <p:ph type="title"/>
          </p:nvPr>
        </p:nvSpPr>
        <p:spPr>
          <a:xfrm>
            <a:off x="538330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</a:t>
            </a:r>
            <a:endParaRPr sz="3000"/>
          </a:p>
        </p:txBody>
      </p:sp>
      <p:sp>
        <p:nvSpPr>
          <p:cNvPr id="349" name="Google Shape;349;p20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0"/>
          <p:cNvSpPr txBox="1"/>
          <p:nvPr/>
        </p:nvSpPr>
        <p:spPr>
          <a:xfrm>
            <a:off x="756749" y="2455307"/>
            <a:ext cx="10842625" cy="5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3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Consider the following piece of code: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printf(“%c”, 65+i);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We will now run this code through the different phases of a compiler and  see what the output will be at each stage.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357" name="Google Shape;357;p21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 txBox="1"/>
          <p:nvPr/>
        </p:nvSpPr>
        <p:spPr>
          <a:xfrm>
            <a:off x="756749" y="2313868"/>
            <a:ext cx="7436484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1</a:t>
            </a: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Lexical Analysis or Linear Analysis or Scanner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1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361" name="Google Shape;361;p21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21"/>
          <p:cNvSpPr txBox="1"/>
          <p:nvPr/>
        </p:nvSpPr>
        <p:spPr>
          <a:xfrm>
            <a:off x="11114566" y="4385407"/>
            <a:ext cx="2477770" cy="2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printf(“%c”, 65+i);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4" name="Google Shape;364;p21"/>
          <p:cNvGraphicFramePr/>
          <p:nvPr/>
        </p:nvGraphicFramePr>
        <p:xfrm>
          <a:off x="763099" y="31571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{AB8B4D81-3465-4843-9A72-A8F2E549AC26}</a:tableStyleId>
              </a:tblPr>
              <a:tblGrid>
                <a:gridCol w="4876800"/>
                <a:gridCol w="418475"/>
                <a:gridCol w="599450"/>
                <a:gridCol w="448300"/>
                <a:gridCol w="166375"/>
                <a:gridCol w="173350"/>
                <a:gridCol w="186050"/>
                <a:gridCol w="492750"/>
                <a:gridCol w="353700"/>
                <a:gridCol w="20421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Lexemes matched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2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	i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57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19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printf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119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RelOp (&lt;, &lt;=, &gt;, &gt;=, ==, !=)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LogOp (&amp;&amp;, ||, ~)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 (=)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ArithOp (*, +, -, /)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Punctuation ( (, ), {, }, [, ], ;)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41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	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968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7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272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0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08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Literal – anything in double quotes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“%c”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Inc_op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++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Dec_op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370" name="Google Shape;370;p22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2"/>
          <p:cNvSpPr txBox="1"/>
          <p:nvPr/>
        </p:nvSpPr>
        <p:spPr>
          <a:xfrm>
            <a:off x="756751" y="1882992"/>
            <a:ext cx="2176780" cy="6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b="1"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tokens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1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=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Number, 23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Keyword, for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(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2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=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Number, 0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2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&lt;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1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2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++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)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22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374" name="Google Shape;374;p22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2"/>
          <p:cNvSpPr txBox="1"/>
          <p:nvPr/>
        </p:nvSpPr>
        <p:spPr>
          <a:xfrm>
            <a:off x="11114566" y="4385407"/>
            <a:ext cx="90614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11114566" y="4995007"/>
            <a:ext cx="2477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11114566" y="5604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11114566" y="6214207"/>
            <a:ext cx="236791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printf(“%c”, 65+i);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11114566" y="68238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5656997" y="4420576"/>
            <a:ext cx="2096135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{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3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(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Literal, “%c”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,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Number, 65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+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2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)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}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3"/>
          <p:cNvGrpSpPr/>
          <p:nvPr/>
        </p:nvGrpSpPr>
        <p:grpSpPr>
          <a:xfrm>
            <a:off x="-22329" y="2658515"/>
            <a:ext cx="14078786" cy="6426905"/>
            <a:chOff x="130071" y="2658515"/>
            <a:chExt cx="14078786" cy="6426905"/>
          </a:xfrm>
        </p:grpSpPr>
        <p:pic>
          <p:nvPicPr>
            <p:cNvPr id="387" name="Google Shape;38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0071" y="2658515"/>
              <a:ext cx="10340660" cy="6426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23"/>
            <p:cNvSpPr/>
            <p:nvPr/>
          </p:nvSpPr>
          <p:spPr>
            <a:xfrm>
              <a:off x="9859107" y="7795844"/>
              <a:ext cx="4349750" cy="1242695"/>
            </a:xfrm>
            <a:custGeom>
              <a:rect b="b" l="l" r="r" t="t"/>
              <a:pathLst>
                <a:path extrusionOk="0" h="1242695" w="4349750">
                  <a:moveTo>
                    <a:pt x="4142149" y="1242647"/>
                  </a:moveTo>
                  <a:lnTo>
                    <a:pt x="207112" y="1242647"/>
                  </a:lnTo>
                  <a:lnTo>
                    <a:pt x="159623" y="1237177"/>
                  </a:lnTo>
                  <a:lnTo>
                    <a:pt x="116029" y="1221596"/>
                  </a:lnTo>
                  <a:lnTo>
                    <a:pt x="77574" y="1197147"/>
                  </a:lnTo>
                  <a:lnTo>
                    <a:pt x="45500" y="1165073"/>
                  </a:lnTo>
                  <a:lnTo>
                    <a:pt x="21051" y="1126617"/>
                  </a:lnTo>
                  <a:lnTo>
                    <a:pt x="5469" y="1083023"/>
                  </a:lnTo>
                  <a:lnTo>
                    <a:pt x="0" y="1035534"/>
                  </a:lnTo>
                  <a:lnTo>
                    <a:pt x="0" y="207111"/>
                  </a:lnTo>
                  <a:lnTo>
                    <a:pt x="5469" y="159623"/>
                  </a:lnTo>
                  <a:lnTo>
                    <a:pt x="21051" y="116029"/>
                  </a:lnTo>
                  <a:lnTo>
                    <a:pt x="45500" y="77573"/>
                  </a:lnTo>
                  <a:lnTo>
                    <a:pt x="77574" y="45500"/>
                  </a:lnTo>
                  <a:lnTo>
                    <a:pt x="116029" y="21051"/>
                  </a:lnTo>
                  <a:lnTo>
                    <a:pt x="159623" y="5469"/>
                  </a:lnTo>
                  <a:lnTo>
                    <a:pt x="207112" y="0"/>
                  </a:lnTo>
                  <a:lnTo>
                    <a:pt x="4142149" y="0"/>
                  </a:lnTo>
                  <a:lnTo>
                    <a:pt x="4182744" y="4016"/>
                  </a:lnTo>
                  <a:lnTo>
                    <a:pt x="4221408" y="15765"/>
                  </a:lnTo>
                  <a:lnTo>
                    <a:pt x="4257056" y="34797"/>
                  </a:lnTo>
                  <a:lnTo>
                    <a:pt x="4288599" y="60661"/>
                  </a:lnTo>
                  <a:lnTo>
                    <a:pt x="4314465" y="92206"/>
                  </a:lnTo>
                  <a:lnTo>
                    <a:pt x="4333497" y="127853"/>
                  </a:lnTo>
                  <a:lnTo>
                    <a:pt x="4345246" y="166517"/>
                  </a:lnTo>
                  <a:lnTo>
                    <a:pt x="4349262" y="207111"/>
                  </a:lnTo>
                  <a:lnTo>
                    <a:pt x="4349262" y="1035534"/>
                  </a:lnTo>
                  <a:lnTo>
                    <a:pt x="4343792" y="1083023"/>
                  </a:lnTo>
                  <a:lnTo>
                    <a:pt x="4328211" y="1126617"/>
                  </a:lnTo>
                  <a:lnTo>
                    <a:pt x="4303762" y="1165073"/>
                  </a:lnTo>
                  <a:lnTo>
                    <a:pt x="4271688" y="1197147"/>
                  </a:lnTo>
                  <a:lnTo>
                    <a:pt x="4233232" y="1221596"/>
                  </a:lnTo>
                  <a:lnTo>
                    <a:pt x="4189638" y="1237177"/>
                  </a:lnTo>
                  <a:lnTo>
                    <a:pt x="4142149" y="1242647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9859107" y="7795844"/>
              <a:ext cx="4349750" cy="1242695"/>
            </a:xfrm>
            <a:custGeom>
              <a:rect b="b" l="l" r="r" t="t"/>
              <a:pathLst>
                <a:path extrusionOk="0" h="1242695" w="4349750">
                  <a:moveTo>
                    <a:pt x="0" y="207111"/>
                  </a:moveTo>
                  <a:lnTo>
                    <a:pt x="5469" y="159623"/>
                  </a:lnTo>
                  <a:lnTo>
                    <a:pt x="21051" y="116029"/>
                  </a:lnTo>
                  <a:lnTo>
                    <a:pt x="45500" y="77573"/>
                  </a:lnTo>
                  <a:lnTo>
                    <a:pt x="77574" y="45500"/>
                  </a:lnTo>
                  <a:lnTo>
                    <a:pt x="116029" y="21051"/>
                  </a:lnTo>
                  <a:lnTo>
                    <a:pt x="159623" y="5469"/>
                  </a:lnTo>
                  <a:lnTo>
                    <a:pt x="207112" y="0"/>
                  </a:lnTo>
                  <a:lnTo>
                    <a:pt x="4142149" y="0"/>
                  </a:lnTo>
                  <a:lnTo>
                    <a:pt x="4182744" y="4016"/>
                  </a:lnTo>
                  <a:lnTo>
                    <a:pt x="4221408" y="15765"/>
                  </a:lnTo>
                  <a:lnTo>
                    <a:pt x="4257056" y="34797"/>
                  </a:lnTo>
                  <a:lnTo>
                    <a:pt x="4288599" y="60661"/>
                  </a:lnTo>
                  <a:lnTo>
                    <a:pt x="4314465" y="92206"/>
                  </a:lnTo>
                  <a:lnTo>
                    <a:pt x="4333497" y="127853"/>
                  </a:lnTo>
                  <a:lnTo>
                    <a:pt x="4345246" y="166517"/>
                  </a:lnTo>
                  <a:lnTo>
                    <a:pt x="4349262" y="207111"/>
                  </a:lnTo>
                  <a:lnTo>
                    <a:pt x="4349262" y="1035534"/>
                  </a:lnTo>
                  <a:lnTo>
                    <a:pt x="4343792" y="1083023"/>
                  </a:lnTo>
                  <a:lnTo>
                    <a:pt x="4328211" y="1126617"/>
                  </a:lnTo>
                  <a:lnTo>
                    <a:pt x="4303762" y="1165073"/>
                  </a:lnTo>
                  <a:lnTo>
                    <a:pt x="4271688" y="1197147"/>
                  </a:lnTo>
                  <a:lnTo>
                    <a:pt x="4233232" y="1221596"/>
                  </a:lnTo>
                  <a:lnTo>
                    <a:pt x="4189638" y="1237177"/>
                  </a:lnTo>
                  <a:lnTo>
                    <a:pt x="4142149" y="1242647"/>
                  </a:lnTo>
                  <a:lnTo>
                    <a:pt x="207112" y="1242647"/>
                  </a:lnTo>
                  <a:lnTo>
                    <a:pt x="159623" y="1237177"/>
                  </a:lnTo>
                  <a:lnTo>
                    <a:pt x="116029" y="1221596"/>
                  </a:lnTo>
                  <a:lnTo>
                    <a:pt x="77574" y="1197147"/>
                  </a:lnTo>
                  <a:lnTo>
                    <a:pt x="45500" y="1165073"/>
                  </a:lnTo>
                  <a:lnTo>
                    <a:pt x="21051" y="1126617"/>
                  </a:lnTo>
                  <a:lnTo>
                    <a:pt x="5469" y="1083023"/>
                  </a:lnTo>
                  <a:lnTo>
                    <a:pt x="0" y="1035534"/>
                  </a:lnTo>
                  <a:lnTo>
                    <a:pt x="0" y="207111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23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391" name="Google Shape;391;p2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3"/>
          <p:cNvSpPr txBox="1"/>
          <p:nvPr/>
        </p:nvSpPr>
        <p:spPr>
          <a:xfrm>
            <a:off x="756749" y="1865317"/>
            <a:ext cx="50806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2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Syntax Analysis or Parser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23"/>
          <p:cNvGrpSpPr/>
          <p:nvPr/>
        </p:nvGrpSpPr>
        <p:grpSpPr>
          <a:xfrm>
            <a:off x="10879014" y="2473567"/>
            <a:ext cx="3329941" cy="5240510"/>
            <a:chOff x="10879014" y="2473567"/>
            <a:chExt cx="3329941" cy="5240510"/>
          </a:xfrm>
        </p:grpSpPr>
        <p:sp>
          <p:nvSpPr>
            <p:cNvPr id="395" name="Google Shape;395;p23"/>
            <p:cNvSpPr/>
            <p:nvPr/>
          </p:nvSpPr>
          <p:spPr>
            <a:xfrm>
              <a:off x="10879014" y="3763107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7"/>
                  </a:moveTo>
                  <a:lnTo>
                    <a:pt x="554903" y="3950677"/>
                  </a:lnTo>
                  <a:lnTo>
                    <a:pt x="507024" y="3948640"/>
                  </a:lnTo>
                  <a:lnTo>
                    <a:pt x="460276" y="3942640"/>
                  </a:lnTo>
                  <a:lnTo>
                    <a:pt x="414825" y="3932845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8"/>
                  </a:lnTo>
                  <a:lnTo>
                    <a:pt x="249329" y="3859034"/>
                  </a:lnTo>
                  <a:lnTo>
                    <a:pt x="212865" y="3832757"/>
                  </a:lnTo>
                  <a:lnTo>
                    <a:pt x="178697" y="3803683"/>
                  </a:lnTo>
                  <a:lnTo>
                    <a:pt x="146993" y="3771979"/>
                  </a:lnTo>
                  <a:lnTo>
                    <a:pt x="117920" y="3737811"/>
                  </a:lnTo>
                  <a:lnTo>
                    <a:pt x="91642" y="3701347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8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3"/>
                  </a:lnTo>
                  <a:lnTo>
                    <a:pt x="2036" y="507024"/>
                  </a:lnTo>
                  <a:lnTo>
                    <a:pt x="8036" y="460276"/>
                  </a:lnTo>
                  <a:lnTo>
                    <a:pt x="17831" y="414825"/>
                  </a:lnTo>
                  <a:lnTo>
                    <a:pt x="31256" y="370839"/>
                  </a:lnTo>
                  <a:lnTo>
                    <a:pt x="48144" y="328483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4"/>
                  </a:lnTo>
                  <a:lnTo>
                    <a:pt x="212865" y="117920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7"/>
                  </a:lnTo>
                  <a:lnTo>
                    <a:pt x="3051552" y="74139"/>
                  </a:lnTo>
                  <a:lnTo>
                    <a:pt x="3092298" y="100048"/>
                  </a:lnTo>
                  <a:lnTo>
                    <a:pt x="3130808" y="129546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6"/>
                  </a:lnTo>
                  <a:lnTo>
                    <a:pt x="3255214" y="277801"/>
                  </a:lnTo>
                  <a:lnTo>
                    <a:pt x="3277427" y="320526"/>
                  </a:lnTo>
                  <a:lnTo>
                    <a:pt x="3295838" y="364975"/>
                  </a:lnTo>
                  <a:lnTo>
                    <a:pt x="3310342" y="410893"/>
                  </a:lnTo>
                  <a:lnTo>
                    <a:pt x="3320833" y="458024"/>
                  </a:lnTo>
                  <a:lnTo>
                    <a:pt x="3327206" y="506112"/>
                  </a:lnTo>
                  <a:lnTo>
                    <a:pt x="3329353" y="554903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8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7"/>
                  </a:lnTo>
                  <a:lnTo>
                    <a:pt x="3211433" y="3737811"/>
                  </a:lnTo>
                  <a:lnTo>
                    <a:pt x="3182359" y="3771979"/>
                  </a:lnTo>
                  <a:lnTo>
                    <a:pt x="3150655" y="3803683"/>
                  </a:lnTo>
                  <a:lnTo>
                    <a:pt x="3116488" y="3832757"/>
                  </a:lnTo>
                  <a:lnTo>
                    <a:pt x="3080024" y="3859034"/>
                  </a:lnTo>
                  <a:lnTo>
                    <a:pt x="3041429" y="3882348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5"/>
                  </a:lnTo>
                  <a:lnTo>
                    <a:pt x="2869077" y="3942640"/>
                  </a:lnTo>
                  <a:lnTo>
                    <a:pt x="2822329" y="3948640"/>
                  </a:lnTo>
                  <a:lnTo>
                    <a:pt x="2774449" y="3950677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0879015" y="3763107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3"/>
                  </a:moveTo>
                  <a:lnTo>
                    <a:pt x="2036" y="507024"/>
                  </a:lnTo>
                  <a:lnTo>
                    <a:pt x="8036" y="460276"/>
                  </a:lnTo>
                  <a:lnTo>
                    <a:pt x="17831" y="414825"/>
                  </a:lnTo>
                  <a:lnTo>
                    <a:pt x="31256" y="370839"/>
                  </a:lnTo>
                  <a:lnTo>
                    <a:pt x="48144" y="328483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4"/>
                  </a:lnTo>
                  <a:lnTo>
                    <a:pt x="212865" y="117920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7"/>
                  </a:lnTo>
                  <a:lnTo>
                    <a:pt x="3051552" y="74139"/>
                  </a:lnTo>
                  <a:lnTo>
                    <a:pt x="3092298" y="100048"/>
                  </a:lnTo>
                  <a:lnTo>
                    <a:pt x="3130808" y="129546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6"/>
                  </a:lnTo>
                  <a:lnTo>
                    <a:pt x="3255214" y="277801"/>
                  </a:lnTo>
                  <a:lnTo>
                    <a:pt x="3277427" y="320526"/>
                  </a:lnTo>
                  <a:lnTo>
                    <a:pt x="3295838" y="364975"/>
                  </a:lnTo>
                  <a:lnTo>
                    <a:pt x="3310342" y="410893"/>
                  </a:lnTo>
                  <a:lnTo>
                    <a:pt x="3320833" y="458024"/>
                  </a:lnTo>
                  <a:lnTo>
                    <a:pt x="3327206" y="506112"/>
                  </a:lnTo>
                  <a:lnTo>
                    <a:pt x="3329353" y="554903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8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7"/>
                  </a:lnTo>
                  <a:lnTo>
                    <a:pt x="3211433" y="3737811"/>
                  </a:lnTo>
                  <a:lnTo>
                    <a:pt x="3182359" y="3771979"/>
                  </a:lnTo>
                  <a:lnTo>
                    <a:pt x="3150655" y="3803683"/>
                  </a:lnTo>
                  <a:lnTo>
                    <a:pt x="3116488" y="3832757"/>
                  </a:lnTo>
                  <a:lnTo>
                    <a:pt x="3080024" y="3859034"/>
                  </a:lnTo>
                  <a:lnTo>
                    <a:pt x="3041429" y="3882348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5"/>
                  </a:lnTo>
                  <a:lnTo>
                    <a:pt x="2869077" y="3942640"/>
                  </a:lnTo>
                  <a:lnTo>
                    <a:pt x="2822329" y="3948640"/>
                  </a:lnTo>
                  <a:lnTo>
                    <a:pt x="2774449" y="3950677"/>
                  </a:lnTo>
                  <a:lnTo>
                    <a:pt x="554903" y="3950677"/>
                  </a:lnTo>
                  <a:lnTo>
                    <a:pt x="507024" y="3948640"/>
                  </a:lnTo>
                  <a:lnTo>
                    <a:pt x="460276" y="3942640"/>
                  </a:lnTo>
                  <a:lnTo>
                    <a:pt x="414825" y="3932845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8"/>
                  </a:lnTo>
                  <a:lnTo>
                    <a:pt x="249329" y="3859034"/>
                  </a:lnTo>
                  <a:lnTo>
                    <a:pt x="212865" y="3832757"/>
                  </a:lnTo>
                  <a:lnTo>
                    <a:pt x="178697" y="3803683"/>
                  </a:lnTo>
                  <a:lnTo>
                    <a:pt x="146993" y="3771979"/>
                  </a:lnTo>
                  <a:lnTo>
                    <a:pt x="117920" y="3737811"/>
                  </a:lnTo>
                  <a:lnTo>
                    <a:pt x="91642" y="3701347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8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3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0879014" y="2473567"/>
              <a:ext cx="3329940" cy="1242695"/>
            </a:xfrm>
            <a:custGeom>
              <a:rect b="b" l="l" r="r" t="t"/>
              <a:pathLst>
                <a:path extrusionOk="0" h="1242695" w="3329940">
                  <a:moveTo>
                    <a:pt x="3122241" y="1242646"/>
                  </a:moveTo>
                  <a:lnTo>
                    <a:pt x="207112" y="1242646"/>
                  </a:lnTo>
                  <a:lnTo>
                    <a:pt x="159623" y="1237177"/>
                  </a:lnTo>
                  <a:lnTo>
                    <a:pt x="116029" y="1221595"/>
                  </a:lnTo>
                  <a:lnTo>
                    <a:pt x="77574" y="1197146"/>
                  </a:lnTo>
                  <a:lnTo>
                    <a:pt x="45500" y="1165073"/>
                  </a:lnTo>
                  <a:lnTo>
                    <a:pt x="21051" y="1126617"/>
                  </a:lnTo>
                  <a:lnTo>
                    <a:pt x="5469" y="1083023"/>
                  </a:lnTo>
                  <a:lnTo>
                    <a:pt x="0" y="1035534"/>
                  </a:lnTo>
                  <a:lnTo>
                    <a:pt x="0" y="207111"/>
                  </a:lnTo>
                  <a:lnTo>
                    <a:pt x="5469" y="159623"/>
                  </a:lnTo>
                  <a:lnTo>
                    <a:pt x="21051" y="116029"/>
                  </a:lnTo>
                  <a:lnTo>
                    <a:pt x="45500" y="77573"/>
                  </a:lnTo>
                  <a:lnTo>
                    <a:pt x="77574" y="45500"/>
                  </a:lnTo>
                  <a:lnTo>
                    <a:pt x="116029" y="21051"/>
                  </a:lnTo>
                  <a:lnTo>
                    <a:pt x="159623" y="5469"/>
                  </a:lnTo>
                  <a:lnTo>
                    <a:pt x="207112" y="0"/>
                  </a:lnTo>
                  <a:lnTo>
                    <a:pt x="3122241" y="0"/>
                  </a:lnTo>
                  <a:lnTo>
                    <a:pt x="3162835" y="4016"/>
                  </a:lnTo>
                  <a:lnTo>
                    <a:pt x="3201499" y="15765"/>
                  </a:lnTo>
                  <a:lnTo>
                    <a:pt x="3237147" y="34797"/>
                  </a:lnTo>
                  <a:lnTo>
                    <a:pt x="3268692" y="60661"/>
                  </a:lnTo>
                  <a:lnTo>
                    <a:pt x="3294556" y="92206"/>
                  </a:lnTo>
                  <a:lnTo>
                    <a:pt x="3313588" y="127853"/>
                  </a:lnTo>
                  <a:lnTo>
                    <a:pt x="3325337" y="166517"/>
                  </a:lnTo>
                  <a:lnTo>
                    <a:pt x="3329353" y="207111"/>
                  </a:lnTo>
                  <a:lnTo>
                    <a:pt x="3329353" y="1035534"/>
                  </a:lnTo>
                  <a:lnTo>
                    <a:pt x="3323883" y="1083023"/>
                  </a:lnTo>
                  <a:lnTo>
                    <a:pt x="3308302" y="1126617"/>
                  </a:lnTo>
                  <a:lnTo>
                    <a:pt x="3283853" y="1165073"/>
                  </a:lnTo>
                  <a:lnTo>
                    <a:pt x="3251780" y="1197146"/>
                  </a:lnTo>
                  <a:lnTo>
                    <a:pt x="3213324" y="1221595"/>
                  </a:lnTo>
                  <a:lnTo>
                    <a:pt x="3169730" y="1237177"/>
                  </a:lnTo>
                  <a:lnTo>
                    <a:pt x="3122241" y="124264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0879015" y="2473568"/>
              <a:ext cx="3329940" cy="1242695"/>
            </a:xfrm>
            <a:custGeom>
              <a:rect b="b" l="l" r="r" t="t"/>
              <a:pathLst>
                <a:path extrusionOk="0" h="1242695" w="3329940">
                  <a:moveTo>
                    <a:pt x="0" y="207111"/>
                  </a:moveTo>
                  <a:lnTo>
                    <a:pt x="5469" y="159623"/>
                  </a:lnTo>
                  <a:lnTo>
                    <a:pt x="21051" y="116029"/>
                  </a:lnTo>
                  <a:lnTo>
                    <a:pt x="45500" y="77573"/>
                  </a:lnTo>
                  <a:lnTo>
                    <a:pt x="77574" y="45500"/>
                  </a:lnTo>
                  <a:lnTo>
                    <a:pt x="116029" y="21051"/>
                  </a:lnTo>
                  <a:lnTo>
                    <a:pt x="159623" y="5469"/>
                  </a:lnTo>
                  <a:lnTo>
                    <a:pt x="207112" y="0"/>
                  </a:lnTo>
                  <a:lnTo>
                    <a:pt x="3122241" y="0"/>
                  </a:lnTo>
                  <a:lnTo>
                    <a:pt x="3162835" y="4016"/>
                  </a:lnTo>
                  <a:lnTo>
                    <a:pt x="3201499" y="15765"/>
                  </a:lnTo>
                  <a:lnTo>
                    <a:pt x="3237147" y="34797"/>
                  </a:lnTo>
                  <a:lnTo>
                    <a:pt x="3268692" y="60661"/>
                  </a:lnTo>
                  <a:lnTo>
                    <a:pt x="3294556" y="92206"/>
                  </a:lnTo>
                  <a:lnTo>
                    <a:pt x="3313588" y="127853"/>
                  </a:lnTo>
                  <a:lnTo>
                    <a:pt x="3325337" y="166517"/>
                  </a:lnTo>
                  <a:lnTo>
                    <a:pt x="3329353" y="207111"/>
                  </a:lnTo>
                  <a:lnTo>
                    <a:pt x="3329353" y="1035534"/>
                  </a:lnTo>
                  <a:lnTo>
                    <a:pt x="3323883" y="1083023"/>
                  </a:lnTo>
                  <a:lnTo>
                    <a:pt x="3308302" y="1126617"/>
                  </a:lnTo>
                  <a:lnTo>
                    <a:pt x="3283853" y="1165073"/>
                  </a:lnTo>
                  <a:lnTo>
                    <a:pt x="3251780" y="1197146"/>
                  </a:lnTo>
                  <a:lnTo>
                    <a:pt x="3213324" y="1221595"/>
                  </a:lnTo>
                  <a:lnTo>
                    <a:pt x="3169730" y="1237177"/>
                  </a:lnTo>
                  <a:lnTo>
                    <a:pt x="3122241" y="1242646"/>
                  </a:lnTo>
                  <a:lnTo>
                    <a:pt x="207112" y="1242646"/>
                  </a:lnTo>
                  <a:lnTo>
                    <a:pt x="159623" y="1237177"/>
                  </a:lnTo>
                  <a:lnTo>
                    <a:pt x="116029" y="1221595"/>
                  </a:lnTo>
                  <a:lnTo>
                    <a:pt x="77574" y="1197146"/>
                  </a:lnTo>
                  <a:lnTo>
                    <a:pt x="45500" y="1165073"/>
                  </a:lnTo>
                  <a:lnTo>
                    <a:pt x="21051" y="1126617"/>
                  </a:lnTo>
                  <a:lnTo>
                    <a:pt x="5469" y="1083023"/>
                  </a:lnTo>
                  <a:lnTo>
                    <a:pt x="0" y="1035534"/>
                  </a:lnTo>
                  <a:lnTo>
                    <a:pt x="0" y="207111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23"/>
          <p:cNvSpPr txBox="1"/>
          <p:nvPr/>
        </p:nvSpPr>
        <p:spPr>
          <a:xfrm>
            <a:off x="9992794" y="2474623"/>
            <a:ext cx="3837304" cy="653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39" lvl="0" marL="127317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Assume slightly  modified grammar  (with functions)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34110" marR="0" rtl="0" algn="l">
              <a:lnSpc>
                <a:spcPct val="100000"/>
              </a:lnSpc>
              <a:spcBef>
                <a:spcPts val="1864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3411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3411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3411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printf(“%c”, 65+i);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3411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3754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	-&gt; id ( Param ); S  Param -&gt; E, Param | E |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Literal, Param | Literal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405" name="Google Shape;405;p2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4"/>
          <p:cNvSpPr txBox="1"/>
          <p:nvPr/>
        </p:nvSpPr>
        <p:spPr>
          <a:xfrm>
            <a:off x="756749" y="1633527"/>
            <a:ext cx="618490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3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Semantic Analyzer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Semantically checked Syntax Tree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24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409" name="Google Shape;409;p24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24"/>
          <p:cNvSpPr txBox="1"/>
          <p:nvPr/>
        </p:nvSpPr>
        <p:spPr>
          <a:xfrm>
            <a:off x="11114566" y="4385407"/>
            <a:ext cx="2477770" cy="2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printf(“%c”, 65+i);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322" y="3792563"/>
            <a:ext cx="9002440" cy="455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418" name="Google Shape;418;p2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 txBox="1"/>
          <p:nvPr/>
        </p:nvSpPr>
        <p:spPr>
          <a:xfrm>
            <a:off x="756749" y="1633527"/>
            <a:ext cx="610997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4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Intermediate Code Generator  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Three Address Code (3AC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TAC)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855674" y="3104875"/>
            <a:ext cx="4670425" cy="5831840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 = 23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 = 0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L0 : If i &lt; n goto L1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t1 = 65 + i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929" lvl="0" marL="531495" marR="227203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call (printf, t1)  t2 = i + 1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3129915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 = t2  goto L0  L2 : </a:t>
            </a:r>
            <a:r>
              <a:rPr b="1" lang="en-US" sz="26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423" name="Google Shape;423;p25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25"/>
          <p:cNvSpPr txBox="1"/>
          <p:nvPr/>
        </p:nvSpPr>
        <p:spPr>
          <a:xfrm>
            <a:off x="11114566" y="4385407"/>
            <a:ext cx="90614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5"/>
          <p:cNvSpPr txBox="1"/>
          <p:nvPr/>
        </p:nvSpPr>
        <p:spPr>
          <a:xfrm>
            <a:off x="11114566" y="4995007"/>
            <a:ext cx="2477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11114566" y="5604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 txBox="1"/>
          <p:nvPr/>
        </p:nvSpPr>
        <p:spPr>
          <a:xfrm>
            <a:off x="11114566" y="6214207"/>
            <a:ext cx="236791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printf(“%c”, 65+i);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5"/>
          <p:cNvSpPr txBox="1"/>
          <p:nvPr/>
        </p:nvSpPr>
        <p:spPr>
          <a:xfrm>
            <a:off x="11114566" y="68238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435" name="Google Shape;435;p26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6"/>
          <p:cNvSpPr txBox="1"/>
          <p:nvPr/>
        </p:nvSpPr>
        <p:spPr>
          <a:xfrm>
            <a:off x="756749" y="1862127"/>
            <a:ext cx="75044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5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Machine Independent Code Optimization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756749" y="2517447"/>
            <a:ext cx="39141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DAG Optimization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" name="Google Shape;439;p26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440" name="Google Shape;440;p26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26"/>
          <p:cNvSpPr txBox="1"/>
          <p:nvPr/>
        </p:nvSpPr>
        <p:spPr>
          <a:xfrm>
            <a:off x="11114566" y="4385407"/>
            <a:ext cx="90614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11114566" y="4995007"/>
            <a:ext cx="2477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11114566" y="5604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6"/>
          <p:cNvSpPr txBox="1"/>
          <p:nvPr/>
        </p:nvSpPr>
        <p:spPr>
          <a:xfrm>
            <a:off x="11114566" y="6214207"/>
            <a:ext cx="236791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printf(“%c”, 65+i);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11114566" y="68238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6969374" y="2789399"/>
            <a:ext cx="3742690" cy="5660909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 = 23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 = 0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L0 : If i &lt; n goto L1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t1 = 65 + i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929" lvl="0" marL="531495" marR="134493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call (printf, t1)  i = i + 1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220218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L0  L2 : </a:t>
            </a:r>
            <a:r>
              <a:rPr b="1" lang="en-US" sz="26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240" y="4485946"/>
            <a:ext cx="6031403" cy="252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(continued)</a:t>
            </a:r>
            <a:endParaRPr sz="3000"/>
          </a:p>
        </p:txBody>
      </p:sp>
      <p:sp>
        <p:nvSpPr>
          <p:cNvPr id="454" name="Google Shape;454;p27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7"/>
          <p:cNvSpPr txBox="1"/>
          <p:nvPr/>
        </p:nvSpPr>
        <p:spPr>
          <a:xfrm>
            <a:off x="756749" y="1633527"/>
            <a:ext cx="375285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6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Code Generator  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Assembly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7"/>
          <p:cNvSpPr txBox="1"/>
          <p:nvPr/>
        </p:nvSpPr>
        <p:spPr>
          <a:xfrm>
            <a:off x="769449" y="3235574"/>
            <a:ext cx="3926204" cy="5767705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37210" marR="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MOV R1, #23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7210" marR="20193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 n, R1  LD R2, #0  L1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7210" marR="122174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SUB R3, R1, R2  BLTZ R3, L2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7210" marR="115824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LD R4, #65  ADD R5, R4, R2  PRINT R5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7210" marR="118046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ADD R2, R2, #1  BR L1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7210" marR="0" rtl="0" algn="l">
              <a:lnSpc>
                <a:spcPct val="115892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L2: </a:t>
            </a:r>
            <a:r>
              <a:rPr b="1" lang="en-US" sz="28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7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459" name="Google Shape;459;p27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1" name="Google Shape;461;p27"/>
          <p:cNvSpPr txBox="1"/>
          <p:nvPr/>
        </p:nvSpPr>
        <p:spPr>
          <a:xfrm>
            <a:off x="11114566" y="4385407"/>
            <a:ext cx="90614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23;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11114566" y="4995007"/>
            <a:ext cx="2477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(i = 0; i &lt; n; i++)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7"/>
          <p:cNvSpPr txBox="1"/>
          <p:nvPr/>
        </p:nvSpPr>
        <p:spPr>
          <a:xfrm>
            <a:off x="11114566" y="5604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11114566" y="6214207"/>
            <a:ext cx="236791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printf(“%c”, 65+i);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7"/>
          <p:cNvSpPr txBox="1"/>
          <p:nvPr/>
        </p:nvSpPr>
        <p:spPr>
          <a:xfrm>
            <a:off x="11114566" y="68238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7"/>
          <p:cNvSpPr txBox="1"/>
          <p:nvPr/>
        </p:nvSpPr>
        <p:spPr>
          <a:xfrm>
            <a:off x="6969374" y="2789399"/>
            <a:ext cx="3742690" cy="5660909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 = 23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 = 0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L0 : If i &lt; n goto L1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t1 = 65 + i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929" lvl="0" marL="531495" marR="134493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call (printf, t1)  i = i + 1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1495" marR="220218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L0  L2 : </a:t>
            </a:r>
            <a:r>
              <a:rPr b="1" lang="en-US" sz="26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27"/>
          <p:cNvCxnSpPr/>
          <p:nvPr/>
        </p:nvCxnSpPr>
        <p:spPr>
          <a:xfrm flipH="1">
            <a:off x="4724400" y="5181600"/>
            <a:ext cx="2209800" cy="76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/>
          <p:nvPr>
            <p:ph type="title"/>
          </p:nvPr>
        </p:nvSpPr>
        <p:spPr>
          <a:xfrm>
            <a:off x="462130" y="280327"/>
            <a:ext cx="49956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4 - Take home exercise</a:t>
            </a:r>
            <a:endParaRPr sz="3000"/>
          </a:p>
        </p:txBody>
      </p:sp>
      <p:sp>
        <p:nvSpPr>
          <p:cNvPr id="473" name="Google Shape;473;p28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8"/>
          <p:cNvSpPr txBox="1"/>
          <p:nvPr/>
        </p:nvSpPr>
        <p:spPr>
          <a:xfrm>
            <a:off x="756749" y="2013348"/>
            <a:ext cx="8251190" cy="6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Exercise Problem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Consider the following piece of code:  int n = 3;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if( (n/2)*2 == n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 = n / 2;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 = 3 * n + 1;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6366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while(n != 1 || n != 2 || n != 4);  return n;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" name="Google Shape;476;p28"/>
          <p:cNvGrpSpPr/>
          <p:nvPr/>
        </p:nvGrpSpPr>
        <p:grpSpPr>
          <a:xfrm>
            <a:off x="9812214" y="2778374"/>
            <a:ext cx="4021455" cy="4314190"/>
            <a:chOff x="9812214" y="2778374"/>
            <a:chExt cx="4021455" cy="4314190"/>
          </a:xfrm>
        </p:grpSpPr>
        <p:sp>
          <p:nvSpPr>
            <p:cNvPr id="477" name="Google Shape;477;p28"/>
            <p:cNvSpPr/>
            <p:nvPr/>
          </p:nvSpPr>
          <p:spPr>
            <a:xfrm>
              <a:off x="9812214" y="2778374"/>
              <a:ext cx="4021454" cy="4314190"/>
            </a:xfrm>
            <a:custGeom>
              <a:rect b="b" l="l" r="r" t="t"/>
              <a:pathLst>
                <a:path extrusionOk="0" h="4314190" w="4021455">
                  <a:moveTo>
                    <a:pt x="3350833" y="4314091"/>
                  </a:moveTo>
                  <a:lnTo>
                    <a:pt x="670182" y="4314091"/>
                  </a:lnTo>
                  <a:lnTo>
                    <a:pt x="622320" y="4312408"/>
                  </a:lnTo>
                  <a:lnTo>
                    <a:pt x="575367" y="4307436"/>
                  </a:lnTo>
                  <a:lnTo>
                    <a:pt x="529435" y="4299287"/>
                  </a:lnTo>
                  <a:lnTo>
                    <a:pt x="484639" y="4288075"/>
                  </a:lnTo>
                  <a:lnTo>
                    <a:pt x="441091" y="4273913"/>
                  </a:lnTo>
                  <a:lnTo>
                    <a:pt x="398904" y="4256916"/>
                  </a:lnTo>
                  <a:lnTo>
                    <a:pt x="358193" y="4237195"/>
                  </a:lnTo>
                  <a:lnTo>
                    <a:pt x="319071" y="4214865"/>
                  </a:lnTo>
                  <a:lnTo>
                    <a:pt x="281651" y="4190039"/>
                  </a:lnTo>
                  <a:lnTo>
                    <a:pt x="246046" y="4162831"/>
                  </a:lnTo>
                  <a:lnTo>
                    <a:pt x="212371" y="4133354"/>
                  </a:lnTo>
                  <a:lnTo>
                    <a:pt x="180737" y="4101720"/>
                  </a:lnTo>
                  <a:lnTo>
                    <a:pt x="151260" y="4068045"/>
                  </a:lnTo>
                  <a:lnTo>
                    <a:pt x="124051" y="4032440"/>
                  </a:lnTo>
                  <a:lnTo>
                    <a:pt x="99225" y="3995020"/>
                  </a:lnTo>
                  <a:lnTo>
                    <a:pt x="76896" y="3955898"/>
                  </a:lnTo>
                  <a:lnTo>
                    <a:pt x="57175" y="3915187"/>
                  </a:lnTo>
                  <a:lnTo>
                    <a:pt x="40177" y="3873000"/>
                  </a:lnTo>
                  <a:lnTo>
                    <a:pt x="26016" y="3829452"/>
                  </a:lnTo>
                  <a:lnTo>
                    <a:pt x="14804" y="3784656"/>
                  </a:lnTo>
                  <a:lnTo>
                    <a:pt x="6655" y="3738724"/>
                  </a:lnTo>
                  <a:lnTo>
                    <a:pt x="1682" y="3691770"/>
                  </a:lnTo>
                  <a:lnTo>
                    <a:pt x="0" y="3643909"/>
                  </a:lnTo>
                  <a:lnTo>
                    <a:pt x="0" y="670182"/>
                  </a:lnTo>
                  <a:lnTo>
                    <a:pt x="1682" y="622321"/>
                  </a:lnTo>
                  <a:lnTo>
                    <a:pt x="6655" y="575367"/>
                  </a:lnTo>
                  <a:lnTo>
                    <a:pt x="14804" y="529435"/>
                  </a:lnTo>
                  <a:lnTo>
                    <a:pt x="26016" y="484639"/>
                  </a:lnTo>
                  <a:lnTo>
                    <a:pt x="40177" y="441090"/>
                  </a:lnTo>
                  <a:lnTo>
                    <a:pt x="57175" y="398904"/>
                  </a:lnTo>
                  <a:lnTo>
                    <a:pt x="76896" y="358193"/>
                  </a:lnTo>
                  <a:lnTo>
                    <a:pt x="99225" y="319071"/>
                  </a:lnTo>
                  <a:lnTo>
                    <a:pt x="124051" y="281651"/>
                  </a:lnTo>
                  <a:lnTo>
                    <a:pt x="151260" y="246046"/>
                  </a:lnTo>
                  <a:lnTo>
                    <a:pt x="180737" y="212371"/>
                  </a:lnTo>
                  <a:lnTo>
                    <a:pt x="212371" y="180737"/>
                  </a:lnTo>
                  <a:lnTo>
                    <a:pt x="246046" y="151260"/>
                  </a:lnTo>
                  <a:lnTo>
                    <a:pt x="281651" y="124051"/>
                  </a:lnTo>
                  <a:lnTo>
                    <a:pt x="319071" y="99225"/>
                  </a:lnTo>
                  <a:lnTo>
                    <a:pt x="358193" y="76895"/>
                  </a:lnTo>
                  <a:lnTo>
                    <a:pt x="398904" y="57175"/>
                  </a:lnTo>
                  <a:lnTo>
                    <a:pt x="441091" y="40177"/>
                  </a:lnTo>
                  <a:lnTo>
                    <a:pt x="484639" y="26016"/>
                  </a:lnTo>
                  <a:lnTo>
                    <a:pt x="529435" y="14804"/>
                  </a:lnTo>
                  <a:lnTo>
                    <a:pt x="575367" y="6655"/>
                  </a:lnTo>
                  <a:lnTo>
                    <a:pt x="622320" y="1682"/>
                  </a:lnTo>
                  <a:lnTo>
                    <a:pt x="670182" y="0"/>
                  </a:lnTo>
                  <a:lnTo>
                    <a:pt x="3350833" y="0"/>
                  </a:lnTo>
                  <a:lnTo>
                    <a:pt x="3399100" y="1738"/>
                  </a:lnTo>
                  <a:lnTo>
                    <a:pt x="3446837" y="6909"/>
                  </a:lnTo>
                  <a:lnTo>
                    <a:pt x="3493874" y="15440"/>
                  </a:lnTo>
                  <a:lnTo>
                    <a:pt x="3540044" y="27263"/>
                  </a:lnTo>
                  <a:lnTo>
                    <a:pt x="3585176" y="42306"/>
                  </a:lnTo>
                  <a:lnTo>
                    <a:pt x="3629102" y="60501"/>
                  </a:lnTo>
                  <a:lnTo>
                    <a:pt x="3671653" y="81777"/>
                  </a:lnTo>
                  <a:lnTo>
                    <a:pt x="3712660" y="106064"/>
                  </a:lnTo>
                  <a:lnTo>
                    <a:pt x="3751953" y="133292"/>
                  </a:lnTo>
                  <a:lnTo>
                    <a:pt x="3789364" y="163391"/>
                  </a:lnTo>
                  <a:lnTo>
                    <a:pt x="3824723" y="196291"/>
                  </a:lnTo>
                  <a:lnTo>
                    <a:pt x="3857624" y="231651"/>
                  </a:lnTo>
                  <a:lnTo>
                    <a:pt x="3887723" y="269062"/>
                  </a:lnTo>
                  <a:lnTo>
                    <a:pt x="3914951" y="308355"/>
                  </a:lnTo>
                  <a:lnTo>
                    <a:pt x="3939238" y="349362"/>
                  </a:lnTo>
                  <a:lnTo>
                    <a:pt x="3960514" y="391913"/>
                  </a:lnTo>
                  <a:lnTo>
                    <a:pt x="3978709" y="435839"/>
                  </a:lnTo>
                  <a:lnTo>
                    <a:pt x="3993753" y="480971"/>
                  </a:lnTo>
                  <a:lnTo>
                    <a:pt x="4005575" y="527141"/>
                  </a:lnTo>
                  <a:lnTo>
                    <a:pt x="4014107" y="574179"/>
                  </a:lnTo>
                  <a:lnTo>
                    <a:pt x="4019277" y="621915"/>
                  </a:lnTo>
                  <a:lnTo>
                    <a:pt x="4021016" y="670182"/>
                  </a:lnTo>
                  <a:lnTo>
                    <a:pt x="4021016" y="3643909"/>
                  </a:lnTo>
                  <a:lnTo>
                    <a:pt x="4019333" y="3691770"/>
                  </a:lnTo>
                  <a:lnTo>
                    <a:pt x="4014360" y="3738724"/>
                  </a:lnTo>
                  <a:lnTo>
                    <a:pt x="4006212" y="3784656"/>
                  </a:lnTo>
                  <a:lnTo>
                    <a:pt x="3995000" y="3829452"/>
                  </a:lnTo>
                  <a:lnTo>
                    <a:pt x="3980838" y="3873000"/>
                  </a:lnTo>
                  <a:lnTo>
                    <a:pt x="3963840" y="3915187"/>
                  </a:lnTo>
                  <a:lnTo>
                    <a:pt x="3944120" y="3955898"/>
                  </a:lnTo>
                  <a:lnTo>
                    <a:pt x="3921790" y="3995020"/>
                  </a:lnTo>
                  <a:lnTo>
                    <a:pt x="3896964" y="4032440"/>
                  </a:lnTo>
                  <a:lnTo>
                    <a:pt x="3869756" y="4068045"/>
                  </a:lnTo>
                  <a:lnTo>
                    <a:pt x="3840278" y="4101720"/>
                  </a:lnTo>
                  <a:lnTo>
                    <a:pt x="3808645" y="4133354"/>
                  </a:lnTo>
                  <a:lnTo>
                    <a:pt x="3774969" y="4162831"/>
                  </a:lnTo>
                  <a:lnTo>
                    <a:pt x="3739364" y="4190039"/>
                  </a:lnTo>
                  <a:lnTo>
                    <a:pt x="3701944" y="4214865"/>
                  </a:lnTo>
                  <a:lnTo>
                    <a:pt x="3662822" y="4237195"/>
                  </a:lnTo>
                  <a:lnTo>
                    <a:pt x="3622111" y="4256916"/>
                  </a:lnTo>
                  <a:lnTo>
                    <a:pt x="3579925" y="4273913"/>
                  </a:lnTo>
                  <a:lnTo>
                    <a:pt x="3536376" y="4288075"/>
                  </a:lnTo>
                  <a:lnTo>
                    <a:pt x="3491580" y="4299287"/>
                  </a:lnTo>
                  <a:lnTo>
                    <a:pt x="3445648" y="4307436"/>
                  </a:lnTo>
                  <a:lnTo>
                    <a:pt x="3398695" y="4312408"/>
                  </a:lnTo>
                  <a:lnTo>
                    <a:pt x="3350833" y="4314091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9812215" y="2778374"/>
              <a:ext cx="4021454" cy="4314190"/>
            </a:xfrm>
            <a:custGeom>
              <a:rect b="b" l="l" r="r" t="t"/>
              <a:pathLst>
                <a:path extrusionOk="0" h="4314190" w="4021455">
                  <a:moveTo>
                    <a:pt x="0" y="670182"/>
                  </a:moveTo>
                  <a:lnTo>
                    <a:pt x="1682" y="622321"/>
                  </a:lnTo>
                  <a:lnTo>
                    <a:pt x="6655" y="575367"/>
                  </a:lnTo>
                  <a:lnTo>
                    <a:pt x="14804" y="529435"/>
                  </a:lnTo>
                  <a:lnTo>
                    <a:pt x="26016" y="484639"/>
                  </a:lnTo>
                  <a:lnTo>
                    <a:pt x="40177" y="441090"/>
                  </a:lnTo>
                  <a:lnTo>
                    <a:pt x="57175" y="398904"/>
                  </a:lnTo>
                  <a:lnTo>
                    <a:pt x="76896" y="358193"/>
                  </a:lnTo>
                  <a:lnTo>
                    <a:pt x="99225" y="319071"/>
                  </a:lnTo>
                  <a:lnTo>
                    <a:pt x="124051" y="281651"/>
                  </a:lnTo>
                  <a:lnTo>
                    <a:pt x="151260" y="246046"/>
                  </a:lnTo>
                  <a:lnTo>
                    <a:pt x="180737" y="212371"/>
                  </a:lnTo>
                  <a:lnTo>
                    <a:pt x="212371" y="180737"/>
                  </a:lnTo>
                  <a:lnTo>
                    <a:pt x="246046" y="151260"/>
                  </a:lnTo>
                  <a:lnTo>
                    <a:pt x="281651" y="124051"/>
                  </a:lnTo>
                  <a:lnTo>
                    <a:pt x="319071" y="99225"/>
                  </a:lnTo>
                  <a:lnTo>
                    <a:pt x="358193" y="76895"/>
                  </a:lnTo>
                  <a:lnTo>
                    <a:pt x="398904" y="57175"/>
                  </a:lnTo>
                  <a:lnTo>
                    <a:pt x="441091" y="40177"/>
                  </a:lnTo>
                  <a:lnTo>
                    <a:pt x="484639" y="26016"/>
                  </a:lnTo>
                  <a:lnTo>
                    <a:pt x="529435" y="14804"/>
                  </a:lnTo>
                  <a:lnTo>
                    <a:pt x="575367" y="6655"/>
                  </a:lnTo>
                  <a:lnTo>
                    <a:pt x="622320" y="1682"/>
                  </a:lnTo>
                  <a:lnTo>
                    <a:pt x="670182" y="0"/>
                  </a:lnTo>
                  <a:lnTo>
                    <a:pt x="3350833" y="0"/>
                  </a:lnTo>
                  <a:lnTo>
                    <a:pt x="3399100" y="1738"/>
                  </a:lnTo>
                  <a:lnTo>
                    <a:pt x="3446837" y="6909"/>
                  </a:lnTo>
                  <a:lnTo>
                    <a:pt x="3493874" y="15440"/>
                  </a:lnTo>
                  <a:lnTo>
                    <a:pt x="3540044" y="27263"/>
                  </a:lnTo>
                  <a:lnTo>
                    <a:pt x="3585176" y="42306"/>
                  </a:lnTo>
                  <a:lnTo>
                    <a:pt x="3629102" y="60501"/>
                  </a:lnTo>
                  <a:lnTo>
                    <a:pt x="3671653" y="81777"/>
                  </a:lnTo>
                  <a:lnTo>
                    <a:pt x="3712660" y="106064"/>
                  </a:lnTo>
                  <a:lnTo>
                    <a:pt x="3751953" y="133292"/>
                  </a:lnTo>
                  <a:lnTo>
                    <a:pt x="3789364" y="163391"/>
                  </a:lnTo>
                  <a:lnTo>
                    <a:pt x="3824723" y="196291"/>
                  </a:lnTo>
                  <a:lnTo>
                    <a:pt x="3857624" y="231651"/>
                  </a:lnTo>
                  <a:lnTo>
                    <a:pt x="3887723" y="269062"/>
                  </a:lnTo>
                  <a:lnTo>
                    <a:pt x="3914951" y="308355"/>
                  </a:lnTo>
                  <a:lnTo>
                    <a:pt x="3939238" y="349362"/>
                  </a:lnTo>
                  <a:lnTo>
                    <a:pt x="3960514" y="391913"/>
                  </a:lnTo>
                  <a:lnTo>
                    <a:pt x="3978709" y="435839"/>
                  </a:lnTo>
                  <a:lnTo>
                    <a:pt x="3993753" y="480971"/>
                  </a:lnTo>
                  <a:lnTo>
                    <a:pt x="4005575" y="527141"/>
                  </a:lnTo>
                  <a:lnTo>
                    <a:pt x="4014107" y="574179"/>
                  </a:lnTo>
                  <a:lnTo>
                    <a:pt x="4019277" y="621915"/>
                  </a:lnTo>
                  <a:lnTo>
                    <a:pt x="4021016" y="670182"/>
                  </a:lnTo>
                  <a:lnTo>
                    <a:pt x="4021016" y="3643909"/>
                  </a:lnTo>
                  <a:lnTo>
                    <a:pt x="4019333" y="3691770"/>
                  </a:lnTo>
                  <a:lnTo>
                    <a:pt x="4014360" y="3738724"/>
                  </a:lnTo>
                  <a:lnTo>
                    <a:pt x="4006212" y="3784656"/>
                  </a:lnTo>
                  <a:lnTo>
                    <a:pt x="3995000" y="3829452"/>
                  </a:lnTo>
                  <a:lnTo>
                    <a:pt x="3980838" y="3873000"/>
                  </a:lnTo>
                  <a:lnTo>
                    <a:pt x="3963840" y="3915187"/>
                  </a:lnTo>
                  <a:lnTo>
                    <a:pt x="3944120" y="3955898"/>
                  </a:lnTo>
                  <a:lnTo>
                    <a:pt x="3921790" y="3995020"/>
                  </a:lnTo>
                  <a:lnTo>
                    <a:pt x="3896964" y="4032440"/>
                  </a:lnTo>
                  <a:lnTo>
                    <a:pt x="3869756" y="4068045"/>
                  </a:lnTo>
                  <a:lnTo>
                    <a:pt x="3840278" y="4101720"/>
                  </a:lnTo>
                  <a:lnTo>
                    <a:pt x="3808645" y="4133354"/>
                  </a:lnTo>
                  <a:lnTo>
                    <a:pt x="3774969" y="4162831"/>
                  </a:lnTo>
                  <a:lnTo>
                    <a:pt x="3739364" y="4190039"/>
                  </a:lnTo>
                  <a:lnTo>
                    <a:pt x="3701944" y="4214865"/>
                  </a:lnTo>
                  <a:lnTo>
                    <a:pt x="3662822" y="4237195"/>
                  </a:lnTo>
                  <a:lnTo>
                    <a:pt x="3622111" y="4256916"/>
                  </a:lnTo>
                  <a:lnTo>
                    <a:pt x="3579925" y="4273913"/>
                  </a:lnTo>
                  <a:lnTo>
                    <a:pt x="3536377" y="4288075"/>
                  </a:lnTo>
                  <a:lnTo>
                    <a:pt x="3491580" y="4299287"/>
                  </a:lnTo>
                  <a:lnTo>
                    <a:pt x="3445648" y="4307436"/>
                  </a:lnTo>
                  <a:lnTo>
                    <a:pt x="3398695" y="4312408"/>
                  </a:lnTo>
                  <a:lnTo>
                    <a:pt x="3350833" y="4314091"/>
                  </a:lnTo>
                  <a:lnTo>
                    <a:pt x="670182" y="4314091"/>
                  </a:lnTo>
                  <a:lnTo>
                    <a:pt x="622320" y="4312408"/>
                  </a:lnTo>
                  <a:lnTo>
                    <a:pt x="575367" y="4307436"/>
                  </a:lnTo>
                  <a:lnTo>
                    <a:pt x="529435" y="4299287"/>
                  </a:lnTo>
                  <a:lnTo>
                    <a:pt x="484639" y="4288075"/>
                  </a:lnTo>
                  <a:lnTo>
                    <a:pt x="441091" y="4273913"/>
                  </a:lnTo>
                  <a:lnTo>
                    <a:pt x="398904" y="4256916"/>
                  </a:lnTo>
                  <a:lnTo>
                    <a:pt x="358193" y="4237195"/>
                  </a:lnTo>
                  <a:lnTo>
                    <a:pt x="319071" y="4214865"/>
                  </a:lnTo>
                  <a:lnTo>
                    <a:pt x="281651" y="4190039"/>
                  </a:lnTo>
                  <a:lnTo>
                    <a:pt x="246046" y="4162831"/>
                  </a:lnTo>
                  <a:lnTo>
                    <a:pt x="212371" y="4133354"/>
                  </a:lnTo>
                  <a:lnTo>
                    <a:pt x="180737" y="4101720"/>
                  </a:lnTo>
                  <a:lnTo>
                    <a:pt x="151260" y="4068045"/>
                  </a:lnTo>
                  <a:lnTo>
                    <a:pt x="124051" y="4032440"/>
                  </a:lnTo>
                  <a:lnTo>
                    <a:pt x="99225" y="3995020"/>
                  </a:lnTo>
                  <a:lnTo>
                    <a:pt x="76896" y="3955898"/>
                  </a:lnTo>
                  <a:lnTo>
                    <a:pt x="57175" y="3915187"/>
                  </a:lnTo>
                  <a:lnTo>
                    <a:pt x="40177" y="3873000"/>
                  </a:lnTo>
                  <a:lnTo>
                    <a:pt x="26016" y="3829452"/>
                  </a:lnTo>
                  <a:lnTo>
                    <a:pt x="14804" y="3784656"/>
                  </a:lnTo>
                  <a:lnTo>
                    <a:pt x="6655" y="3738724"/>
                  </a:lnTo>
                  <a:lnTo>
                    <a:pt x="1682" y="3691770"/>
                  </a:lnTo>
                  <a:lnTo>
                    <a:pt x="0" y="3643909"/>
                  </a:lnTo>
                  <a:lnTo>
                    <a:pt x="0" y="67018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28"/>
          <p:cNvSpPr txBox="1"/>
          <p:nvPr/>
        </p:nvSpPr>
        <p:spPr>
          <a:xfrm>
            <a:off x="10125916" y="3126432"/>
            <a:ext cx="346837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065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problem is for the  understanding of the  concept by testing you on  if-else and do-while  constructs.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8"/>
          <p:cNvSpPr txBox="1"/>
          <p:nvPr/>
        </p:nvSpPr>
        <p:spPr>
          <a:xfrm>
            <a:off x="10101981" y="5503872"/>
            <a:ext cx="3477260" cy="1214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87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The Parse Tree may  become large, try to do  the if-else part separately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1" name="Google Shape;481;p28"/>
          <p:cNvGrpSpPr/>
          <p:nvPr/>
        </p:nvGrpSpPr>
        <p:grpSpPr>
          <a:xfrm>
            <a:off x="9812215" y="7388724"/>
            <a:ext cx="4021454" cy="1391920"/>
            <a:chOff x="9812215" y="7388724"/>
            <a:chExt cx="4021454" cy="1391920"/>
          </a:xfrm>
        </p:grpSpPr>
        <p:sp>
          <p:nvSpPr>
            <p:cNvPr id="482" name="Google Shape;482;p28"/>
            <p:cNvSpPr/>
            <p:nvPr/>
          </p:nvSpPr>
          <p:spPr>
            <a:xfrm>
              <a:off x="9812215" y="7388724"/>
              <a:ext cx="4021454" cy="1391920"/>
            </a:xfrm>
            <a:custGeom>
              <a:rect b="b" l="l" r="r" t="t"/>
              <a:pathLst>
                <a:path extrusionOk="0" h="1391920" w="4021455">
                  <a:moveTo>
                    <a:pt x="3789034" y="1391861"/>
                  </a:moveTo>
                  <a:lnTo>
                    <a:pt x="231981" y="1391861"/>
                  </a:lnTo>
                  <a:lnTo>
                    <a:pt x="185229" y="1387148"/>
                  </a:lnTo>
                  <a:lnTo>
                    <a:pt x="141683" y="1373631"/>
                  </a:lnTo>
                  <a:lnTo>
                    <a:pt x="102278" y="1352242"/>
                  </a:lnTo>
                  <a:lnTo>
                    <a:pt x="67945" y="1323915"/>
                  </a:lnTo>
                  <a:lnTo>
                    <a:pt x="39618" y="1289583"/>
                  </a:lnTo>
                  <a:lnTo>
                    <a:pt x="18230" y="1250178"/>
                  </a:lnTo>
                  <a:lnTo>
                    <a:pt x="4713" y="1206632"/>
                  </a:lnTo>
                  <a:lnTo>
                    <a:pt x="0" y="1159880"/>
                  </a:lnTo>
                  <a:lnTo>
                    <a:pt x="0" y="231981"/>
                  </a:lnTo>
                  <a:lnTo>
                    <a:pt x="4713" y="185228"/>
                  </a:lnTo>
                  <a:lnTo>
                    <a:pt x="18230" y="141683"/>
                  </a:lnTo>
                  <a:lnTo>
                    <a:pt x="39618" y="102278"/>
                  </a:lnTo>
                  <a:lnTo>
                    <a:pt x="67945" y="67945"/>
                  </a:lnTo>
                  <a:lnTo>
                    <a:pt x="102278" y="39618"/>
                  </a:lnTo>
                  <a:lnTo>
                    <a:pt x="141683" y="18230"/>
                  </a:lnTo>
                  <a:lnTo>
                    <a:pt x="185229" y="4713"/>
                  </a:lnTo>
                  <a:lnTo>
                    <a:pt x="231981" y="0"/>
                  </a:lnTo>
                  <a:lnTo>
                    <a:pt x="3789034" y="0"/>
                  </a:lnTo>
                  <a:lnTo>
                    <a:pt x="3834503" y="4498"/>
                  </a:lnTo>
                  <a:lnTo>
                    <a:pt x="3877809" y="17658"/>
                  </a:lnTo>
                  <a:lnTo>
                    <a:pt x="3917737" y="38975"/>
                  </a:lnTo>
                  <a:lnTo>
                    <a:pt x="3953069" y="67945"/>
                  </a:lnTo>
                  <a:lnTo>
                    <a:pt x="3982040" y="103277"/>
                  </a:lnTo>
                  <a:lnTo>
                    <a:pt x="4003357" y="143205"/>
                  </a:lnTo>
                  <a:lnTo>
                    <a:pt x="4016517" y="186512"/>
                  </a:lnTo>
                  <a:lnTo>
                    <a:pt x="4021016" y="231981"/>
                  </a:lnTo>
                  <a:lnTo>
                    <a:pt x="4021016" y="1159880"/>
                  </a:lnTo>
                  <a:lnTo>
                    <a:pt x="4016303" y="1206632"/>
                  </a:lnTo>
                  <a:lnTo>
                    <a:pt x="4002785" y="1250178"/>
                  </a:lnTo>
                  <a:lnTo>
                    <a:pt x="3981397" y="1289583"/>
                  </a:lnTo>
                  <a:lnTo>
                    <a:pt x="3953070" y="1323915"/>
                  </a:lnTo>
                  <a:lnTo>
                    <a:pt x="3918737" y="1352242"/>
                  </a:lnTo>
                  <a:lnTo>
                    <a:pt x="3879332" y="1373631"/>
                  </a:lnTo>
                  <a:lnTo>
                    <a:pt x="3835787" y="1387148"/>
                  </a:lnTo>
                  <a:lnTo>
                    <a:pt x="3789034" y="1391861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812215" y="7388724"/>
              <a:ext cx="4021454" cy="1391920"/>
            </a:xfrm>
            <a:custGeom>
              <a:rect b="b" l="l" r="r" t="t"/>
              <a:pathLst>
                <a:path extrusionOk="0" h="1391920" w="4021455">
                  <a:moveTo>
                    <a:pt x="0" y="231981"/>
                  </a:moveTo>
                  <a:lnTo>
                    <a:pt x="4713" y="185228"/>
                  </a:lnTo>
                  <a:lnTo>
                    <a:pt x="18230" y="141683"/>
                  </a:lnTo>
                  <a:lnTo>
                    <a:pt x="39618" y="102278"/>
                  </a:lnTo>
                  <a:lnTo>
                    <a:pt x="67945" y="67945"/>
                  </a:lnTo>
                  <a:lnTo>
                    <a:pt x="102278" y="39618"/>
                  </a:lnTo>
                  <a:lnTo>
                    <a:pt x="141683" y="18230"/>
                  </a:lnTo>
                  <a:lnTo>
                    <a:pt x="185229" y="4713"/>
                  </a:lnTo>
                  <a:lnTo>
                    <a:pt x="231981" y="0"/>
                  </a:lnTo>
                  <a:lnTo>
                    <a:pt x="3789034" y="0"/>
                  </a:lnTo>
                  <a:lnTo>
                    <a:pt x="3834503" y="4498"/>
                  </a:lnTo>
                  <a:lnTo>
                    <a:pt x="3877809" y="17658"/>
                  </a:lnTo>
                  <a:lnTo>
                    <a:pt x="3917737" y="38975"/>
                  </a:lnTo>
                  <a:lnTo>
                    <a:pt x="3953069" y="67945"/>
                  </a:lnTo>
                  <a:lnTo>
                    <a:pt x="3982040" y="103277"/>
                  </a:lnTo>
                  <a:lnTo>
                    <a:pt x="4003357" y="143205"/>
                  </a:lnTo>
                  <a:lnTo>
                    <a:pt x="4016517" y="186512"/>
                  </a:lnTo>
                  <a:lnTo>
                    <a:pt x="4021016" y="231981"/>
                  </a:lnTo>
                  <a:lnTo>
                    <a:pt x="4021016" y="1159880"/>
                  </a:lnTo>
                  <a:lnTo>
                    <a:pt x="4016303" y="1206632"/>
                  </a:lnTo>
                  <a:lnTo>
                    <a:pt x="4002785" y="1250178"/>
                  </a:lnTo>
                  <a:lnTo>
                    <a:pt x="3981397" y="1289583"/>
                  </a:lnTo>
                  <a:lnTo>
                    <a:pt x="3953070" y="1323915"/>
                  </a:lnTo>
                  <a:lnTo>
                    <a:pt x="3918737" y="1352242"/>
                  </a:lnTo>
                  <a:lnTo>
                    <a:pt x="3879332" y="1373631"/>
                  </a:lnTo>
                  <a:lnTo>
                    <a:pt x="3835787" y="1387148"/>
                  </a:lnTo>
                  <a:lnTo>
                    <a:pt x="3789034" y="1391861"/>
                  </a:lnTo>
                  <a:lnTo>
                    <a:pt x="231981" y="1391861"/>
                  </a:lnTo>
                  <a:lnTo>
                    <a:pt x="185229" y="1387148"/>
                  </a:lnTo>
                  <a:lnTo>
                    <a:pt x="141683" y="1373631"/>
                  </a:lnTo>
                  <a:lnTo>
                    <a:pt x="102278" y="1352242"/>
                  </a:lnTo>
                  <a:lnTo>
                    <a:pt x="67945" y="1323915"/>
                  </a:lnTo>
                  <a:lnTo>
                    <a:pt x="39618" y="1289583"/>
                  </a:lnTo>
                  <a:lnTo>
                    <a:pt x="18230" y="1250178"/>
                  </a:lnTo>
                  <a:lnTo>
                    <a:pt x="4713" y="1206632"/>
                  </a:lnTo>
                  <a:lnTo>
                    <a:pt x="0" y="1159880"/>
                  </a:lnTo>
                  <a:lnTo>
                    <a:pt x="0" y="231981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8"/>
          <p:cNvSpPr txBox="1"/>
          <p:nvPr/>
        </p:nvSpPr>
        <p:spPr>
          <a:xfrm>
            <a:off x="10365671" y="7464387"/>
            <a:ext cx="2909570" cy="1214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1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Hint: Consider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-&gt; do {S} while (S); S  in the grammar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9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9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9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9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9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756749" y="2968805"/>
            <a:ext cx="9312910" cy="17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this lecture, you will practise: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 Language Grammar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Running an input through the different phases of a compiler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0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756749" y="2127648"/>
            <a:ext cx="10842625" cy="6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Consider the following piece of code: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8679815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int rhs, lhs = 0;  rhs = 2;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(lhs &lt;= rhs)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lhs = lhs – 2 * rhs;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We will now run this code through the different phases of a compiler and  see what the output will be at each stage.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(continued)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756749" y="2313868"/>
            <a:ext cx="7436484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1</a:t>
            </a: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Lexical Analysis or Linear Analysis or Scanner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85" name="Google Shape;85;p5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5"/>
          <p:cNvSpPr txBox="1"/>
          <p:nvPr/>
        </p:nvSpPr>
        <p:spPr>
          <a:xfrm>
            <a:off x="11114566" y="4080607"/>
            <a:ext cx="2335530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rhs, lhs =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rhs = 2;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(lhs &lt;= rhs)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lhs = lhs – 2 * rhs;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p5"/>
          <p:cNvGraphicFramePr/>
          <p:nvPr/>
        </p:nvGraphicFramePr>
        <p:xfrm>
          <a:off x="763099" y="31571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{AB8B4D81-3465-4843-9A72-A8F2E549AC26}</a:tableStyleId>
              </a:tblPr>
              <a:tblGrid>
                <a:gridCol w="4876800"/>
                <a:gridCol w="341625"/>
                <a:gridCol w="332100"/>
                <a:gridCol w="723900"/>
                <a:gridCol w="329575"/>
                <a:gridCol w="490225"/>
                <a:gridCol w="151125"/>
                <a:gridCol w="497850"/>
                <a:gridCol w="555000"/>
                <a:gridCol w="555000"/>
                <a:gridCol w="9004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Lexemes matched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	if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3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lhs	rhs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58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lhs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lhs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lhs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RelOp (&lt;, &lt;=, &gt;, &gt;=, ==, !=)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LogOp (&amp;&amp;, ||, ~)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 (=)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16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9844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ArithOp (*, +, -, /)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	*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Punctuation ( (, ), {, }, [, ], ;)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064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8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	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450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762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841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Literal – anything in double quotes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Inc_op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Dec_op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10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(continued)</a:t>
            </a:r>
            <a:endParaRPr sz="3000"/>
          </a:p>
        </p:txBody>
      </p:sp>
      <p:sp>
        <p:nvSpPr>
          <p:cNvPr id="94" name="Google Shape;94;p6"/>
          <p:cNvSpPr/>
          <p:nvPr/>
        </p:nvSpPr>
        <p:spPr>
          <a:xfrm>
            <a:off x="0" y="1724504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/>
          <p:nvPr/>
        </p:nvSpPr>
        <p:spPr>
          <a:xfrm>
            <a:off x="756749" y="1692492"/>
            <a:ext cx="3131820" cy="7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b="1"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# of tokens : 27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keyword, int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3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,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4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Assign, =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Number, #0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3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Assign, =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Number, #2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keyword, if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(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4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RelOp, &lt;=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3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)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6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98" name="Google Shape;98;p6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6"/>
          <p:cNvSpPr txBox="1"/>
          <p:nvPr/>
        </p:nvSpPr>
        <p:spPr>
          <a:xfrm>
            <a:off x="11114566" y="4080607"/>
            <a:ext cx="19380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rhs, lhs =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11114566" y="4690207"/>
            <a:ext cx="98425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rhs = 2;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11114566" y="5299807"/>
            <a:ext cx="1715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(lhs &lt;= rhs)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11114566" y="59094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11114566" y="6519007"/>
            <a:ext cx="233553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lhs = lhs – 2 * rhs;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1114566" y="7128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5785956" y="5009657"/>
            <a:ext cx="2351405" cy="3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{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4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Assign, =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4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ArithOp, -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Number, #2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ArithOp, *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ID, 3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;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} 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6"/>
          <p:cNvGraphicFramePr/>
          <p:nvPr/>
        </p:nvGraphicFramePr>
        <p:xfrm>
          <a:off x="6686562" y="24948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{AB8B4D81-3465-4843-9A72-A8F2E549AC26}</a:tableStyleId>
              </a:tblPr>
              <a:tblGrid>
                <a:gridCol w="1047125"/>
                <a:gridCol w="1047125"/>
                <a:gridCol w="1047125"/>
                <a:gridCol w="10471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rhs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lhs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6"/>
          <p:cNvSpPr txBox="1"/>
          <p:nvPr/>
        </p:nvSpPr>
        <p:spPr>
          <a:xfrm>
            <a:off x="7977025" y="1991206"/>
            <a:ext cx="12788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Symbol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(continued)</a:t>
            </a:r>
            <a:endParaRPr sz="3000"/>
          </a:p>
        </p:txBody>
      </p:sp>
      <p:sp>
        <p:nvSpPr>
          <p:cNvPr id="114" name="Google Shape;114;p7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/>
        </p:nvSpPr>
        <p:spPr>
          <a:xfrm>
            <a:off x="756749" y="1865317"/>
            <a:ext cx="50806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2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Syntax Analysis or Parser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7"/>
          <p:cNvGrpSpPr/>
          <p:nvPr/>
        </p:nvGrpSpPr>
        <p:grpSpPr>
          <a:xfrm>
            <a:off x="10879015" y="2532184"/>
            <a:ext cx="3329940" cy="1048385"/>
            <a:chOff x="10879015" y="2532184"/>
            <a:chExt cx="3329940" cy="1048385"/>
          </a:xfrm>
        </p:grpSpPr>
        <p:sp>
          <p:nvSpPr>
            <p:cNvPr id="118" name="Google Shape;118;p7"/>
            <p:cNvSpPr/>
            <p:nvPr/>
          </p:nvSpPr>
          <p:spPr>
            <a:xfrm>
              <a:off x="10879015" y="2532184"/>
              <a:ext cx="3329940" cy="1048385"/>
            </a:xfrm>
            <a:custGeom>
              <a:rect b="b" l="l" r="r" t="t"/>
              <a:pathLst>
                <a:path extrusionOk="0" h="1048385" w="3329940">
                  <a:moveTo>
                    <a:pt x="3154634" y="1048288"/>
                  </a:moveTo>
                  <a:lnTo>
                    <a:pt x="174718" y="1048288"/>
                  </a:lnTo>
                  <a:lnTo>
                    <a:pt x="128271" y="1042047"/>
                  </a:lnTo>
                  <a:lnTo>
                    <a:pt x="86534" y="1024434"/>
                  </a:lnTo>
                  <a:lnTo>
                    <a:pt x="51173" y="997115"/>
                  </a:lnTo>
                  <a:lnTo>
                    <a:pt x="23854" y="961754"/>
                  </a:lnTo>
                  <a:lnTo>
                    <a:pt x="6241" y="920017"/>
                  </a:lnTo>
                  <a:lnTo>
                    <a:pt x="0" y="873570"/>
                  </a:lnTo>
                  <a:lnTo>
                    <a:pt x="0" y="174718"/>
                  </a:lnTo>
                  <a:lnTo>
                    <a:pt x="6241" y="128271"/>
                  </a:lnTo>
                  <a:lnTo>
                    <a:pt x="23854" y="86534"/>
                  </a:lnTo>
                  <a:lnTo>
                    <a:pt x="51173" y="51173"/>
                  </a:lnTo>
                  <a:lnTo>
                    <a:pt x="86534" y="23854"/>
                  </a:lnTo>
                  <a:lnTo>
                    <a:pt x="128271" y="6241"/>
                  </a:lnTo>
                  <a:lnTo>
                    <a:pt x="174718" y="0"/>
                  </a:lnTo>
                  <a:lnTo>
                    <a:pt x="3154634" y="0"/>
                  </a:lnTo>
                  <a:lnTo>
                    <a:pt x="3221496" y="13299"/>
                  </a:lnTo>
                  <a:lnTo>
                    <a:pt x="3278178" y="51173"/>
                  </a:lnTo>
                  <a:lnTo>
                    <a:pt x="3316053" y="107856"/>
                  </a:lnTo>
                  <a:lnTo>
                    <a:pt x="3329353" y="174718"/>
                  </a:lnTo>
                  <a:lnTo>
                    <a:pt x="3329353" y="873570"/>
                  </a:lnTo>
                  <a:lnTo>
                    <a:pt x="3323112" y="920017"/>
                  </a:lnTo>
                  <a:lnTo>
                    <a:pt x="3305499" y="961754"/>
                  </a:lnTo>
                  <a:lnTo>
                    <a:pt x="3278179" y="997115"/>
                  </a:lnTo>
                  <a:lnTo>
                    <a:pt x="3242818" y="1024434"/>
                  </a:lnTo>
                  <a:lnTo>
                    <a:pt x="3201081" y="1042047"/>
                  </a:lnTo>
                  <a:lnTo>
                    <a:pt x="3154634" y="104828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0879015" y="2532184"/>
              <a:ext cx="3329940" cy="1048385"/>
            </a:xfrm>
            <a:custGeom>
              <a:rect b="b" l="l" r="r" t="t"/>
              <a:pathLst>
                <a:path extrusionOk="0" h="1048385" w="3329940">
                  <a:moveTo>
                    <a:pt x="0" y="174718"/>
                  </a:moveTo>
                  <a:lnTo>
                    <a:pt x="6241" y="128271"/>
                  </a:lnTo>
                  <a:lnTo>
                    <a:pt x="23854" y="86534"/>
                  </a:lnTo>
                  <a:lnTo>
                    <a:pt x="51173" y="51173"/>
                  </a:lnTo>
                  <a:lnTo>
                    <a:pt x="86534" y="23854"/>
                  </a:lnTo>
                  <a:lnTo>
                    <a:pt x="128271" y="6241"/>
                  </a:lnTo>
                  <a:lnTo>
                    <a:pt x="174718" y="0"/>
                  </a:lnTo>
                  <a:lnTo>
                    <a:pt x="3154634" y="0"/>
                  </a:lnTo>
                  <a:lnTo>
                    <a:pt x="3221496" y="13299"/>
                  </a:lnTo>
                  <a:lnTo>
                    <a:pt x="3278178" y="51173"/>
                  </a:lnTo>
                  <a:lnTo>
                    <a:pt x="3316053" y="107856"/>
                  </a:lnTo>
                  <a:lnTo>
                    <a:pt x="3329353" y="174718"/>
                  </a:lnTo>
                  <a:lnTo>
                    <a:pt x="3329353" y="873570"/>
                  </a:lnTo>
                  <a:lnTo>
                    <a:pt x="3323112" y="920017"/>
                  </a:lnTo>
                  <a:lnTo>
                    <a:pt x="3305499" y="961754"/>
                  </a:lnTo>
                  <a:lnTo>
                    <a:pt x="3278179" y="997115"/>
                  </a:lnTo>
                  <a:lnTo>
                    <a:pt x="3242818" y="1024434"/>
                  </a:lnTo>
                  <a:lnTo>
                    <a:pt x="3201081" y="1042047"/>
                  </a:lnTo>
                  <a:lnTo>
                    <a:pt x="3154634" y="1048288"/>
                  </a:lnTo>
                  <a:lnTo>
                    <a:pt x="174718" y="1048288"/>
                  </a:lnTo>
                  <a:lnTo>
                    <a:pt x="128271" y="1042047"/>
                  </a:lnTo>
                  <a:lnTo>
                    <a:pt x="86534" y="1024434"/>
                  </a:lnTo>
                  <a:lnTo>
                    <a:pt x="51173" y="997115"/>
                  </a:lnTo>
                  <a:lnTo>
                    <a:pt x="23854" y="961754"/>
                  </a:lnTo>
                  <a:lnTo>
                    <a:pt x="6241" y="920017"/>
                  </a:lnTo>
                  <a:lnTo>
                    <a:pt x="0" y="873570"/>
                  </a:lnTo>
                  <a:lnTo>
                    <a:pt x="0" y="174718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7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121" name="Google Shape;121;p7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7"/>
          <p:cNvSpPr txBox="1"/>
          <p:nvPr/>
        </p:nvSpPr>
        <p:spPr>
          <a:xfrm>
            <a:off x="11114576" y="2649925"/>
            <a:ext cx="3254400" cy="4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2704" lvl="0" marL="10985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the grammar we  have defined e</a:t>
            </a: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arlier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875664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rhs, lhs = 0;  rhs = 2;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(lhs &lt;= rhs)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lhs = lhs – 2 * rhs;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305274"/>
            <a:ext cx="10689649" cy="683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(continued)</a:t>
            </a:r>
            <a:endParaRPr sz="3000"/>
          </a:p>
        </p:txBody>
      </p:sp>
      <p:sp>
        <p:nvSpPr>
          <p:cNvPr id="130" name="Google Shape;130;p8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756749" y="1633527"/>
            <a:ext cx="618490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3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Semantic Analyzer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Semantically checked Syntax Tree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8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134" name="Google Shape;134;p8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8"/>
          <p:cNvSpPr txBox="1"/>
          <p:nvPr/>
        </p:nvSpPr>
        <p:spPr>
          <a:xfrm>
            <a:off x="11114566" y="4080607"/>
            <a:ext cx="2335530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rhs, lhs =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rhs = 2;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(lhs &lt;= rhs)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lhs = lhs – 2 * rhs;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375350"/>
            <a:ext cx="10668275" cy="473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538330" y="280327"/>
            <a:ext cx="3559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(continued)</a:t>
            </a:r>
            <a:endParaRPr sz="3000"/>
          </a:p>
        </p:txBody>
      </p:sp>
      <p:sp>
        <p:nvSpPr>
          <p:cNvPr id="143" name="Google Shape;143;p9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756749" y="1633527"/>
            <a:ext cx="610997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4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Intermediate Code Generator  Output: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Three Address Code (3AC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TAC)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838561" y="3226999"/>
            <a:ext cx="4246880" cy="5187315"/>
          </a:xfrm>
          <a:custGeom>
            <a:rect b="b" l="l" r="r" t="t"/>
            <a:pathLst>
              <a:path extrusionOk="0" h="5187315" w="4246880">
                <a:moveTo>
                  <a:pt x="0" y="0"/>
                </a:moveTo>
                <a:lnTo>
                  <a:pt x="4246799" y="0"/>
                </a:lnTo>
                <a:lnTo>
                  <a:pt x="4246799" y="5186999"/>
                </a:lnTo>
                <a:lnTo>
                  <a:pt x="0" y="5186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1283061" y="2918296"/>
            <a:ext cx="2275205" cy="558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lhs 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rhs =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21615" rtl="0" algn="l">
              <a:lnSpc>
                <a:spcPct val="173571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t0 = lhs &lt;= rhs  if t0 goto L1  goto L2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18490" lvl="0" marL="630555" marR="5080" rtl="0" algn="just">
              <a:lnSpc>
                <a:spcPct val="173571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t1 = 2 * rhs  t2 = lhs - t1  lhs =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L2 : next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9"/>
          <p:cNvGrpSpPr/>
          <p:nvPr/>
        </p:nvGrpSpPr>
        <p:grpSpPr>
          <a:xfrm>
            <a:off x="10879014" y="3845169"/>
            <a:ext cx="3329941" cy="3950970"/>
            <a:chOff x="10879014" y="3845169"/>
            <a:chExt cx="3329941" cy="3950970"/>
          </a:xfrm>
        </p:grpSpPr>
        <p:sp>
          <p:nvSpPr>
            <p:cNvPr id="149" name="Google Shape;149;p9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9"/>
          <p:cNvSpPr txBox="1"/>
          <p:nvPr/>
        </p:nvSpPr>
        <p:spPr>
          <a:xfrm>
            <a:off x="11114566" y="4080607"/>
            <a:ext cx="19380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rhs, lhs =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11114566" y="4690207"/>
            <a:ext cx="98425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rhs = 2;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1114566" y="5299807"/>
            <a:ext cx="17157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(lhs &lt;= rhs)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11114566" y="59094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11114566" y="6519007"/>
            <a:ext cx="233553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lhs = lhs – 2 * rhs;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11114566" y="7128607"/>
            <a:ext cx="1346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2023-01-11T05:15:00Z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