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212" y="2157412"/>
            <a:ext cx="9728835" cy="6129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5115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Assistant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Philip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Joseph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810331"/>
            <a:ext cx="9099550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2-5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until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no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states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can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be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added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closure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other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transitions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2-5.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64765" y="4057343"/>
            <a:ext cx="53340" cy="41275"/>
            <a:chOff x="4664765" y="4057343"/>
            <a:chExt cx="53340" cy="41275"/>
          </a:xfrm>
        </p:grpSpPr>
        <p:sp>
          <p:nvSpPr>
            <p:cNvPr id="7" name="object 7"/>
            <p:cNvSpPr/>
            <p:nvPr/>
          </p:nvSpPr>
          <p:spPr>
            <a:xfrm>
              <a:off x="4669527" y="40621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779" y="0"/>
                  </a:lnTo>
                  <a:lnTo>
                    <a:pt x="43601" y="16799"/>
                  </a:lnTo>
                  <a:lnTo>
                    <a:pt x="0" y="314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69527" y="40621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43601" y="16799"/>
                  </a:lnTo>
                  <a:lnTo>
                    <a:pt x="779" y="0"/>
                  </a:lnTo>
                  <a:lnTo>
                    <a:pt x="0" y="3145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72201" y="4785493"/>
            <a:ext cx="53340" cy="41275"/>
            <a:chOff x="4672201" y="4785493"/>
            <a:chExt cx="53340" cy="41275"/>
          </a:xfrm>
        </p:grpSpPr>
        <p:sp>
          <p:nvSpPr>
            <p:cNvPr id="10" name="object 10"/>
            <p:cNvSpPr/>
            <p:nvPr/>
          </p:nvSpPr>
          <p:spPr>
            <a:xfrm>
              <a:off x="4676964" y="47902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779" y="0"/>
                  </a:lnTo>
                  <a:lnTo>
                    <a:pt x="43601" y="16799"/>
                  </a:lnTo>
                  <a:lnTo>
                    <a:pt x="0" y="314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76964" y="47902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43601" y="16799"/>
                  </a:lnTo>
                  <a:lnTo>
                    <a:pt x="779" y="0"/>
                  </a:lnTo>
                  <a:lnTo>
                    <a:pt x="0" y="3145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887188" y="5763174"/>
            <a:ext cx="41275" cy="53340"/>
            <a:chOff x="1887188" y="5763174"/>
            <a:chExt cx="41275" cy="53340"/>
          </a:xfrm>
        </p:grpSpPr>
        <p:sp>
          <p:nvSpPr>
            <p:cNvPr id="13" name="object 13"/>
            <p:cNvSpPr/>
            <p:nvPr/>
          </p:nvSpPr>
          <p:spPr>
            <a:xfrm>
              <a:off x="1891951" y="57679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760" y="43566"/>
                  </a:moveTo>
                  <a:lnTo>
                    <a:pt x="0" y="0"/>
                  </a:lnTo>
                  <a:lnTo>
                    <a:pt x="31457" y="704"/>
                  </a:lnTo>
                  <a:lnTo>
                    <a:pt x="14760" y="4356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91951" y="57679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760" y="43566"/>
                  </a:lnTo>
                  <a:lnTo>
                    <a:pt x="31457" y="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6587" y="3652276"/>
            <a:ext cx="1090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107759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4023" y="4338076"/>
            <a:ext cx="1090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07759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60499" y="3530150"/>
          <a:ext cx="2722879" cy="223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/>
                <a:gridCol w="1682114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170815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1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2857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756749" y="3593474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42475" y="3572281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 marR="5080" indent="-1138555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50964" y="5505143"/>
            <a:ext cx="53340" cy="41275"/>
            <a:chOff x="8550964" y="5505143"/>
            <a:chExt cx="53340" cy="41275"/>
          </a:xfrm>
        </p:grpSpPr>
        <p:sp>
          <p:nvSpPr>
            <p:cNvPr id="21" name="object 21"/>
            <p:cNvSpPr/>
            <p:nvPr/>
          </p:nvSpPr>
          <p:spPr>
            <a:xfrm>
              <a:off x="8555727" y="55099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5"/>
                  </a:moveTo>
                  <a:lnTo>
                    <a:pt x="779" y="0"/>
                  </a:lnTo>
                  <a:lnTo>
                    <a:pt x="43602" y="16799"/>
                  </a:lnTo>
                  <a:lnTo>
                    <a:pt x="0" y="314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55727" y="55099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55"/>
                  </a:moveTo>
                  <a:lnTo>
                    <a:pt x="43602" y="16799"/>
                  </a:lnTo>
                  <a:lnTo>
                    <a:pt x="779" y="0"/>
                  </a:lnTo>
                  <a:lnTo>
                    <a:pt x="0" y="3145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642949" y="3593474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28674" y="3572281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43074" y="3572281"/>
            <a:ext cx="1588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24154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626012" y="4684050"/>
          <a:ext cx="2723514" cy="167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56005"/>
                <a:gridCol w="1016634"/>
              </a:tblGrid>
              <a:tr h="424188">
                <a:tc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</a:tr>
              <a:tr h="827891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851802" y="5923246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18775" y="3590426"/>
            <a:ext cx="480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81037" y="4005429"/>
            <a:ext cx="53340" cy="41275"/>
            <a:chOff x="8581037" y="4005429"/>
            <a:chExt cx="53340" cy="41275"/>
          </a:xfrm>
        </p:grpSpPr>
        <p:sp>
          <p:nvSpPr>
            <p:cNvPr id="30" name="object 30"/>
            <p:cNvSpPr/>
            <p:nvPr/>
          </p:nvSpPr>
          <p:spPr>
            <a:xfrm>
              <a:off x="8585799" y="4010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85799" y="4010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70549" y="8122049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3575" y="8100856"/>
            <a:ext cx="224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7974" y="8100856"/>
            <a:ext cx="1263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87188" y="8049174"/>
            <a:ext cx="41275" cy="53340"/>
            <a:chOff x="1887188" y="8049174"/>
            <a:chExt cx="41275" cy="53340"/>
          </a:xfrm>
        </p:grpSpPr>
        <p:sp>
          <p:nvSpPr>
            <p:cNvPr id="36" name="object 36"/>
            <p:cNvSpPr/>
            <p:nvPr/>
          </p:nvSpPr>
          <p:spPr>
            <a:xfrm>
              <a:off x="1891951" y="80539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4760" y="43567"/>
                  </a:moveTo>
                  <a:lnTo>
                    <a:pt x="0" y="0"/>
                  </a:lnTo>
                  <a:lnTo>
                    <a:pt x="31457" y="704"/>
                  </a:lnTo>
                  <a:lnTo>
                    <a:pt x="14760" y="43567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91951" y="80539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4760" y="43567"/>
                  </a:lnTo>
                  <a:lnTo>
                    <a:pt x="31457" y="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8642949" y="6588524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728674" y="6567331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43074" y="6567331"/>
            <a:ext cx="1250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235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742462" y="4669762"/>
          <a:ext cx="3834128" cy="2050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250"/>
                <a:gridCol w="1358264"/>
                <a:gridCol w="1110614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476884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tabLst>
                          <a:tab pos="457834" algn="l"/>
                          <a:tab pos="1080135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b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</a:tr>
              <a:tr h="371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88035">
                        <a:lnSpc>
                          <a:spcPts val="270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4546A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8580980" y="6709384"/>
            <a:ext cx="53340" cy="41275"/>
            <a:chOff x="8580980" y="6709384"/>
            <a:chExt cx="53340" cy="41275"/>
          </a:xfrm>
        </p:grpSpPr>
        <p:sp>
          <p:nvSpPr>
            <p:cNvPr id="43" name="object 43"/>
            <p:cNvSpPr/>
            <p:nvPr/>
          </p:nvSpPr>
          <p:spPr>
            <a:xfrm>
              <a:off x="8585743" y="67141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12" y="31464"/>
                  </a:moveTo>
                  <a:lnTo>
                    <a:pt x="0" y="0"/>
                  </a:lnTo>
                  <a:lnTo>
                    <a:pt x="43281" y="15577"/>
                  </a:lnTo>
                  <a:lnTo>
                    <a:pt x="112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585743" y="67141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12" y="31464"/>
                  </a:moveTo>
                  <a:lnTo>
                    <a:pt x="43281" y="15577"/>
                  </a:lnTo>
                  <a:lnTo>
                    <a:pt x="0" y="0"/>
                  </a:lnTo>
                  <a:lnTo>
                    <a:pt x="112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4727049" y="7308150"/>
            <a:ext cx="2723515" cy="1678939"/>
          </a:xfrm>
          <a:custGeom>
            <a:avLst/>
            <a:gdLst/>
            <a:ahLst/>
            <a:cxnLst/>
            <a:rect l="l" t="t" r="r" b="b"/>
            <a:pathLst>
              <a:path w="2723515" h="1678940">
                <a:moveTo>
                  <a:pt x="0" y="0"/>
                </a:moveTo>
                <a:lnTo>
                  <a:pt x="2723399" y="0"/>
                </a:lnTo>
                <a:lnTo>
                  <a:pt x="27233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800075" y="7267185"/>
            <a:ext cx="22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14475" y="7267185"/>
            <a:ext cx="158559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36220" marR="325755" indent="-224154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856262" y="5818162"/>
          <a:ext cx="3808730" cy="222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679575"/>
                <a:gridCol w="1085850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476884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sz="2800" b="1" spc="-6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R="304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547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3495" marR="30480">
                        <a:lnSpc>
                          <a:spcPts val="3195"/>
                        </a:lnSpc>
                        <a:tabLst>
                          <a:tab pos="2124710" algn="l"/>
                        </a:tabLst>
                      </a:pPr>
                      <a:r>
                        <a:rPr sz="4200" baseline="-99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	</a:t>
                      </a: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8659749" y="767910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036848" y="7657906"/>
            <a:ext cx="889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6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47175" y="7657906"/>
            <a:ext cx="15697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633340" y="7445632"/>
            <a:ext cx="53340" cy="41275"/>
            <a:chOff x="4633340" y="7445632"/>
            <a:chExt cx="53340" cy="41275"/>
          </a:xfrm>
        </p:grpSpPr>
        <p:sp>
          <p:nvSpPr>
            <p:cNvPr id="53" name="object 53"/>
            <p:cNvSpPr/>
            <p:nvPr/>
          </p:nvSpPr>
          <p:spPr>
            <a:xfrm>
              <a:off x="4638102" y="74503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08" y="0"/>
                  </a:lnTo>
                  <a:lnTo>
                    <a:pt x="43474" y="16429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38102" y="745039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4" y="16429"/>
                  </a:lnTo>
                  <a:lnTo>
                    <a:pt x="508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8597837" y="8091054"/>
            <a:ext cx="53340" cy="41275"/>
            <a:chOff x="8597837" y="8091054"/>
            <a:chExt cx="53340" cy="41275"/>
          </a:xfrm>
        </p:grpSpPr>
        <p:sp>
          <p:nvSpPr>
            <p:cNvPr id="56" name="object 56"/>
            <p:cNvSpPr/>
            <p:nvPr/>
          </p:nvSpPr>
          <p:spPr>
            <a:xfrm>
              <a:off x="8602599" y="8095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02599" y="8095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131365" y="2609542"/>
            <a:ext cx="53340" cy="41275"/>
            <a:chOff x="4131365" y="2609542"/>
            <a:chExt cx="53340" cy="41275"/>
          </a:xfrm>
        </p:grpSpPr>
        <p:sp>
          <p:nvSpPr>
            <p:cNvPr id="6" name="object 6"/>
            <p:cNvSpPr/>
            <p:nvPr/>
          </p:nvSpPr>
          <p:spPr>
            <a:xfrm>
              <a:off x="4136127" y="26143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779" y="0"/>
                  </a:lnTo>
                  <a:lnTo>
                    <a:pt x="43601" y="16799"/>
                  </a:lnTo>
                  <a:lnTo>
                    <a:pt x="0" y="314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36127" y="26143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43601" y="16799"/>
                  </a:lnTo>
                  <a:lnTo>
                    <a:pt x="779" y="0"/>
                  </a:lnTo>
                  <a:lnTo>
                    <a:pt x="0" y="3145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138801" y="3337693"/>
            <a:ext cx="53340" cy="41275"/>
            <a:chOff x="4138801" y="3337693"/>
            <a:chExt cx="53340" cy="41275"/>
          </a:xfrm>
        </p:grpSpPr>
        <p:sp>
          <p:nvSpPr>
            <p:cNvPr id="9" name="object 9"/>
            <p:cNvSpPr/>
            <p:nvPr/>
          </p:nvSpPr>
          <p:spPr>
            <a:xfrm>
              <a:off x="4143564" y="33424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779" y="0"/>
                  </a:lnTo>
                  <a:lnTo>
                    <a:pt x="43601" y="16799"/>
                  </a:lnTo>
                  <a:lnTo>
                    <a:pt x="0" y="3145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43564" y="33424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5"/>
                  </a:moveTo>
                  <a:lnTo>
                    <a:pt x="43601" y="16799"/>
                  </a:lnTo>
                  <a:lnTo>
                    <a:pt x="779" y="0"/>
                  </a:lnTo>
                  <a:lnTo>
                    <a:pt x="0" y="3145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58423" y="4315493"/>
            <a:ext cx="41275" cy="53340"/>
            <a:chOff x="1358423" y="4315493"/>
            <a:chExt cx="41275" cy="53340"/>
          </a:xfrm>
        </p:grpSpPr>
        <p:sp>
          <p:nvSpPr>
            <p:cNvPr id="12" name="object 12"/>
            <p:cNvSpPr/>
            <p:nvPr/>
          </p:nvSpPr>
          <p:spPr>
            <a:xfrm>
              <a:off x="1363185" y="432025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113" y="43446"/>
                  </a:moveTo>
                  <a:lnTo>
                    <a:pt x="0" y="0"/>
                  </a:lnTo>
                  <a:lnTo>
                    <a:pt x="31462" y="449"/>
                  </a:lnTo>
                  <a:lnTo>
                    <a:pt x="15113" y="4344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3185" y="432025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113" y="43446"/>
                  </a:lnTo>
                  <a:lnTo>
                    <a:pt x="31462" y="4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63187" y="2204476"/>
            <a:ext cx="1090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107759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0624" y="2890276"/>
            <a:ext cx="1090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07759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d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7099" y="2082350"/>
          <a:ext cx="2723515" cy="2230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680210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170815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1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223349" y="2145675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5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09075" y="2124481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 marR="5080" indent="-1138555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7149" y="4384649"/>
            <a:ext cx="2723515" cy="1678939"/>
          </a:xfrm>
          <a:custGeom>
            <a:avLst/>
            <a:gdLst/>
            <a:ahLst/>
            <a:cxnLst/>
            <a:rect l="l" t="t" r="r" b="b"/>
            <a:pathLst>
              <a:path w="2723515" h="1678939">
                <a:moveTo>
                  <a:pt x="0" y="0"/>
                </a:moveTo>
                <a:lnTo>
                  <a:pt x="2723399" y="0"/>
                </a:lnTo>
                <a:lnTo>
                  <a:pt x="27233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10175" y="4343686"/>
            <a:ext cx="224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575" y="4343686"/>
            <a:ext cx="15855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48652" y="5623846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523012" y="4649292"/>
            <a:ext cx="53340" cy="41275"/>
            <a:chOff x="11523012" y="4649292"/>
            <a:chExt cx="53340" cy="41275"/>
          </a:xfrm>
        </p:grpSpPr>
        <p:sp>
          <p:nvSpPr>
            <p:cNvPr id="24" name="object 24"/>
            <p:cNvSpPr/>
            <p:nvPr/>
          </p:nvSpPr>
          <p:spPr>
            <a:xfrm>
              <a:off x="11527774" y="4654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253" y="0"/>
                  </a:lnTo>
                  <a:lnTo>
                    <a:pt x="43350" y="16081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27774" y="4654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50" y="16081"/>
                  </a:lnTo>
                  <a:lnTo>
                    <a:pt x="253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8109549" y="2145675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5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95274" y="2124481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09674" y="2124481"/>
            <a:ext cx="1588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24154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85375" y="2142625"/>
            <a:ext cx="4800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47637" y="2557629"/>
            <a:ext cx="53340" cy="41275"/>
            <a:chOff x="8047637" y="2557629"/>
            <a:chExt cx="53340" cy="41275"/>
          </a:xfrm>
        </p:grpSpPr>
        <p:sp>
          <p:nvSpPr>
            <p:cNvPr id="31" name="object 31"/>
            <p:cNvSpPr/>
            <p:nvPr/>
          </p:nvSpPr>
          <p:spPr>
            <a:xfrm>
              <a:off x="8052399" y="2562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52399" y="25623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817600" y="4235051"/>
            <a:ext cx="72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310" algn="l"/>
                <a:tab pos="71437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7149" y="7588649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0175" y="7567456"/>
            <a:ext cx="224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24575" y="7567456"/>
            <a:ext cx="12636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57935" y="5818799"/>
            <a:ext cx="5955030" cy="3030220"/>
            <a:chOff x="1357935" y="5818799"/>
            <a:chExt cx="5955030" cy="3030220"/>
          </a:xfrm>
        </p:grpSpPr>
        <p:sp>
          <p:nvSpPr>
            <p:cNvPr id="38" name="object 38"/>
            <p:cNvSpPr/>
            <p:nvPr/>
          </p:nvSpPr>
          <p:spPr>
            <a:xfrm>
              <a:off x="1378430" y="6034224"/>
              <a:ext cx="8890" cy="1499870"/>
            </a:xfrm>
            <a:custGeom>
              <a:avLst/>
              <a:gdLst/>
              <a:ahLst/>
              <a:cxnLst/>
              <a:rect l="l" t="t" r="r" b="b"/>
              <a:pathLst>
                <a:path w="8890" h="1499870">
                  <a:moveTo>
                    <a:pt x="8669" y="0"/>
                  </a:moveTo>
                  <a:lnTo>
                    <a:pt x="0" y="149925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62697" y="75333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482" y="43315"/>
                  </a:moveTo>
                  <a:lnTo>
                    <a:pt x="0" y="0"/>
                  </a:lnTo>
                  <a:lnTo>
                    <a:pt x="31465" y="182"/>
                  </a:lnTo>
                  <a:lnTo>
                    <a:pt x="15482" y="4331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62697" y="753338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482" y="43315"/>
                  </a:lnTo>
                  <a:lnTo>
                    <a:pt x="31465" y="18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23350" y="5833087"/>
              <a:ext cx="3075305" cy="3001645"/>
            </a:xfrm>
            <a:custGeom>
              <a:avLst/>
              <a:gdLst/>
              <a:ahLst/>
              <a:cxnLst/>
              <a:rect l="l" t="t" r="r" b="b"/>
              <a:pathLst>
                <a:path w="3075304" h="3001645">
                  <a:moveTo>
                    <a:pt x="0" y="0"/>
                  </a:moveTo>
                  <a:lnTo>
                    <a:pt x="2723399" y="0"/>
                  </a:lnTo>
                  <a:lnTo>
                    <a:pt x="2723399" y="864899"/>
                  </a:lnTo>
                  <a:lnTo>
                    <a:pt x="0" y="864899"/>
                  </a:lnTo>
                  <a:lnTo>
                    <a:pt x="0" y="0"/>
                  </a:lnTo>
                  <a:close/>
                </a:path>
                <a:path w="3075304" h="3001645">
                  <a:moveTo>
                    <a:pt x="351299" y="1322662"/>
                  </a:moveTo>
                  <a:lnTo>
                    <a:pt x="3074699" y="1322662"/>
                  </a:lnTo>
                  <a:lnTo>
                    <a:pt x="3074699" y="3001462"/>
                  </a:lnTo>
                  <a:lnTo>
                    <a:pt x="351299" y="3001462"/>
                  </a:lnTo>
                  <a:lnTo>
                    <a:pt x="351299" y="1322662"/>
                  </a:lnTo>
                  <a:close/>
                </a:path>
              </a:pathLst>
            </a:custGeom>
            <a:ln w="2857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460125" y="6577051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109549" y="5521724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195274" y="5500531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09674" y="5500531"/>
            <a:ext cx="12509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235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047580" y="5477674"/>
            <a:ext cx="1290320" cy="130175"/>
            <a:chOff x="8047580" y="5477674"/>
            <a:chExt cx="1290320" cy="130175"/>
          </a:xfrm>
        </p:grpSpPr>
        <p:sp>
          <p:nvSpPr>
            <p:cNvPr id="47" name="object 47"/>
            <p:cNvSpPr/>
            <p:nvPr/>
          </p:nvSpPr>
          <p:spPr>
            <a:xfrm>
              <a:off x="8052343" y="55711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12" y="31465"/>
                  </a:moveTo>
                  <a:lnTo>
                    <a:pt x="0" y="0"/>
                  </a:lnTo>
                  <a:lnTo>
                    <a:pt x="43281" y="15577"/>
                  </a:lnTo>
                  <a:lnTo>
                    <a:pt x="112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52343" y="557114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112" y="31465"/>
                  </a:moveTo>
                  <a:lnTo>
                    <a:pt x="43281" y="15577"/>
                  </a:lnTo>
                  <a:lnTo>
                    <a:pt x="0" y="0"/>
                  </a:lnTo>
                  <a:lnTo>
                    <a:pt x="112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01200" y="54824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4760" y="43566"/>
                  </a:moveTo>
                  <a:lnTo>
                    <a:pt x="0" y="0"/>
                  </a:lnTo>
                  <a:lnTo>
                    <a:pt x="31457" y="704"/>
                  </a:lnTo>
                  <a:lnTo>
                    <a:pt x="14760" y="4356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01200" y="54824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4760" y="43566"/>
                  </a:lnTo>
                  <a:lnTo>
                    <a:pt x="31457" y="7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296375" y="5811893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10775" y="5811893"/>
            <a:ext cx="15697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55787" y="5219287"/>
            <a:ext cx="1158875" cy="1067435"/>
            <a:chOff x="3055787" y="5219287"/>
            <a:chExt cx="1158875" cy="1067435"/>
          </a:xfrm>
        </p:grpSpPr>
        <p:sp>
          <p:nvSpPr>
            <p:cNvPr id="54" name="object 54"/>
            <p:cNvSpPr/>
            <p:nvPr/>
          </p:nvSpPr>
          <p:spPr>
            <a:xfrm>
              <a:off x="3060550" y="5224050"/>
              <a:ext cx="1106170" cy="1042035"/>
            </a:xfrm>
            <a:custGeom>
              <a:avLst/>
              <a:gdLst/>
              <a:ahLst/>
              <a:cxnLst/>
              <a:rect l="l" t="t" r="r" b="b"/>
              <a:pathLst>
                <a:path w="1106170" h="1042035">
                  <a:moveTo>
                    <a:pt x="0" y="0"/>
                  </a:moveTo>
                  <a:lnTo>
                    <a:pt x="581399" y="0"/>
                  </a:lnTo>
                  <a:lnTo>
                    <a:pt x="581399" y="1041599"/>
                  </a:lnTo>
                  <a:lnTo>
                    <a:pt x="1105649" y="10415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66199" y="624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66199" y="624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721425" y="675680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10100" y="5385425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592675" y="4352025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3069712" y="5767612"/>
            <a:ext cx="1524635" cy="2256790"/>
            <a:chOff x="3069712" y="5767612"/>
            <a:chExt cx="1524635" cy="2256790"/>
          </a:xfrm>
        </p:grpSpPr>
        <p:sp>
          <p:nvSpPr>
            <p:cNvPr id="61" name="object 61"/>
            <p:cNvSpPr/>
            <p:nvPr/>
          </p:nvSpPr>
          <p:spPr>
            <a:xfrm>
              <a:off x="3085375" y="5772374"/>
              <a:ext cx="1461135" cy="1483360"/>
            </a:xfrm>
            <a:custGeom>
              <a:avLst/>
              <a:gdLst/>
              <a:ahLst/>
              <a:cxnLst/>
              <a:rect l="l" t="t" r="r" b="b"/>
              <a:pathLst>
                <a:path w="1461135" h="1483359">
                  <a:moveTo>
                    <a:pt x="0" y="0"/>
                  </a:moveTo>
                  <a:lnTo>
                    <a:pt x="268594" y="0"/>
                  </a:lnTo>
                  <a:lnTo>
                    <a:pt x="268594" y="1482899"/>
                  </a:lnTo>
                  <a:lnTo>
                    <a:pt x="1460849" y="14828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6225" y="7239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46225" y="7239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17699" y="7995149"/>
              <a:ext cx="1457325" cy="8890"/>
            </a:xfrm>
            <a:custGeom>
              <a:avLst/>
              <a:gdLst/>
              <a:ahLst/>
              <a:cxnLst/>
              <a:rect l="l" t="t" r="r" b="b"/>
              <a:pathLst>
                <a:path w="1457325" h="8890">
                  <a:moveTo>
                    <a:pt x="1456950" y="0"/>
                  </a:moveTo>
                  <a:lnTo>
                    <a:pt x="0" y="865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74474" y="79880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317" y="31464"/>
                  </a:moveTo>
                  <a:lnTo>
                    <a:pt x="0" y="15989"/>
                  </a:lnTo>
                  <a:lnTo>
                    <a:pt x="43130" y="0"/>
                  </a:lnTo>
                  <a:lnTo>
                    <a:pt x="43317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74474" y="79880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130" y="0"/>
                  </a:moveTo>
                  <a:lnTo>
                    <a:pt x="0" y="15989"/>
                  </a:lnTo>
                  <a:lnTo>
                    <a:pt x="43317" y="31464"/>
                  </a:lnTo>
                  <a:lnTo>
                    <a:pt x="4313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1678400" y="4330831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592800" y="4330831"/>
            <a:ext cx="1588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3398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8092612" y="3221962"/>
          <a:ext cx="2724150" cy="225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60"/>
                <a:gridCol w="1507490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476884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2857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0" name="object 70"/>
          <p:cNvGrpSpPr/>
          <p:nvPr/>
        </p:nvGrpSpPr>
        <p:grpSpPr>
          <a:xfrm>
            <a:off x="10824162" y="3217442"/>
            <a:ext cx="685165" cy="775335"/>
            <a:chOff x="10824162" y="3217442"/>
            <a:chExt cx="685165" cy="775335"/>
          </a:xfrm>
        </p:grpSpPr>
        <p:sp>
          <p:nvSpPr>
            <p:cNvPr id="71" name="object 71"/>
            <p:cNvSpPr/>
            <p:nvPr/>
          </p:nvSpPr>
          <p:spPr>
            <a:xfrm>
              <a:off x="10828925" y="32222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10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1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6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34299" y="70209"/>
                  </a:lnTo>
                  <a:lnTo>
                    <a:pt x="96451" y="106079"/>
                  </a:lnTo>
                  <a:lnTo>
                    <a:pt x="63829" y="144633"/>
                  </a:lnTo>
                  <a:lnTo>
                    <a:pt x="37279" y="179091"/>
                  </a:lnTo>
                  <a:lnTo>
                    <a:pt x="17649" y="202675"/>
                  </a:lnTo>
                </a:path>
                <a:path w="675640" h="765810">
                  <a:moveTo>
                    <a:pt x="75024" y="164419"/>
                  </a:moveTo>
                  <a:lnTo>
                    <a:pt x="50174" y="18313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844572" y="339277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0" y="38572"/>
                  </a:moveTo>
                  <a:lnTo>
                    <a:pt x="25061" y="0"/>
                  </a:lnTo>
                  <a:lnTo>
                    <a:pt x="43992" y="25133"/>
                  </a:lnTo>
                  <a:lnTo>
                    <a:pt x="0" y="3857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844572" y="339277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25061" y="0"/>
                  </a:moveTo>
                  <a:lnTo>
                    <a:pt x="0" y="38572"/>
                  </a:lnTo>
                  <a:lnTo>
                    <a:pt x="43992" y="25133"/>
                  </a:lnTo>
                  <a:lnTo>
                    <a:pt x="2506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1578625" y="3096800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83325" y="7533526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4209062" y="3221962"/>
          <a:ext cx="3834128" cy="2355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265"/>
                <a:gridCol w="1365249"/>
                <a:gridCol w="1110614"/>
              </a:tblGrid>
              <a:tr h="16787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476884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5240">
                        <a:lnSpc>
                          <a:spcPct val="100000"/>
                        </a:lnSpc>
                        <a:tabLst>
                          <a:tab pos="457834" algn="l"/>
                          <a:tab pos="1080135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b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</a:tr>
              <a:tr h="676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95020">
                        <a:lnSpc>
                          <a:spcPct val="100000"/>
                        </a:lnSpc>
                        <a:spcBef>
                          <a:spcPts val="17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0980" marB="0">
                    <a:lnL w="19050">
                      <a:solidFill>
                        <a:srgbClr val="44546A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7" name="object 77"/>
          <p:cNvGrpSpPr/>
          <p:nvPr/>
        </p:nvGrpSpPr>
        <p:grpSpPr>
          <a:xfrm>
            <a:off x="8017812" y="4268292"/>
            <a:ext cx="53340" cy="41275"/>
            <a:chOff x="8017812" y="4268292"/>
            <a:chExt cx="53340" cy="41275"/>
          </a:xfrm>
        </p:grpSpPr>
        <p:sp>
          <p:nvSpPr>
            <p:cNvPr id="78" name="object 78"/>
            <p:cNvSpPr/>
            <p:nvPr/>
          </p:nvSpPr>
          <p:spPr>
            <a:xfrm>
              <a:off x="8022574" y="4273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253" y="0"/>
                  </a:lnTo>
                  <a:lnTo>
                    <a:pt x="43350" y="16081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022574" y="4273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50" y="16081"/>
                  </a:lnTo>
                  <a:lnTo>
                    <a:pt x="253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7318962" y="7941843"/>
            <a:ext cx="685165" cy="775335"/>
            <a:chOff x="7318962" y="7941843"/>
            <a:chExt cx="685165" cy="775335"/>
          </a:xfrm>
        </p:grpSpPr>
        <p:sp>
          <p:nvSpPr>
            <p:cNvPr id="81" name="object 81"/>
            <p:cNvSpPr/>
            <p:nvPr/>
          </p:nvSpPr>
          <p:spPr>
            <a:xfrm>
              <a:off x="7323725" y="79466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6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34299" y="70209"/>
                  </a:lnTo>
                  <a:lnTo>
                    <a:pt x="96451" y="106079"/>
                  </a:lnTo>
                  <a:lnTo>
                    <a:pt x="63829" y="144633"/>
                  </a:lnTo>
                  <a:lnTo>
                    <a:pt x="37279" y="179091"/>
                  </a:lnTo>
                  <a:lnTo>
                    <a:pt x="17649" y="202675"/>
                  </a:lnTo>
                </a:path>
                <a:path w="675640" h="765809">
                  <a:moveTo>
                    <a:pt x="75024" y="164419"/>
                  </a:moveTo>
                  <a:lnTo>
                    <a:pt x="50174" y="18313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339372" y="8117175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0" y="38572"/>
                  </a:moveTo>
                  <a:lnTo>
                    <a:pt x="25061" y="0"/>
                  </a:lnTo>
                  <a:lnTo>
                    <a:pt x="43992" y="25133"/>
                  </a:lnTo>
                  <a:lnTo>
                    <a:pt x="0" y="3857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39372" y="8117175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25061" y="0"/>
                  </a:moveTo>
                  <a:lnTo>
                    <a:pt x="0" y="38572"/>
                  </a:lnTo>
                  <a:lnTo>
                    <a:pt x="43992" y="25133"/>
                  </a:lnTo>
                  <a:lnTo>
                    <a:pt x="2506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073425" y="7821200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414349" y="6897499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8500074" y="68763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414474" y="6876306"/>
            <a:ext cx="15722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3398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349012" y="7606893"/>
            <a:ext cx="53340" cy="41275"/>
            <a:chOff x="8349012" y="7606893"/>
            <a:chExt cx="53340" cy="41275"/>
          </a:xfrm>
        </p:grpSpPr>
        <p:sp>
          <p:nvSpPr>
            <p:cNvPr id="89" name="object 89"/>
            <p:cNvSpPr/>
            <p:nvPr/>
          </p:nvSpPr>
          <p:spPr>
            <a:xfrm>
              <a:off x="8353774" y="7611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253" y="0"/>
                  </a:lnTo>
                  <a:lnTo>
                    <a:pt x="43350" y="16081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53774" y="7611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50" y="16081"/>
                  </a:lnTo>
                  <a:lnTo>
                    <a:pt x="253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609575" y="7114785"/>
            <a:ext cx="382587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878964" algn="l"/>
                <a:tab pos="2683510" algn="l"/>
                <a:tab pos="3126740" algn="l"/>
                <a:tab pos="374840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4200" u="heavy" baseline="-11904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200" u="heavy" baseline="-11904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4200" baseline="-11904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188720" marR="1613535" indent="-1138555">
              <a:lnSpc>
                <a:spcPct val="100000"/>
              </a:lnSpc>
              <a:tabLst>
                <a:tab pos="964565" algn="l"/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1349" y="4586934"/>
            <a:ext cx="9131300" cy="32238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6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now.</a:t>
            </a:r>
            <a:endParaRPr sz="2800">
              <a:latin typeface="Calibri"/>
              <a:cs typeface="Calibri"/>
            </a:endParaRPr>
          </a:p>
          <a:p>
            <a:pPr marL="38100" marR="30480" algn="just">
              <a:lnSpc>
                <a:spcPct val="114999"/>
              </a:lnSpc>
              <a:spcBef>
                <a:spcPts val="10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I0,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“S”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leads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‘S’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sub-column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‘goto’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“1”. 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Similarly,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 over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“d”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“a”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 and I3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respectively.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mark them as 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775" b="1" spc="37" baseline="-3153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2775" b="1" spc="44" baseline="-3153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775" b="1" spc="7" baseline="-31531" dirty="0">
                <a:solidFill>
                  <a:srgbClr val="2F5496"/>
                </a:solidFill>
                <a:latin typeface="Calibri"/>
                <a:cs typeface="Calibri"/>
              </a:rPr>
              <a:t>3</a:t>
            </a:r>
            <a:r>
              <a:rPr sz="2775" b="1" spc="15" baseline="-3153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respective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sub-columns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‘action’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309812"/>
          <a:ext cx="9686925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4703490"/>
            <a:ext cx="908875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special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“Accept”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should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put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under the ‘$’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sub-column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‘Action’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309812"/>
          <a:ext cx="9686925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64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6272212"/>
          <a:ext cx="9685018" cy="243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987425"/>
                <a:gridCol w="1075690"/>
                <a:gridCol w="1075690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462212"/>
          <a:ext cx="9687558" cy="48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1058545"/>
                <a:gridCol w="1095375"/>
                <a:gridCol w="9874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6749" y="1793261"/>
            <a:ext cx="598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Similarly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775" y="7462393"/>
            <a:ext cx="1198308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999"/>
              </a:lnSpc>
              <a:spcBef>
                <a:spcPts val="1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I4, I6 I7, I9, I10 and I11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and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them. </a:t>
            </a:r>
            <a:r>
              <a:rPr sz="2800" b="1" spc="-12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reduce,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 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“r</a:t>
            </a:r>
            <a:r>
              <a:rPr sz="2775" b="1" spc="22" baseline="-3153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”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entire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action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column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state,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“X”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rule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87558" cy="610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1058545"/>
                <a:gridCol w="1095375"/>
                <a:gridCol w="9874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259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941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R="4400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14324">
                <a:tc gridSpan="9"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564640" algn="l"/>
                          <a:tab pos="2640965" algn="l"/>
                          <a:tab pos="3672840" algn="l"/>
                          <a:tab pos="4696460" algn="l"/>
                          <a:tab pos="5861050" algn="l"/>
                          <a:tab pos="7025640" algn="l"/>
                          <a:tab pos="8101965" algn="l"/>
                          <a:tab pos="91427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6749" y="8422661"/>
            <a:ext cx="432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next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87558" cy="4876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1058545"/>
                <a:gridCol w="1095375"/>
                <a:gridCol w="9874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259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624">
                <a:tc gridSpan="9">
                  <a:txBody>
                    <a:bodyPr/>
                    <a:lstStyle/>
                    <a:p>
                      <a:pPr marL="4889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564640" algn="l"/>
                          <a:tab pos="2640965" algn="l"/>
                          <a:tab pos="3672840" algn="l"/>
                          <a:tab pos="4696460" algn="l"/>
                          <a:tab pos="5861050" algn="l"/>
                          <a:tab pos="7025640" algn="l"/>
                          <a:tab pos="8101965" algn="l"/>
                          <a:tab pos="91427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2625" y="7450201"/>
            <a:ext cx="88792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called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Canonical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collection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{I0, I1, I2,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…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, I11}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5455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SLR(1)</a:t>
            </a:r>
            <a:r>
              <a:rPr sz="3000" spc="-15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4586298"/>
            <a:ext cx="6393180" cy="311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8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now.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build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first.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12700" marR="2834640">
              <a:lnSpc>
                <a:spcPts val="4860"/>
              </a:lnSpc>
              <a:spcBef>
                <a:spcPts val="21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follow(B)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309812"/>
          <a:ext cx="9686925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8" name="object 8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64374" y="382443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45324" y="4724261"/>
          <a:ext cx="2823210" cy="297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784225"/>
              </a:tblGrid>
              <a:tr h="410815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72">
                <a:tc>
                  <a:txBody>
                    <a:bodyPr/>
                    <a:lstStyle/>
                    <a:p>
                      <a:pPr marL="31750">
                        <a:lnSpc>
                          <a:spcPts val="3220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5455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SLR(1)</a:t>
            </a:r>
            <a:r>
              <a:rPr sz="3000" spc="-15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87558" cy="610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1058545"/>
                <a:gridCol w="1095375"/>
                <a:gridCol w="9874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1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6749" y="8422661"/>
            <a:ext cx="432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next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5455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SLR(1)</a:t>
            </a:r>
            <a:r>
              <a:rPr sz="3000" spc="-15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87558" cy="4876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1076325"/>
                <a:gridCol w="1076325"/>
                <a:gridCol w="988060"/>
                <a:gridCol w="1058544"/>
                <a:gridCol w="1270634"/>
                <a:gridCol w="1058545"/>
                <a:gridCol w="1095375"/>
                <a:gridCol w="987425"/>
              </a:tblGrid>
              <a:tr h="609574">
                <a:tc rowSpan="2"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87168"/>
            <a:ext cx="911161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31740" indent="-45720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now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“abc”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tables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1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developed</a:t>
            </a:r>
            <a:r>
              <a:rPr sz="2800" b="1" spc="1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configuration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258456"/>
            <a:ext cx="628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string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step-by-step.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462" y="5472112"/>
          <a:ext cx="9425939" cy="121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89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1155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30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271712"/>
          <a:ext cx="9425939" cy="623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A[8,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‘c’,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99640" algn="l"/>
                          <a:tab pos="271589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A[9,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‘c’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2668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‘B’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Goto[8,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2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64374" y="382443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45324" y="4724261"/>
          <a:ext cx="2823210" cy="297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78422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56749" y="8498861"/>
            <a:ext cx="432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next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1155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30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271712"/>
          <a:ext cx="9425939" cy="5608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908810" algn="l"/>
                          <a:tab pos="2379980" algn="l"/>
                          <a:tab pos="289623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A[11,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81343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4653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‘B’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Goto[3,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2168525" algn="l"/>
                          <a:tab pos="268478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A[7,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75" b="1" spc="3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A[1,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37699" y="2286000"/>
          <a:ext cx="12929234" cy="6243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8540"/>
                <a:gridCol w="967104"/>
                <a:gridCol w="783590"/>
              </a:tblGrid>
              <a:tr h="285702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marL="10596245" marR="313690" indent="-457200" algn="r">
                        <a:lnSpc>
                          <a:spcPct val="200000"/>
                        </a:lnSpc>
                        <a:tabLst>
                          <a:tab pos="11510645" algn="l"/>
                          <a:tab pos="12425045" algn="l"/>
                        </a:tabLst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r>
                        <a:rPr sz="2800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rules: </a:t>
                      </a:r>
                      <a:r>
                        <a:rPr sz="2800" spc="-6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410845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410845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36830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36830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41">
                <a:tc>
                  <a:txBody>
                    <a:bodyPr/>
                    <a:lstStyle/>
                    <a:p>
                      <a:pPr marR="38100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09549">
                <a:tc>
                  <a:txBody>
                    <a:bodyPr/>
                    <a:lstStyle/>
                    <a:p>
                      <a:pPr marR="381000" algn="r">
                        <a:lnSpc>
                          <a:spcPts val="309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0719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80"/>
                        </a:spcBef>
                        <a:tabLst>
                          <a:tab pos="763905" algn="l"/>
                          <a:tab pos="1781810" algn="l"/>
                          <a:tab pos="2475865" algn="l"/>
                          <a:tab pos="3400425" algn="l"/>
                          <a:tab pos="5320030" algn="l"/>
                          <a:tab pos="6598284" algn="l"/>
                          <a:tab pos="7666990" algn="l"/>
                          <a:tab pos="834580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The	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string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has	been	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successfully	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parsed.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When	the	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2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56749" y="8534826"/>
            <a:ext cx="782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SLR,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same 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413951"/>
            <a:ext cx="938339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try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solve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another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LR(0)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&amp;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464310" algn="l"/>
                <a:tab pos="2298065" algn="l"/>
                <a:tab pos="2627630" algn="l"/>
                <a:tab pos="3461385" algn="l"/>
                <a:tab pos="379095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	|	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	|	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20.2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46306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74146"/>
          <a:ext cx="3022600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963930"/>
                <a:gridCol w="984250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6272129"/>
            <a:ext cx="3148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+,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*,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20.2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93268"/>
            <a:ext cx="425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3562" y="2514550"/>
          <a:ext cx="2922270" cy="3929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461135"/>
              </a:tblGrid>
              <a:tr h="2170799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323340" marR="648970" indent="-123825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59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405549" y="2070050"/>
            <a:ext cx="2922270" cy="3004820"/>
          </a:xfrm>
          <a:custGeom>
            <a:avLst/>
            <a:gdLst/>
            <a:ahLst/>
            <a:cxnLst/>
            <a:rect l="l" t="t" r="r" b="b"/>
            <a:pathLst>
              <a:path w="2922270" h="3004820">
                <a:moveTo>
                  <a:pt x="0" y="0"/>
                </a:moveTo>
                <a:lnTo>
                  <a:pt x="2921999" y="0"/>
                </a:lnTo>
                <a:lnTo>
                  <a:pt x="2921999" y="3004499"/>
                </a:lnTo>
                <a:lnTo>
                  <a:pt x="0" y="30044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8575" y="2478576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0162" y="2856750"/>
            <a:ext cx="18376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9925" algn="l"/>
                <a:tab pos="1487805" algn="l"/>
                <a:tab pos="163068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4200" b="1" baseline="-7936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4200" baseline="-7936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8575" y="3332015"/>
            <a:ext cx="193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 S  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8575" y="2051856"/>
            <a:ext cx="270256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50315" marR="502284" indent="-323850">
              <a:lnSpc>
                <a:spcPct val="100000"/>
              </a:lnSpc>
              <a:tabLst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14100" y="2819350"/>
            <a:ext cx="3609340" cy="2886710"/>
            <a:chOff x="10614100" y="2819350"/>
            <a:chExt cx="3609340" cy="2886710"/>
          </a:xfrm>
        </p:grpSpPr>
        <p:sp>
          <p:nvSpPr>
            <p:cNvPr id="13" name="object 13"/>
            <p:cNvSpPr/>
            <p:nvPr/>
          </p:nvSpPr>
          <p:spPr>
            <a:xfrm>
              <a:off x="10626800" y="2832049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3106639" y="2861099"/>
                  </a:move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5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3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7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5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26800" y="2832050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0" y="476859"/>
                  </a:move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4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8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6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6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839492" y="29555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39492" y="3808956"/>
            <a:ext cx="297561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2980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3575" y="3287354"/>
            <a:ext cx="4432935" cy="4102735"/>
            <a:chOff x="963575" y="3287354"/>
            <a:chExt cx="4432935" cy="4102735"/>
          </a:xfrm>
        </p:grpSpPr>
        <p:sp>
          <p:nvSpPr>
            <p:cNvPr id="18" name="object 18"/>
            <p:cNvSpPr/>
            <p:nvPr/>
          </p:nvSpPr>
          <p:spPr>
            <a:xfrm>
              <a:off x="5348312" y="3292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8312" y="3292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6275" y="6514150"/>
              <a:ext cx="2922270" cy="863600"/>
            </a:xfrm>
            <a:custGeom>
              <a:avLst/>
              <a:gdLst/>
              <a:ahLst/>
              <a:cxnLst/>
              <a:rect l="l" t="t" r="r" b="b"/>
              <a:pathLst>
                <a:path w="2922270" h="863600">
                  <a:moveTo>
                    <a:pt x="0" y="0"/>
                  </a:moveTo>
                  <a:lnTo>
                    <a:pt x="2921999" y="0"/>
                  </a:lnTo>
                  <a:lnTo>
                    <a:pt x="2921999" y="863099"/>
                  </a:lnTo>
                  <a:lnTo>
                    <a:pt x="0" y="863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2000" y="64920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6400" y="6492056"/>
            <a:ext cx="12776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16767" y="3567537"/>
            <a:ext cx="2994025" cy="3399154"/>
            <a:chOff x="2416767" y="3567537"/>
            <a:chExt cx="2994025" cy="3399154"/>
          </a:xfrm>
        </p:grpSpPr>
        <p:sp>
          <p:nvSpPr>
            <p:cNvPr id="24" name="object 24"/>
            <p:cNvSpPr/>
            <p:nvPr/>
          </p:nvSpPr>
          <p:spPr>
            <a:xfrm>
              <a:off x="2421529" y="6457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1529" y="64571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5499" y="3572300"/>
              <a:ext cx="1450340" cy="3373754"/>
            </a:xfrm>
            <a:custGeom>
              <a:avLst/>
              <a:gdLst/>
              <a:ahLst/>
              <a:cxnLst/>
              <a:rect l="l" t="t" r="r" b="b"/>
              <a:pathLst>
                <a:path w="1450339" h="3373754">
                  <a:moveTo>
                    <a:pt x="1450049" y="0"/>
                  </a:moveTo>
                  <a:lnTo>
                    <a:pt x="696419" y="0"/>
                  </a:lnTo>
                  <a:lnTo>
                    <a:pt x="696419" y="3373499"/>
                  </a:lnTo>
                  <a:lnTo>
                    <a:pt x="0" y="33734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2274" y="693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2274" y="693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28500" y="531485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05549" y="5659799"/>
            <a:ext cx="2922270" cy="3335020"/>
          </a:xfrm>
          <a:custGeom>
            <a:avLst/>
            <a:gdLst/>
            <a:ahLst/>
            <a:cxnLst/>
            <a:rect l="l" t="t" r="r" b="b"/>
            <a:pathLst>
              <a:path w="2922270" h="3335020">
                <a:moveTo>
                  <a:pt x="0" y="0"/>
                </a:moveTo>
                <a:lnTo>
                  <a:pt x="2921999" y="0"/>
                </a:lnTo>
                <a:lnTo>
                  <a:pt x="2921999" y="3334799"/>
                </a:lnTo>
                <a:lnTo>
                  <a:pt x="0" y="3334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42712" y="6873556"/>
            <a:ext cx="17297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813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78575" y="7300276"/>
            <a:ext cx="193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 S  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07424" y="5069787"/>
            <a:ext cx="2980055" cy="2297430"/>
            <a:chOff x="3907424" y="5069787"/>
            <a:chExt cx="2980055" cy="2297430"/>
          </a:xfrm>
        </p:grpSpPr>
        <p:sp>
          <p:nvSpPr>
            <p:cNvPr id="34" name="object 34"/>
            <p:cNvSpPr/>
            <p:nvPr/>
          </p:nvSpPr>
          <p:spPr>
            <a:xfrm>
              <a:off x="6866550" y="5074549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20">
                  <a:moveTo>
                    <a:pt x="0" y="0"/>
                  </a:moveTo>
                  <a:lnTo>
                    <a:pt x="0" y="5281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50817" y="560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50817" y="5602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12187" y="7330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12187" y="7330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39562" y="5118201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17637" y="7269050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834825" y="6514149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20551" y="64920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34951" y="6492056"/>
            <a:ext cx="1775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834825" y="8131499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920551" y="81094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834951" y="8109406"/>
            <a:ext cx="17754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763149" y="6944955"/>
            <a:ext cx="53340" cy="41275"/>
            <a:chOff x="9763149" y="6944955"/>
            <a:chExt cx="53340" cy="41275"/>
          </a:xfrm>
        </p:grpSpPr>
        <p:sp>
          <p:nvSpPr>
            <p:cNvPr id="48" name="object 48"/>
            <p:cNvSpPr/>
            <p:nvPr/>
          </p:nvSpPr>
          <p:spPr>
            <a:xfrm>
              <a:off x="9767912" y="6949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767912" y="6949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9763149" y="8545155"/>
            <a:ext cx="53340" cy="41275"/>
            <a:chOff x="9763149" y="8545155"/>
            <a:chExt cx="53340" cy="41275"/>
          </a:xfrm>
        </p:grpSpPr>
        <p:sp>
          <p:nvSpPr>
            <p:cNvPr id="51" name="object 51"/>
            <p:cNvSpPr/>
            <p:nvPr/>
          </p:nvSpPr>
          <p:spPr>
            <a:xfrm>
              <a:off x="9767912" y="854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67912" y="854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440475" y="5593396"/>
            <a:ext cx="440372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tabLst>
                <a:tab pos="964565" algn="l"/>
                <a:tab pos="1878964" algn="l"/>
                <a:tab pos="2877185" algn="l"/>
                <a:tab pos="3518535" algn="l"/>
                <a:tab pos="432689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	</a:t>
            </a:r>
            <a:r>
              <a:rPr sz="4200" u="sng" baseline="-19841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4200" u="sng" baseline="-19841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+	</a:t>
            </a:r>
            <a:endParaRPr sz="4200" baseline="-19841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tabLst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tabLst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tabLst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88415" marR="2165350" indent="-323850">
              <a:lnSpc>
                <a:spcPct val="100000"/>
              </a:lnSpc>
              <a:tabLst>
                <a:tab pos="18789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05162" y="8190301"/>
            <a:ext cx="147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*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322787" y="5521092"/>
            <a:ext cx="685165" cy="775335"/>
            <a:chOff x="8322787" y="5521092"/>
            <a:chExt cx="685165" cy="775335"/>
          </a:xfrm>
        </p:grpSpPr>
        <p:sp>
          <p:nvSpPr>
            <p:cNvPr id="56" name="object 56"/>
            <p:cNvSpPr/>
            <p:nvPr/>
          </p:nvSpPr>
          <p:spPr>
            <a:xfrm>
              <a:off x="8327549" y="552585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10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1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6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4" y="78554"/>
                  </a:lnTo>
                  <a:lnTo>
                    <a:pt x="79434" y="125444"/>
                  </a:lnTo>
                  <a:lnTo>
                    <a:pt x="60160" y="149303"/>
                  </a:lnTo>
                  <a:lnTo>
                    <a:pt x="53380" y="1580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53905" y="5674091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0" y="43571"/>
                  </a:moveTo>
                  <a:lnTo>
                    <a:pt x="14745" y="0"/>
                  </a:lnTo>
                  <a:lnTo>
                    <a:pt x="39303" y="19672"/>
                  </a:lnTo>
                  <a:lnTo>
                    <a:pt x="0" y="4357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53905" y="5674091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4">
                  <a:moveTo>
                    <a:pt x="14745" y="0"/>
                  </a:moveTo>
                  <a:lnTo>
                    <a:pt x="0" y="43571"/>
                  </a:lnTo>
                  <a:lnTo>
                    <a:pt x="39303" y="19672"/>
                  </a:lnTo>
                  <a:lnTo>
                    <a:pt x="1474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023112" y="5659725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20.2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021868"/>
            <a:ext cx="4517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14100" y="2819350"/>
            <a:ext cx="3609340" cy="2886710"/>
            <a:chOff x="10614100" y="2819350"/>
            <a:chExt cx="3609340" cy="2886710"/>
          </a:xfrm>
        </p:grpSpPr>
        <p:sp>
          <p:nvSpPr>
            <p:cNvPr id="7" name="object 7"/>
            <p:cNvSpPr/>
            <p:nvPr/>
          </p:nvSpPr>
          <p:spPr>
            <a:xfrm>
              <a:off x="10626800" y="2832049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3106639" y="2861099"/>
                  </a:move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5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3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7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5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832050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0" y="476859"/>
                  </a:move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4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8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6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6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39492" y="29555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0442" y="3855341"/>
          <a:ext cx="3014345" cy="1690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975360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55212" y="2690812"/>
          <a:ext cx="8994774" cy="48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8915"/>
                <a:gridCol w="1478915"/>
                <a:gridCol w="1478915"/>
                <a:gridCol w="1357629"/>
                <a:gridCol w="1746250"/>
                <a:gridCol w="1454150"/>
              </a:tblGrid>
              <a:tr h="609574">
                <a:tc rowSpan="2"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32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29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83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83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83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80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56749" y="7601530"/>
            <a:ext cx="1310830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since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includes all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‘$’,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be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exactly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belongs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both, LR(0) and SLR,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1266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10" dirty="0"/>
              <a:t>string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20.2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87168"/>
            <a:ext cx="911098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31105" indent="-45720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now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“a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*”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common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developed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configuration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258456"/>
            <a:ext cx="628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string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step-by-step.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462" y="5472112"/>
          <a:ext cx="9425939" cy="121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1266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10" dirty="0"/>
              <a:t>string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20.2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1890712"/>
          <a:ext cx="9425939" cy="7085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4025" algn="l"/>
                          <a:tab pos="2163445" algn="l"/>
                          <a:tab pos="268033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3640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A[1,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5930" algn="l"/>
                          <a:tab pos="2165350" algn="l"/>
                          <a:tab pos="268160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046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Goto[1,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2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19350"/>
            <a:ext cx="3609340" cy="2886710"/>
            <a:chOff x="10614100" y="2819350"/>
            <a:chExt cx="3609340" cy="2886710"/>
          </a:xfrm>
        </p:grpSpPr>
        <p:sp>
          <p:nvSpPr>
            <p:cNvPr id="7" name="object 7"/>
            <p:cNvSpPr/>
            <p:nvPr/>
          </p:nvSpPr>
          <p:spPr>
            <a:xfrm>
              <a:off x="10626800" y="2832049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3106639" y="2861099"/>
                  </a:move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5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3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7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5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832050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0" y="476859"/>
                  </a:move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4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8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6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6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39492" y="29555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0442" y="3855341"/>
          <a:ext cx="3014345" cy="1690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975360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1266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10" dirty="0"/>
              <a:t>string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20.2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1890712"/>
          <a:ext cx="9425939" cy="7085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4025" algn="l"/>
                          <a:tab pos="2163445" algn="l"/>
                          <a:tab pos="268033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A[4,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3640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A[1,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4025" algn="l"/>
                          <a:tab pos="2163445" algn="l"/>
                          <a:tab pos="268033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3640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Goto[1,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2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19350"/>
            <a:ext cx="3609340" cy="2886710"/>
            <a:chOff x="10614100" y="2819350"/>
            <a:chExt cx="3609340" cy="2886710"/>
          </a:xfrm>
        </p:grpSpPr>
        <p:sp>
          <p:nvSpPr>
            <p:cNvPr id="7" name="object 7"/>
            <p:cNvSpPr/>
            <p:nvPr/>
          </p:nvSpPr>
          <p:spPr>
            <a:xfrm>
              <a:off x="10626800" y="2832049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3106639" y="2861099"/>
                  </a:move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5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3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7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5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832050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0" y="476859"/>
                  </a:move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4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8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6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6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39492" y="29555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0442" y="3855341"/>
          <a:ext cx="3014345" cy="1690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975360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65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27375" y="2693080"/>
            <a:ext cx="6788150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lecture,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practice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Questions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related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1266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a</a:t>
            </a:r>
            <a:r>
              <a:rPr sz="3000" spc="-15" dirty="0"/>
              <a:t> </a:t>
            </a:r>
            <a:r>
              <a:rPr sz="3000" spc="-10" dirty="0"/>
              <a:t>string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20.2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1890712"/>
          <a:ext cx="9424034" cy="707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065"/>
                <a:gridCol w="2258694"/>
                <a:gridCol w="4359275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9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5930" algn="l"/>
                          <a:tab pos="2165350" algn="l"/>
                          <a:tab pos="2681605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046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Goto[3,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‘*’,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68525" algn="l"/>
                          <a:tab pos="268478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A[5,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‘*’,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828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Goto[1,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Reject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19350"/>
            <a:ext cx="3609340" cy="2886710"/>
            <a:chOff x="10614100" y="2819350"/>
            <a:chExt cx="3609340" cy="2886710"/>
          </a:xfrm>
        </p:grpSpPr>
        <p:sp>
          <p:nvSpPr>
            <p:cNvPr id="7" name="object 7"/>
            <p:cNvSpPr/>
            <p:nvPr/>
          </p:nvSpPr>
          <p:spPr>
            <a:xfrm>
              <a:off x="10626800" y="2832049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3106639" y="2861099"/>
                  </a:move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5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3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7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5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832050"/>
              <a:ext cx="3583940" cy="2861310"/>
            </a:xfrm>
            <a:custGeom>
              <a:avLst/>
              <a:gdLst/>
              <a:ahLst/>
              <a:cxnLst/>
              <a:rect l="l" t="t" r="r" b="b"/>
              <a:pathLst>
                <a:path w="3583940" h="2861310">
                  <a:moveTo>
                    <a:pt x="0" y="476859"/>
                  </a:moveTo>
                  <a:lnTo>
                    <a:pt x="2461" y="428103"/>
                  </a:lnTo>
                  <a:lnTo>
                    <a:pt x="9688" y="380755"/>
                  </a:lnTo>
                  <a:lnTo>
                    <a:pt x="21438" y="335056"/>
                  </a:lnTo>
                  <a:lnTo>
                    <a:pt x="37474" y="291244"/>
                  </a:lnTo>
                  <a:lnTo>
                    <a:pt x="57554" y="249559"/>
                  </a:lnTo>
                  <a:lnTo>
                    <a:pt x="81440" y="210242"/>
                  </a:lnTo>
                  <a:lnTo>
                    <a:pt x="108891" y="173532"/>
                  </a:lnTo>
                  <a:lnTo>
                    <a:pt x="139668" y="139668"/>
                  </a:lnTo>
                  <a:lnTo>
                    <a:pt x="173532" y="108891"/>
                  </a:lnTo>
                  <a:lnTo>
                    <a:pt x="210242" y="81440"/>
                  </a:lnTo>
                  <a:lnTo>
                    <a:pt x="249560" y="57554"/>
                  </a:lnTo>
                  <a:lnTo>
                    <a:pt x="291244" y="37473"/>
                  </a:lnTo>
                  <a:lnTo>
                    <a:pt x="335056" y="21438"/>
                  </a:lnTo>
                  <a:lnTo>
                    <a:pt x="380755" y="9688"/>
                  </a:lnTo>
                  <a:lnTo>
                    <a:pt x="428103" y="2461"/>
                  </a:lnTo>
                  <a:lnTo>
                    <a:pt x="476859" y="0"/>
                  </a:lnTo>
                  <a:lnTo>
                    <a:pt x="3106639" y="0"/>
                  </a:lnTo>
                  <a:lnTo>
                    <a:pt x="3153771" y="2333"/>
                  </a:lnTo>
                  <a:lnTo>
                    <a:pt x="3200105" y="9247"/>
                  </a:lnTo>
                  <a:lnTo>
                    <a:pt x="3245327" y="20612"/>
                  </a:lnTo>
                  <a:lnTo>
                    <a:pt x="3289126" y="36298"/>
                  </a:lnTo>
                  <a:lnTo>
                    <a:pt x="3331188" y="56177"/>
                  </a:lnTo>
                  <a:lnTo>
                    <a:pt x="3371202" y="80118"/>
                  </a:lnTo>
                  <a:lnTo>
                    <a:pt x="3408854" y="107991"/>
                  </a:lnTo>
                  <a:lnTo>
                    <a:pt x="3443831" y="139668"/>
                  </a:lnTo>
                  <a:lnTo>
                    <a:pt x="3475508" y="174646"/>
                  </a:lnTo>
                  <a:lnTo>
                    <a:pt x="3503382" y="212297"/>
                  </a:lnTo>
                  <a:lnTo>
                    <a:pt x="3527323" y="252310"/>
                  </a:lnTo>
                  <a:lnTo>
                    <a:pt x="3547201" y="294373"/>
                  </a:lnTo>
                  <a:lnTo>
                    <a:pt x="3562887" y="338172"/>
                  </a:lnTo>
                  <a:lnTo>
                    <a:pt x="3574252" y="383394"/>
                  </a:lnTo>
                  <a:lnTo>
                    <a:pt x="3581166" y="429727"/>
                  </a:lnTo>
                  <a:lnTo>
                    <a:pt x="3583499" y="476859"/>
                  </a:lnTo>
                  <a:lnTo>
                    <a:pt x="3583499" y="2384240"/>
                  </a:lnTo>
                  <a:lnTo>
                    <a:pt x="3581038" y="2432996"/>
                  </a:lnTo>
                  <a:lnTo>
                    <a:pt x="3573811" y="2480344"/>
                  </a:lnTo>
                  <a:lnTo>
                    <a:pt x="3562061" y="2526043"/>
                  </a:lnTo>
                  <a:lnTo>
                    <a:pt x="3546025" y="2569855"/>
                  </a:lnTo>
                  <a:lnTo>
                    <a:pt x="3525945" y="2611540"/>
                  </a:lnTo>
                  <a:lnTo>
                    <a:pt x="3502059" y="2650857"/>
                  </a:lnTo>
                  <a:lnTo>
                    <a:pt x="3474608" y="2687567"/>
                  </a:lnTo>
                  <a:lnTo>
                    <a:pt x="3443830" y="2721431"/>
                  </a:lnTo>
                  <a:lnTo>
                    <a:pt x="3409967" y="2752208"/>
                  </a:lnTo>
                  <a:lnTo>
                    <a:pt x="3373256" y="2779659"/>
                  </a:lnTo>
                  <a:lnTo>
                    <a:pt x="3333939" y="2803545"/>
                  </a:lnTo>
                  <a:lnTo>
                    <a:pt x="3292255" y="2823626"/>
                  </a:lnTo>
                  <a:lnTo>
                    <a:pt x="3248443" y="2839661"/>
                  </a:lnTo>
                  <a:lnTo>
                    <a:pt x="3202743" y="2851411"/>
                  </a:lnTo>
                  <a:lnTo>
                    <a:pt x="3155396" y="2858638"/>
                  </a:lnTo>
                  <a:lnTo>
                    <a:pt x="3106639" y="2861099"/>
                  </a:lnTo>
                  <a:lnTo>
                    <a:pt x="476859" y="2861099"/>
                  </a:lnTo>
                  <a:lnTo>
                    <a:pt x="428103" y="2858638"/>
                  </a:lnTo>
                  <a:lnTo>
                    <a:pt x="380755" y="2851411"/>
                  </a:lnTo>
                  <a:lnTo>
                    <a:pt x="335056" y="2839661"/>
                  </a:lnTo>
                  <a:lnTo>
                    <a:pt x="291244" y="2823626"/>
                  </a:lnTo>
                  <a:lnTo>
                    <a:pt x="249560" y="2803545"/>
                  </a:lnTo>
                  <a:lnTo>
                    <a:pt x="210242" y="2779659"/>
                  </a:lnTo>
                  <a:lnTo>
                    <a:pt x="173532" y="2752208"/>
                  </a:lnTo>
                  <a:lnTo>
                    <a:pt x="139668" y="2721431"/>
                  </a:lnTo>
                  <a:lnTo>
                    <a:pt x="108891" y="2687567"/>
                  </a:lnTo>
                  <a:lnTo>
                    <a:pt x="81440" y="2650857"/>
                  </a:lnTo>
                  <a:lnTo>
                    <a:pt x="57554" y="2611540"/>
                  </a:lnTo>
                  <a:lnTo>
                    <a:pt x="37474" y="2569855"/>
                  </a:lnTo>
                  <a:lnTo>
                    <a:pt x="21438" y="2526043"/>
                  </a:lnTo>
                  <a:lnTo>
                    <a:pt x="9688" y="2480344"/>
                  </a:lnTo>
                  <a:lnTo>
                    <a:pt x="2461" y="2432996"/>
                  </a:lnTo>
                  <a:lnTo>
                    <a:pt x="0" y="2384240"/>
                  </a:lnTo>
                  <a:lnTo>
                    <a:pt x="0" y="4768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39492" y="29555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0442" y="3855341"/>
          <a:ext cx="3014345" cy="1690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975360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399" y="2579421"/>
            <a:ext cx="958151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1604645" algn="l"/>
                <a:tab pos="2270125" algn="l"/>
                <a:tab pos="3194050" algn="l"/>
                <a:tab pos="3924300" algn="l"/>
                <a:tab pos="4615180" algn="l"/>
                <a:tab pos="5863590" algn="l"/>
                <a:tab pos="6929755" algn="l"/>
                <a:tab pos="7527925" algn="l"/>
                <a:tab pos="81940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ollowing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8599" y="4729073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3000" y="4729073"/>
            <a:ext cx="2397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110" algn="l"/>
                <a:tab pos="1854835" algn="l"/>
                <a:tab pos="2184400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|	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59549" y="5329178"/>
          <a:ext cx="3198492" cy="96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1032509"/>
                <a:gridCol w="857250"/>
                <a:gridCol w="329564"/>
                <a:gridCol w="389889"/>
              </a:tblGrid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53614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81454"/>
          <a:ext cx="3118483" cy="286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004569"/>
                <a:gridCol w="1039494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6706157"/>
            <a:ext cx="248475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follow(L)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follow(R)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=}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360012" y="6348162"/>
          <a:ext cx="6160767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2053589"/>
                <a:gridCol w="205358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2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789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66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93268"/>
            <a:ext cx="425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6275" y="2298650"/>
            <a:ext cx="2922270" cy="3004820"/>
          </a:xfrm>
          <a:custGeom>
            <a:avLst/>
            <a:gdLst/>
            <a:ahLst/>
            <a:cxnLst/>
            <a:rect l="l" t="t" r="r" b="b"/>
            <a:pathLst>
              <a:path w="2922270" h="3004820">
                <a:moveTo>
                  <a:pt x="0" y="0"/>
                </a:moveTo>
                <a:lnTo>
                  <a:pt x="2921999" y="0"/>
                </a:lnTo>
                <a:lnTo>
                  <a:pt x="2921999" y="3004499"/>
                </a:lnTo>
                <a:lnTo>
                  <a:pt x="0" y="3004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6275" y="2298650"/>
          <a:ext cx="2809239" cy="2572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963930"/>
                <a:gridCol w="1174114"/>
              </a:tblGrid>
              <a:tr h="446958">
                <a:tc>
                  <a:txBody>
                    <a:bodyPr/>
                    <a:lstStyle/>
                    <a:p>
                      <a:pPr marL="85725">
                        <a:lnSpc>
                          <a:spcPts val="331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3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3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287077" y="4840775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5562" y="2289550"/>
            <a:ext cx="147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19212" y="3495513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5549" y="2230750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91275" y="2208655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 marR="5080" indent="-123825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78775" y="6038650"/>
            <a:ext cx="3609340" cy="3030220"/>
            <a:chOff x="10578775" y="6038650"/>
            <a:chExt cx="3609340" cy="3030220"/>
          </a:xfrm>
        </p:grpSpPr>
        <p:sp>
          <p:nvSpPr>
            <p:cNvPr id="14" name="object 14"/>
            <p:cNvSpPr/>
            <p:nvPr/>
          </p:nvSpPr>
          <p:spPr>
            <a:xfrm>
              <a:off x="10591475" y="6051350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3082739" y="3004499"/>
                  </a:move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4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2" y="84133"/>
                  </a:lnTo>
                  <a:lnTo>
                    <a:pt x="3400100" y="113404"/>
                  </a:lnTo>
                  <a:lnTo>
                    <a:pt x="3436831" y="146669"/>
                  </a:lnTo>
                  <a:lnTo>
                    <a:pt x="3470096" y="183399"/>
                  </a:lnTo>
                  <a:lnTo>
                    <a:pt x="3499367" y="222938"/>
                  </a:lnTo>
                  <a:lnTo>
                    <a:pt x="3524507" y="264957"/>
                  </a:lnTo>
                  <a:lnTo>
                    <a:pt x="3545382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8" y="2729804"/>
                  </a:lnTo>
                  <a:lnTo>
                    <a:pt x="3507271" y="2769447"/>
                  </a:lnTo>
                  <a:lnTo>
                    <a:pt x="3481457" y="2806744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3" y="2902458"/>
                  </a:lnTo>
                  <a:lnTo>
                    <a:pt x="3348446" y="2928271"/>
                  </a:lnTo>
                  <a:lnTo>
                    <a:pt x="3308803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5" y="2995470"/>
                  </a:lnTo>
                  <a:lnTo>
                    <a:pt x="3130966" y="3002207"/>
                  </a:lnTo>
                  <a:lnTo>
                    <a:pt x="3082739" y="30044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1475" y="6051350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0" y="500759"/>
                  </a:move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2" y="84133"/>
                  </a:lnTo>
                  <a:lnTo>
                    <a:pt x="3400100" y="113404"/>
                  </a:lnTo>
                  <a:lnTo>
                    <a:pt x="3436831" y="146669"/>
                  </a:lnTo>
                  <a:lnTo>
                    <a:pt x="3470096" y="183399"/>
                  </a:lnTo>
                  <a:lnTo>
                    <a:pt x="3499367" y="222938"/>
                  </a:lnTo>
                  <a:lnTo>
                    <a:pt x="3524507" y="264957"/>
                  </a:lnTo>
                  <a:lnTo>
                    <a:pt x="3545382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8" y="2729804"/>
                  </a:lnTo>
                  <a:lnTo>
                    <a:pt x="3507271" y="2769447"/>
                  </a:lnTo>
                  <a:lnTo>
                    <a:pt x="3481457" y="2806744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3" y="2902458"/>
                  </a:lnTo>
                  <a:lnTo>
                    <a:pt x="3348446" y="2928271"/>
                  </a:lnTo>
                  <a:lnTo>
                    <a:pt x="3308803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5" y="2995470"/>
                  </a:lnTo>
                  <a:lnTo>
                    <a:pt x="3130966" y="3002207"/>
                  </a:lnTo>
                  <a:lnTo>
                    <a:pt x="3082739" y="3004499"/>
                  </a:ln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4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811167" y="6459876"/>
            <a:ext cx="30721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3787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1383665" algn="l"/>
                <a:tab pos="237871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3.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43549" y="2677754"/>
            <a:ext cx="53340" cy="41275"/>
            <a:chOff x="5343549" y="2677754"/>
            <a:chExt cx="53340" cy="41275"/>
          </a:xfrm>
        </p:grpSpPr>
        <p:sp>
          <p:nvSpPr>
            <p:cNvPr id="18" name="object 18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76275" y="5904550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2000" y="5882456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6400" y="5882456"/>
            <a:ext cx="13798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16779" y="5298387"/>
            <a:ext cx="5925185" cy="3577590"/>
            <a:chOff x="2416779" y="5298387"/>
            <a:chExt cx="5925185" cy="3577590"/>
          </a:xfrm>
        </p:grpSpPr>
        <p:sp>
          <p:nvSpPr>
            <p:cNvPr id="24" name="object 24"/>
            <p:cNvSpPr/>
            <p:nvPr/>
          </p:nvSpPr>
          <p:spPr>
            <a:xfrm>
              <a:off x="2437275" y="5303149"/>
              <a:ext cx="0" cy="544830"/>
            </a:xfrm>
            <a:custGeom>
              <a:avLst/>
              <a:gdLst/>
              <a:ahLst/>
              <a:cxnLst/>
              <a:rect l="l" t="t" r="r" b="b"/>
              <a:pathLst>
                <a:path h="544829">
                  <a:moveTo>
                    <a:pt x="0" y="0"/>
                  </a:moveTo>
                  <a:lnTo>
                    <a:pt x="0" y="5443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1542" y="5847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21542" y="5847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5550" y="6720024"/>
              <a:ext cx="2922270" cy="2141855"/>
            </a:xfrm>
            <a:custGeom>
              <a:avLst/>
              <a:gdLst/>
              <a:ahLst/>
              <a:cxnLst/>
              <a:rect l="l" t="t" r="r" b="b"/>
              <a:pathLst>
                <a:path w="2922270" h="2141854">
                  <a:moveTo>
                    <a:pt x="0" y="0"/>
                  </a:moveTo>
                  <a:lnTo>
                    <a:pt x="2921999" y="0"/>
                  </a:lnTo>
                  <a:lnTo>
                    <a:pt x="2921999" y="2141399"/>
                  </a:lnTo>
                  <a:lnTo>
                    <a:pt x="0" y="2141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78575" y="6697002"/>
            <a:ext cx="2260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  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2975" y="6697002"/>
            <a:ext cx="157289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335915" marR="184785" indent="-32385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0302" y="5354901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05549" y="3492674"/>
            <a:ext cx="2922270" cy="1262380"/>
          </a:xfrm>
          <a:custGeom>
            <a:avLst/>
            <a:gdLst/>
            <a:ahLst/>
            <a:cxnLst/>
            <a:rect l="l" t="t" r="r" b="b"/>
            <a:pathLst>
              <a:path w="2922270" h="1262379">
                <a:moveTo>
                  <a:pt x="0" y="0"/>
                </a:moveTo>
                <a:lnTo>
                  <a:pt x="2921999" y="0"/>
                </a:lnTo>
                <a:lnTo>
                  <a:pt x="2921999" y="1261799"/>
                </a:lnTo>
                <a:lnTo>
                  <a:pt x="0" y="1261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91275" y="3456571"/>
            <a:ext cx="2133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05675" y="3456571"/>
            <a:ext cx="17907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323215" marR="542925" indent="-323850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17637" y="38943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17625" y="6186775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63575" y="6718542"/>
            <a:ext cx="8044815" cy="2155825"/>
            <a:chOff x="963575" y="6718542"/>
            <a:chExt cx="8044815" cy="2155825"/>
          </a:xfrm>
        </p:grpSpPr>
        <p:sp>
          <p:nvSpPr>
            <p:cNvPr id="37" name="object 37"/>
            <p:cNvSpPr/>
            <p:nvPr/>
          </p:nvSpPr>
          <p:spPr>
            <a:xfrm>
              <a:off x="8327550" y="67233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6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4" y="78554"/>
                  </a:lnTo>
                  <a:lnTo>
                    <a:pt x="79434" y="125444"/>
                  </a:lnTo>
                  <a:lnTo>
                    <a:pt x="60160" y="149304"/>
                  </a:lnTo>
                  <a:lnTo>
                    <a:pt x="53380" y="1580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3905" y="68715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0" y="43570"/>
                  </a:moveTo>
                  <a:lnTo>
                    <a:pt x="14745" y="0"/>
                  </a:lnTo>
                  <a:lnTo>
                    <a:pt x="39303" y="19671"/>
                  </a:lnTo>
                  <a:lnTo>
                    <a:pt x="0" y="43570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3905" y="68715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14745" y="0"/>
                  </a:moveTo>
                  <a:lnTo>
                    <a:pt x="0" y="43570"/>
                  </a:lnTo>
                  <a:lnTo>
                    <a:pt x="39303" y="19671"/>
                  </a:lnTo>
                  <a:lnTo>
                    <a:pt x="1474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76275" y="7998324"/>
              <a:ext cx="2922270" cy="863600"/>
            </a:xfrm>
            <a:custGeom>
              <a:avLst/>
              <a:gdLst/>
              <a:ahLst/>
              <a:cxnLst/>
              <a:rect l="l" t="t" r="r" b="b"/>
              <a:pathLst>
                <a:path w="2922270" h="863600">
                  <a:moveTo>
                    <a:pt x="0" y="0"/>
                  </a:moveTo>
                  <a:lnTo>
                    <a:pt x="2921999" y="0"/>
                  </a:lnTo>
                  <a:lnTo>
                    <a:pt x="2921999" y="863099"/>
                  </a:lnTo>
                  <a:lnTo>
                    <a:pt x="0" y="863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62000" y="7976231"/>
            <a:ext cx="21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76400" y="7976231"/>
            <a:ext cx="12522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2385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76275" y="6951437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62000" y="6929343"/>
            <a:ext cx="16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76400" y="6929343"/>
            <a:ext cx="15595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2385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9820537" y="2216462"/>
          <a:ext cx="2922270" cy="274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461135"/>
              </a:tblGrid>
              <a:tr h="21413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279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323340" marR="546735" indent="-123825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2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9834825" y="5031537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920551" y="5009443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811167" y="5009443"/>
            <a:ext cx="2494280" cy="1476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marR="685800" indent="-323850">
              <a:lnSpc>
                <a:spcPct val="100000"/>
              </a:lnSpc>
              <a:spcBef>
                <a:spcPts val="100"/>
              </a:spcBef>
              <a:tabLst>
                <a:tab pos="93789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343549" y="3744554"/>
            <a:ext cx="53340" cy="41275"/>
            <a:chOff x="5343549" y="3744554"/>
            <a:chExt cx="53340" cy="41275"/>
          </a:xfrm>
        </p:grpSpPr>
        <p:sp>
          <p:nvSpPr>
            <p:cNvPr id="51" name="object 51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3647774" y="2556674"/>
            <a:ext cx="676910" cy="431165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660">
              <a:lnSpc>
                <a:spcPts val="3265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647799" y="3239174"/>
            <a:ext cx="676910" cy="431165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660">
              <a:lnSpc>
                <a:spcPts val="3265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647774" y="3921674"/>
            <a:ext cx="676910" cy="431165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660">
              <a:lnSpc>
                <a:spcPts val="3265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85562" y="3290951"/>
            <a:ext cx="147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896437" y="5290763"/>
            <a:ext cx="1501140" cy="3448050"/>
            <a:chOff x="3896437" y="5290763"/>
            <a:chExt cx="1501140" cy="3448050"/>
          </a:xfrm>
        </p:grpSpPr>
        <p:sp>
          <p:nvSpPr>
            <p:cNvPr id="58" name="object 58"/>
            <p:cNvSpPr/>
            <p:nvPr/>
          </p:nvSpPr>
          <p:spPr>
            <a:xfrm>
              <a:off x="5348399" y="5569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8399" y="55691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5949" y="5295525"/>
              <a:ext cx="885190" cy="1695450"/>
            </a:xfrm>
            <a:custGeom>
              <a:avLst/>
              <a:gdLst/>
              <a:ahLst/>
              <a:cxnLst/>
              <a:rect l="l" t="t" r="r" b="b"/>
              <a:pathLst>
                <a:path w="885189" h="1695450">
                  <a:moveTo>
                    <a:pt x="0" y="0"/>
                  </a:moveTo>
                  <a:lnTo>
                    <a:pt x="0" y="1694869"/>
                  </a:lnTo>
                  <a:lnTo>
                    <a:pt x="884784" y="169486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6283" y="697530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8900" y="30179"/>
                  </a:moveTo>
                  <a:lnTo>
                    <a:pt x="0" y="0"/>
                  </a:lnTo>
                  <a:lnTo>
                    <a:pt x="45910" y="2862"/>
                  </a:lnTo>
                  <a:lnTo>
                    <a:pt x="8900" y="3017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46283" y="697530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8900" y="30179"/>
                  </a:moveTo>
                  <a:lnTo>
                    <a:pt x="45910" y="2862"/>
                  </a:lnTo>
                  <a:lnTo>
                    <a:pt x="0" y="0"/>
                  </a:lnTo>
                  <a:lnTo>
                    <a:pt x="8900" y="3017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01199" y="5295609"/>
              <a:ext cx="582930" cy="0"/>
            </a:xfrm>
            <a:custGeom>
              <a:avLst/>
              <a:gdLst/>
              <a:ahLst/>
              <a:cxnLst/>
              <a:rect l="l" t="t" r="r" b="b"/>
              <a:pathLst>
                <a:path w="582929">
                  <a:moveTo>
                    <a:pt x="0" y="0"/>
                  </a:moveTo>
                  <a:lnTo>
                    <a:pt x="58259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12186" y="870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12186" y="870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942712" y="7977161"/>
            <a:ext cx="171196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8130">
              <a:lnSpc>
                <a:spcPts val="297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70"/>
              </a:lnSpc>
              <a:tabLst>
                <a:tab pos="587375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946925" y="6595901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907437" y="7362492"/>
            <a:ext cx="1464310" cy="850900"/>
            <a:chOff x="3907437" y="7362492"/>
            <a:chExt cx="1464310" cy="850900"/>
          </a:xfrm>
        </p:grpSpPr>
        <p:sp>
          <p:nvSpPr>
            <p:cNvPr id="69" name="object 69"/>
            <p:cNvSpPr/>
            <p:nvPr/>
          </p:nvSpPr>
          <p:spPr>
            <a:xfrm>
              <a:off x="3955425" y="7382987"/>
              <a:ext cx="1411605" cy="825500"/>
            </a:xfrm>
            <a:custGeom>
              <a:avLst/>
              <a:gdLst/>
              <a:ahLst/>
              <a:cxnLst/>
              <a:rect l="l" t="t" r="r" b="b"/>
              <a:pathLst>
                <a:path w="1411604" h="825500">
                  <a:moveTo>
                    <a:pt x="1411049" y="825299"/>
                  </a:moveTo>
                  <a:lnTo>
                    <a:pt x="228224" y="825299"/>
                  </a:lnTo>
                  <a:lnTo>
                    <a:pt x="228224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12199" y="73672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12199" y="73672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517625" y="7827102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5392849" y="5140587"/>
          <a:ext cx="2922270" cy="1509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461135"/>
              </a:tblGrid>
              <a:tr h="863099">
                <a:tc gridSpan="2">
                  <a:txBody>
                    <a:bodyPr/>
                    <a:lstStyle/>
                    <a:p>
                      <a:pPr marL="1323340" marR="703580" indent="-1715770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u="sng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2800" u="sng" spc="-185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60" dirty="0">
                          <a:solidFill>
                            <a:srgbClr val="2F549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 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4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800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6846054" y="6657975"/>
            <a:ext cx="41275" cy="53340"/>
            <a:chOff x="6846054" y="6657975"/>
            <a:chExt cx="41275" cy="53340"/>
          </a:xfrm>
        </p:grpSpPr>
        <p:sp>
          <p:nvSpPr>
            <p:cNvPr id="75" name="object 75"/>
            <p:cNvSpPr/>
            <p:nvPr/>
          </p:nvSpPr>
          <p:spPr>
            <a:xfrm>
              <a:off x="6850817" y="66627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50817" y="66627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11275329" y="4969637"/>
            <a:ext cx="41275" cy="53340"/>
            <a:chOff x="11275329" y="4969637"/>
            <a:chExt cx="41275" cy="53340"/>
          </a:xfrm>
        </p:grpSpPr>
        <p:sp>
          <p:nvSpPr>
            <p:cNvPr id="78" name="object 78"/>
            <p:cNvSpPr/>
            <p:nvPr/>
          </p:nvSpPr>
          <p:spPr>
            <a:xfrm>
              <a:off x="11280092" y="4974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280092" y="4974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13585911" y="2823754"/>
            <a:ext cx="53340" cy="41275"/>
            <a:chOff x="13585911" y="2823754"/>
            <a:chExt cx="53340" cy="41275"/>
          </a:xfrm>
        </p:grpSpPr>
        <p:sp>
          <p:nvSpPr>
            <p:cNvPr id="81" name="object 81"/>
            <p:cNvSpPr/>
            <p:nvPr/>
          </p:nvSpPr>
          <p:spPr>
            <a:xfrm>
              <a:off x="13590674" y="2828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3590674" y="2828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3585911" y="3433354"/>
            <a:ext cx="53340" cy="41275"/>
            <a:chOff x="13585911" y="3433354"/>
            <a:chExt cx="53340" cy="41275"/>
          </a:xfrm>
        </p:grpSpPr>
        <p:sp>
          <p:nvSpPr>
            <p:cNvPr id="84" name="object 84"/>
            <p:cNvSpPr/>
            <p:nvPr/>
          </p:nvSpPr>
          <p:spPr>
            <a:xfrm>
              <a:off x="13590674" y="3438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3590674" y="3438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3585911" y="4119154"/>
            <a:ext cx="53340" cy="41275"/>
            <a:chOff x="13585911" y="4119154"/>
            <a:chExt cx="53340" cy="41275"/>
          </a:xfrm>
        </p:grpSpPr>
        <p:sp>
          <p:nvSpPr>
            <p:cNvPr id="87" name="object 87"/>
            <p:cNvSpPr/>
            <p:nvPr/>
          </p:nvSpPr>
          <p:spPr>
            <a:xfrm>
              <a:off x="13590674" y="4123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590674" y="4123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3907511" y="3281079"/>
            <a:ext cx="5918200" cy="4514850"/>
            <a:chOff x="3907511" y="3281079"/>
            <a:chExt cx="5918200" cy="4514850"/>
          </a:xfrm>
        </p:grpSpPr>
        <p:sp>
          <p:nvSpPr>
            <p:cNvPr id="90" name="object 90"/>
            <p:cNvSpPr/>
            <p:nvPr/>
          </p:nvSpPr>
          <p:spPr>
            <a:xfrm>
              <a:off x="8327549" y="3301574"/>
              <a:ext cx="1450340" cy="822325"/>
            </a:xfrm>
            <a:custGeom>
              <a:avLst/>
              <a:gdLst/>
              <a:ahLst/>
              <a:cxnLst/>
              <a:rect l="l" t="t" r="r" b="b"/>
              <a:pathLst>
                <a:path w="1450340" h="822325">
                  <a:moveTo>
                    <a:pt x="0" y="821999"/>
                  </a:moveTo>
                  <a:lnTo>
                    <a:pt x="753630" y="821999"/>
                  </a:lnTo>
                  <a:lnTo>
                    <a:pt x="753630" y="0"/>
                  </a:lnTo>
                  <a:lnTo>
                    <a:pt x="14500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77599" y="32858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777599" y="32858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55499" y="6336024"/>
              <a:ext cx="1450340" cy="1454785"/>
            </a:xfrm>
            <a:custGeom>
              <a:avLst/>
              <a:gdLst/>
              <a:ahLst/>
              <a:cxnLst/>
              <a:rect l="l" t="t" r="r" b="b"/>
              <a:pathLst>
                <a:path w="1450339" h="1454784">
                  <a:moveTo>
                    <a:pt x="1450049" y="1454699"/>
                  </a:moveTo>
                  <a:lnTo>
                    <a:pt x="369372" y="1454699"/>
                  </a:lnTo>
                  <a:lnTo>
                    <a:pt x="369372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12274" y="632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12274" y="632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2744125" y="2420720"/>
            <a:ext cx="859790" cy="17608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35915" algn="l"/>
                <a:tab pos="846455" algn="l"/>
              </a:tabLst>
            </a:pPr>
            <a:r>
              <a:rPr sz="2800" strike="sngStrike" dirty="0">
                <a:solidFill>
                  <a:srgbClr val="2F5496"/>
                </a:solidFill>
                <a:latin typeface="Times New Roman"/>
                <a:cs typeface="Times New Roman"/>
              </a:rPr>
              <a:t> 	</a:t>
            </a:r>
            <a:r>
              <a:rPr sz="2800" strike="sngStrike" dirty="0">
                <a:solidFill>
                  <a:srgbClr val="2F5496"/>
                </a:solidFill>
                <a:latin typeface="Calibri"/>
                <a:cs typeface="Calibri"/>
              </a:rPr>
              <a:t>*	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97180" algn="l"/>
                <a:tab pos="84645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id	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  <a:tabLst>
                <a:tab pos="335915" algn="l"/>
                <a:tab pos="84645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78490" y="7321901"/>
            <a:ext cx="294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4700" y="72611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us,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however,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making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3112" y="3224212"/>
          <a:ext cx="9478005" cy="304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/>
                <a:gridCol w="1078230"/>
                <a:gridCol w="1126489"/>
                <a:gridCol w="1246504"/>
                <a:gridCol w="1383664"/>
                <a:gridCol w="1179830"/>
                <a:gridCol w="1217929"/>
                <a:gridCol w="1256029"/>
              </a:tblGrid>
              <a:tr h="609574">
                <a:tc row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775" b="1" spc="277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614100" y="2895550"/>
            <a:ext cx="3609340" cy="3931285"/>
            <a:chOff x="10614100" y="2895550"/>
            <a:chExt cx="3609340" cy="3931285"/>
          </a:xfrm>
        </p:grpSpPr>
        <p:sp>
          <p:nvSpPr>
            <p:cNvPr id="8" name="object 8"/>
            <p:cNvSpPr/>
            <p:nvPr/>
          </p:nvSpPr>
          <p:spPr>
            <a:xfrm>
              <a:off x="10626800" y="2908249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2986237" y="3905699"/>
                  </a:move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1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6800" y="2908250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0" y="597261"/>
                  </a:move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2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4700" y="2433836"/>
            <a:ext cx="12814300" cy="11461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I2 and I3.</a:t>
            </a:r>
            <a:endParaRPr sz="2800">
              <a:latin typeface="Calibri"/>
              <a:cs typeface="Calibri"/>
            </a:endParaRPr>
          </a:p>
          <a:p>
            <a:pPr marL="10332720">
              <a:lnSpc>
                <a:spcPct val="100000"/>
              </a:lnSpc>
              <a:spcBef>
                <a:spcPts val="105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55707" y="4027121"/>
          <a:ext cx="3110864" cy="254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1007744"/>
                <a:gridCol w="103187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3112" y="1852612"/>
          <a:ext cx="9478005" cy="719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/>
                <a:gridCol w="1078230"/>
                <a:gridCol w="1126489"/>
                <a:gridCol w="1246504"/>
                <a:gridCol w="1383664"/>
                <a:gridCol w="1179830"/>
                <a:gridCol w="1217929"/>
                <a:gridCol w="1256029"/>
              </a:tblGrid>
              <a:tr h="594324">
                <a:tc rowSpan="2"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700" b="1" spc="254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7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 smtClean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 smtClean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95550"/>
            <a:ext cx="3609340" cy="3931285"/>
            <a:chOff x="10614100" y="2895550"/>
            <a:chExt cx="3609340" cy="3931285"/>
          </a:xfrm>
        </p:grpSpPr>
        <p:sp>
          <p:nvSpPr>
            <p:cNvPr id="7" name="object 7"/>
            <p:cNvSpPr/>
            <p:nvPr/>
          </p:nvSpPr>
          <p:spPr>
            <a:xfrm>
              <a:off x="10626800" y="2908249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2986237" y="3905699"/>
                  </a:move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1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908250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0" y="597261"/>
                  </a:move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2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74757" y="312729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55707" y="4027121"/>
          <a:ext cx="3110864" cy="254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1007744"/>
                <a:gridCol w="103187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4700" y="2036686"/>
            <a:ext cx="6054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00" y="6852525"/>
            <a:ext cx="8942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occurs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follow(R)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‘=’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3112" y="3224212"/>
          <a:ext cx="9478005" cy="304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330"/>
                <a:gridCol w="1078230"/>
                <a:gridCol w="1126489"/>
                <a:gridCol w="1246504"/>
                <a:gridCol w="1383664"/>
                <a:gridCol w="1179830"/>
                <a:gridCol w="1217929"/>
                <a:gridCol w="1256029"/>
              </a:tblGrid>
              <a:tr h="609574">
                <a:tc row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775" b="1" spc="27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952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614100" y="2895550"/>
            <a:ext cx="3609340" cy="3931285"/>
            <a:chOff x="10614100" y="2895550"/>
            <a:chExt cx="3609340" cy="3931285"/>
          </a:xfrm>
        </p:grpSpPr>
        <p:sp>
          <p:nvSpPr>
            <p:cNvPr id="9" name="object 9"/>
            <p:cNvSpPr/>
            <p:nvPr/>
          </p:nvSpPr>
          <p:spPr>
            <a:xfrm>
              <a:off x="10626800" y="2908249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2986237" y="3905699"/>
                  </a:move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1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6800" y="2908250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0" y="597261"/>
                  </a:move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2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74757" y="3127296"/>
            <a:ext cx="307213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1383665" algn="l"/>
                <a:tab pos="23787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1383665" algn="l"/>
                <a:tab pos="237871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3.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  <a:tab pos="1383665" algn="l"/>
                <a:tab pos="23787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94537" y="7110162"/>
            <a:ext cx="3612515" cy="1857375"/>
            <a:chOff x="10594537" y="7110162"/>
            <a:chExt cx="3612515" cy="1857375"/>
          </a:xfrm>
        </p:grpSpPr>
        <p:sp>
          <p:nvSpPr>
            <p:cNvPr id="13" name="object 13"/>
            <p:cNvSpPr/>
            <p:nvPr/>
          </p:nvSpPr>
          <p:spPr>
            <a:xfrm>
              <a:off x="10594550" y="7110174"/>
              <a:ext cx="3612515" cy="1857375"/>
            </a:xfrm>
            <a:custGeom>
              <a:avLst/>
              <a:gdLst/>
              <a:ahLst/>
              <a:cxnLst/>
              <a:rect l="l" t="t" r="r" b="b"/>
              <a:pathLst>
                <a:path w="3612515" h="1857375">
                  <a:moveTo>
                    <a:pt x="14274" y="0"/>
                  </a:moveTo>
                  <a:lnTo>
                    <a:pt x="14274" y="1857199"/>
                  </a:lnTo>
                </a:path>
                <a:path w="3612515" h="1857375">
                  <a:moveTo>
                    <a:pt x="1208774" y="0"/>
                  </a:moveTo>
                  <a:lnTo>
                    <a:pt x="1208774" y="1857199"/>
                  </a:lnTo>
                </a:path>
                <a:path w="3612515" h="1857375">
                  <a:moveTo>
                    <a:pt x="2403274" y="0"/>
                  </a:moveTo>
                  <a:lnTo>
                    <a:pt x="2403274" y="1857199"/>
                  </a:lnTo>
                </a:path>
                <a:path w="3612515" h="1857375">
                  <a:moveTo>
                    <a:pt x="3597774" y="0"/>
                  </a:moveTo>
                  <a:lnTo>
                    <a:pt x="3597774" y="1857199"/>
                  </a:lnTo>
                </a:path>
                <a:path w="3612515" h="1857375">
                  <a:moveTo>
                    <a:pt x="0" y="14274"/>
                  </a:moveTo>
                  <a:lnTo>
                    <a:pt x="3612049" y="14274"/>
                  </a:lnTo>
                </a:path>
                <a:path w="3612515" h="1857375">
                  <a:moveTo>
                    <a:pt x="0" y="623824"/>
                  </a:moveTo>
                  <a:lnTo>
                    <a:pt x="3612049" y="623824"/>
                  </a:lnTo>
                </a:path>
              </a:pathLst>
            </a:custGeom>
            <a:ln w="2857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4550" y="8343549"/>
              <a:ext cx="3612515" cy="0"/>
            </a:xfrm>
            <a:custGeom>
              <a:avLst/>
              <a:gdLst/>
              <a:ahLst/>
              <a:cxnLst/>
              <a:rect l="l" t="t" r="r" b="b"/>
              <a:pathLst>
                <a:path w="3612515">
                  <a:moveTo>
                    <a:pt x="0" y="0"/>
                  </a:moveTo>
                  <a:lnTo>
                    <a:pt x="3612049" y="0"/>
                  </a:lnTo>
                </a:path>
              </a:pathLst>
            </a:custGeom>
            <a:ln w="952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4550" y="8953099"/>
              <a:ext cx="3612515" cy="0"/>
            </a:xfrm>
            <a:custGeom>
              <a:avLst/>
              <a:gdLst/>
              <a:ahLst/>
              <a:cxnLst/>
              <a:rect l="l" t="t" r="r" b="b"/>
              <a:pathLst>
                <a:path w="3612515">
                  <a:moveTo>
                    <a:pt x="0" y="0"/>
                  </a:moveTo>
                  <a:lnTo>
                    <a:pt x="3612049" y="0"/>
                  </a:lnTo>
                </a:path>
              </a:pathLst>
            </a:custGeom>
            <a:ln w="2857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09349" y="7183251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12702" y="7183251"/>
            <a:ext cx="175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482290" y="7183251"/>
            <a:ext cx="226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03272" y="7792801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99334" y="7792801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92272" y="7792801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97772" y="8402351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493835" y="8402351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20.3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874" y="1915949"/>
          <a:ext cx="9713593" cy="713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221740"/>
                <a:gridCol w="1221740"/>
                <a:gridCol w="1221739"/>
                <a:gridCol w="1221739"/>
                <a:gridCol w="1221740"/>
                <a:gridCol w="1221740"/>
                <a:gridCol w="1221740"/>
              </a:tblGrid>
              <a:tr h="594324">
                <a:tc row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700" b="1" spc="254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7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95550"/>
            <a:ext cx="3609340" cy="3931285"/>
            <a:chOff x="10614100" y="2895550"/>
            <a:chExt cx="3609340" cy="3931285"/>
          </a:xfrm>
        </p:grpSpPr>
        <p:sp>
          <p:nvSpPr>
            <p:cNvPr id="7" name="object 7"/>
            <p:cNvSpPr/>
            <p:nvPr/>
          </p:nvSpPr>
          <p:spPr>
            <a:xfrm>
              <a:off x="10626800" y="2908249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2986237" y="3905699"/>
                  </a:move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1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908250"/>
              <a:ext cx="3583940" cy="3905885"/>
            </a:xfrm>
            <a:custGeom>
              <a:avLst/>
              <a:gdLst/>
              <a:ahLst/>
              <a:cxnLst/>
              <a:rect l="l" t="t" r="r" b="b"/>
              <a:pathLst>
                <a:path w="3583940" h="3905884">
                  <a:moveTo>
                    <a:pt x="0" y="597261"/>
                  </a:moveTo>
                  <a:lnTo>
                    <a:pt x="1979" y="548277"/>
                  </a:lnTo>
                  <a:lnTo>
                    <a:pt x="7817" y="500382"/>
                  </a:lnTo>
                  <a:lnTo>
                    <a:pt x="17358" y="453733"/>
                  </a:lnTo>
                  <a:lnTo>
                    <a:pt x="30448" y="408480"/>
                  </a:lnTo>
                  <a:lnTo>
                    <a:pt x="46935" y="364780"/>
                  </a:lnTo>
                  <a:lnTo>
                    <a:pt x="66665" y="322785"/>
                  </a:lnTo>
                  <a:lnTo>
                    <a:pt x="89483" y="282649"/>
                  </a:lnTo>
                  <a:lnTo>
                    <a:pt x="115236" y="244526"/>
                  </a:lnTo>
                  <a:lnTo>
                    <a:pt x="143771" y="208570"/>
                  </a:lnTo>
                  <a:lnTo>
                    <a:pt x="174933" y="174933"/>
                  </a:lnTo>
                  <a:lnTo>
                    <a:pt x="208570" y="143771"/>
                  </a:lnTo>
                  <a:lnTo>
                    <a:pt x="244526" y="115236"/>
                  </a:lnTo>
                  <a:lnTo>
                    <a:pt x="282649" y="89483"/>
                  </a:lnTo>
                  <a:lnTo>
                    <a:pt x="322785" y="66665"/>
                  </a:lnTo>
                  <a:lnTo>
                    <a:pt x="364780" y="46935"/>
                  </a:lnTo>
                  <a:lnTo>
                    <a:pt x="408480" y="30448"/>
                  </a:lnTo>
                  <a:lnTo>
                    <a:pt x="453732" y="17358"/>
                  </a:lnTo>
                  <a:lnTo>
                    <a:pt x="500382" y="7817"/>
                  </a:lnTo>
                  <a:lnTo>
                    <a:pt x="548276" y="1979"/>
                  </a:lnTo>
                  <a:lnTo>
                    <a:pt x="597261" y="0"/>
                  </a:lnTo>
                  <a:lnTo>
                    <a:pt x="2986237" y="0"/>
                  </a:lnTo>
                  <a:lnTo>
                    <a:pt x="3038752" y="2311"/>
                  </a:lnTo>
                  <a:lnTo>
                    <a:pt x="3090512" y="9170"/>
                  </a:lnTo>
                  <a:lnTo>
                    <a:pt x="3141241" y="20462"/>
                  </a:lnTo>
                  <a:lnTo>
                    <a:pt x="3190664" y="36073"/>
                  </a:lnTo>
                  <a:lnTo>
                    <a:pt x="3238506" y="55890"/>
                  </a:lnTo>
                  <a:lnTo>
                    <a:pt x="3284492" y="79799"/>
                  </a:lnTo>
                  <a:lnTo>
                    <a:pt x="3328347" y="107685"/>
                  </a:lnTo>
                  <a:lnTo>
                    <a:pt x="3369796" y="139434"/>
                  </a:lnTo>
                  <a:lnTo>
                    <a:pt x="3408564" y="174933"/>
                  </a:lnTo>
                  <a:lnTo>
                    <a:pt x="3444064" y="213702"/>
                  </a:lnTo>
                  <a:lnTo>
                    <a:pt x="3475814" y="255151"/>
                  </a:lnTo>
                  <a:lnTo>
                    <a:pt x="3503700" y="299007"/>
                  </a:lnTo>
                  <a:lnTo>
                    <a:pt x="3527609" y="344993"/>
                  </a:lnTo>
                  <a:lnTo>
                    <a:pt x="3547426" y="392835"/>
                  </a:lnTo>
                  <a:lnTo>
                    <a:pt x="3563037" y="442258"/>
                  </a:lnTo>
                  <a:lnTo>
                    <a:pt x="3574329" y="492987"/>
                  </a:lnTo>
                  <a:lnTo>
                    <a:pt x="3581188" y="544746"/>
                  </a:lnTo>
                  <a:lnTo>
                    <a:pt x="3583499" y="597261"/>
                  </a:lnTo>
                  <a:lnTo>
                    <a:pt x="3583499" y="3308437"/>
                  </a:lnTo>
                  <a:lnTo>
                    <a:pt x="3581520" y="3357422"/>
                  </a:lnTo>
                  <a:lnTo>
                    <a:pt x="3575682" y="3405317"/>
                  </a:lnTo>
                  <a:lnTo>
                    <a:pt x="3566142" y="3451967"/>
                  </a:lnTo>
                  <a:lnTo>
                    <a:pt x="3553051" y="3497219"/>
                  </a:lnTo>
                  <a:lnTo>
                    <a:pt x="3536564" y="3540919"/>
                  </a:lnTo>
                  <a:lnTo>
                    <a:pt x="3516834" y="3582914"/>
                  </a:lnTo>
                  <a:lnTo>
                    <a:pt x="3494016" y="3623050"/>
                  </a:lnTo>
                  <a:lnTo>
                    <a:pt x="3468263" y="3661173"/>
                  </a:lnTo>
                  <a:lnTo>
                    <a:pt x="3439728" y="3697129"/>
                  </a:lnTo>
                  <a:lnTo>
                    <a:pt x="3408566" y="3730766"/>
                  </a:lnTo>
                  <a:lnTo>
                    <a:pt x="3374929" y="3761928"/>
                  </a:lnTo>
                  <a:lnTo>
                    <a:pt x="3338973" y="3790463"/>
                  </a:lnTo>
                  <a:lnTo>
                    <a:pt x="3300850" y="3816216"/>
                  </a:lnTo>
                  <a:lnTo>
                    <a:pt x="3260714" y="3839034"/>
                  </a:lnTo>
                  <a:lnTo>
                    <a:pt x="3218719" y="3858764"/>
                  </a:lnTo>
                  <a:lnTo>
                    <a:pt x="3175019" y="3875251"/>
                  </a:lnTo>
                  <a:lnTo>
                    <a:pt x="3129766" y="3888341"/>
                  </a:lnTo>
                  <a:lnTo>
                    <a:pt x="3083116" y="3897882"/>
                  </a:lnTo>
                  <a:lnTo>
                    <a:pt x="3035222" y="3903720"/>
                  </a:lnTo>
                  <a:lnTo>
                    <a:pt x="2986237" y="3905699"/>
                  </a:lnTo>
                  <a:lnTo>
                    <a:pt x="597261" y="3905699"/>
                  </a:lnTo>
                  <a:lnTo>
                    <a:pt x="548276" y="3903720"/>
                  </a:lnTo>
                  <a:lnTo>
                    <a:pt x="500382" y="3897882"/>
                  </a:lnTo>
                  <a:lnTo>
                    <a:pt x="453732" y="3888341"/>
                  </a:lnTo>
                  <a:lnTo>
                    <a:pt x="408480" y="3875251"/>
                  </a:lnTo>
                  <a:lnTo>
                    <a:pt x="364780" y="3858764"/>
                  </a:lnTo>
                  <a:lnTo>
                    <a:pt x="322785" y="3839034"/>
                  </a:lnTo>
                  <a:lnTo>
                    <a:pt x="282649" y="3816216"/>
                  </a:lnTo>
                  <a:lnTo>
                    <a:pt x="244526" y="3790463"/>
                  </a:lnTo>
                  <a:lnTo>
                    <a:pt x="208570" y="3761928"/>
                  </a:lnTo>
                  <a:lnTo>
                    <a:pt x="174933" y="3730766"/>
                  </a:lnTo>
                  <a:lnTo>
                    <a:pt x="143771" y="3697129"/>
                  </a:lnTo>
                  <a:lnTo>
                    <a:pt x="115236" y="3661173"/>
                  </a:lnTo>
                  <a:lnTo>
                    <a:pt x="89483" y="3623050"/>
                  </a:lnTo>
                  <a:lnTo>
                    <a:pt x="66665" y="3582914"/>
                  </a:lnTo>
                  <a:lnTo>
                    <a:pt x="46935" y="3540919"/>
                  </a:lnTo>
                  <a:lnTo>
                    <a:pt x="30448" y="3497219"/>
                  </a:lnTo>
                  <a:lnTo>
                    <a:pt x="17358" y="3451967"/>
                  </a:lnTo>
                  <a:lnTo>
                    <a:pt x="7817" y="3405317"/>
                  </a:lnTo>
                  <a:lnTo>
                    <a:pt x="1979" y="3357422"/>
                  </a:lnTo>
                  <a:lnTo>
                    <a:pt x="0" y="3308437"/>
                  </a:lnTo>
                  <a:lnTo>
                    <a:pt x="0" y="59726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74757" y="312729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55707" y="4027121"/>
          <a:ext cx="3110864" cy="254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1007744"/>
                <a:gridCol w="103187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594537" y="7110162"/>
          <a:ext cx="3583304" cy="182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194435"/>
                <a:gridCol w="1194434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04927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What</a:t>
            </a:r>
            <a:r>
              <a:rPr sz="3000" spc="-45" dirty="0"/>
              <a:t> </a:t>
            </a:r>
            <a:r>
              <a:rPr sz="3000" spc="-15" dirty="0"/>
              <a:t>went</a:t>
            </a:r>
            <a:r>
              <a:rPr sz="3000" spc="-40" dirty="0"/>
              <a:t> </a:t>
            </a:r>
            <a:r>
              <a:rPr sz="3000" spc="-15" dirty="0"/>
              <a:t>wrong?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349943"/>
            <a:ext cx="9418320" cy="493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 algn="just">
              <a:lnSpc>
                <a:spcPct val="114999"/>
              </a:lnSpc>
              <a:spcBef>
                <a:spcPts val="100"/>
              </a:spcBef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Even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though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removed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 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were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LR(0)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parser,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other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s/r 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not be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removed.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SLR(1) is not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very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powerful.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means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powerful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parsers: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those which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particular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productions/derivations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generalise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things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simply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looking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1270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parsers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CLR(1)/LR(1)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LALR(1).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20.4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399" y="2579421"/>
            <a:ext cx="958151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1604645" algn="l"/>
                <a:tab pos="2270125" algn="l"/>
                <a:tab pos="3194050" algn="l"/>
                <a:tab pos="3924300" algn="l"/>
                <a:tab pos="4615180" algn="l"/>
                <a:tab pos="5863590" algn="l"/>
                <a:tab pos="6929755" algn="l"/>
                <a:tab pos="7527925" algn="l"/>
                <a:tab pos="81940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ollowing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9549" y="4775458"/>
          <a:ext cx="3589653" cy="1518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207770"/>
                <a:gridCol w="329564"/>
                <a:gridCol w="1116964"/>
              </a:tblGrid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413951"/>
            <a:ext cx="9383395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try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solve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problem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step-by-step.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LR(0)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&amp;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SLR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0775" y="4423247"/>
          <a:ext cx="2487929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648969"/>
                <a:gridCol w="328930"/>
                <a:gridCol w="574675"/>
              </a:tblGrid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ts val="3095"/>
                        </a:lnSpc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6055" y="6275766"/>
            <a:ext cx="7878445" cy="219202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4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automaton: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your productions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original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20.4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53614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81454"/>
          <a:ext cx="3226434" cy="2373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004569"/>
                <a:gridCol w="1147445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6706157"/>
            <a:ext cx="286004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{$}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follow(B)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b}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74012" y="5778037"/>
          <a:ext cx="6160767" cy="2864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2053589"/>
                <a:gridCol w="205358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20.4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0" y="1755276"/>
          <a:ext cx="8898253" cy="3964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2070"/>
                <a:gridCol w="729615"/>
                <a:gridCol w="416559"/>
                <a:gridCol w="1350009"/>
              </a:tblGrid>
              <a:tr h="959997">
                <a:tc>
                  <a:txBody>
                    <a:bodyPr/>
                    <a:lstStyle/>
                    <a:p>
                      <a:pPr marR="6305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LR(0)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automaton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60318"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7645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76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7645" marB="0"/>
                </a:tc>
              </a:tr>
              <a:tr h="426719">
                <a:tc>
                  <a:txBody>
                    <a:bodyPr/>
                    <a:lstStyle/>
                    <a:p>
                      <a:pPr marR="40957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R="40957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36195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4327">
                <a:tc>
                  <a:txBody>
                    <a:bodyPr/>
                    <a:lstStyle/>
                    <a:p>
                      <a:pPr marR="37782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09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29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31199" y="2715274"/>
            <a:ext cx="3168015" cy="3004820"/>
          </a:xfrm>
          <a:custGeom>
            <a:avLst/>
            <a:gdLst/>
            <a:ahLst/>
            <a:cxnLst/>
            <a:rect l="l" t="t" r="r" b="b"/>
            <a:pathLst>
              <a:path w="3168015" h="3004820">
                <a:moveTo>
                  <a:pt x="0" y="0"/>
                </a:moveTo>
                <a:lnTo>
                  <a:pt x="3167999" y="0"/>
                </a:lnTo>
                <a:lnTo>
                  <a:pt x="3167999" y="3004499"/>
                </a:lnTo>
                <a:lnTo>
                  <a:pt x="0" y="3004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5199" y="6505651"/>
            <a:ext cx="79546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which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leads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conflict.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Hence,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20.4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23705"/>
            <a:ext cx="4604385" cy="10185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50"/>
              </a:spcBef>
              <a:tabLst>
                <a:tab pos="631825" algn="l"/>
                <a:tab pos="14497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2313" y="3052438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5549" y="2230750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1275" y="2208655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 marR="5080" indent="-123825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78775" y="6038650"/>
            <a:ext cx="3609340" cy="3030220"/>
            <a:chOff x="10578775" y="6038650"/>
            <a:chExt cx="3609340" cy="3030220"/>
          </a:xfrm>
        </p:grpSpPr>
        <p:sp>
          <p:nvSpPr>
            <p:cNvPr id="10" name="object 10"/>
            <p:cNvSpPr/>
            <p:nvPr/>
          </p:nvSpPr>
          <p:spPr>
            <a:xfrm>
              <a:off x="10591475" y="6051350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3082739" y="3004499"/>
                  </a:move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4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2" y="84133"/>
                  </a:lnTo>
                  <a:lnTo>
                    <a:pt x="3400100" y="113404"/>
                  </a:lnTo>
                  <a:lnTo>
                    <a:pt x="3436831" y="146669"/>
                  </a:lnTo>
                  <a:lnTo>
                    <a:pt x="3470096" y="183399"/>
                  </a:lnTo>
                  <a:lnTo>
                    <a:pt x="3499367" y="222938"/>
                  </a:lnTo>
                  <a:lnTo>
                    <a:pt x="3524507" y="264957"/>
                  </a:lnTo>
                  <a:lnTo>
                    <a:pt x="3545382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8" y="2729804"/>
                  </a:lnTo>
                  <a:lnTo>
                    <a:pt x="3507271" y="2769447"/>
                  </a:lnTo>
                  <a:lnTo>
                    <a:pt x="3481457" y="2806744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3" y="2902458"/>
                  </a:lnTo>
                  <a:lnTo>
                    <a:pt x="3348446" y="2928271"/>
                  </a:lnTo>
                  <a:lnTo>
                    <a:pt x="3308803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5" y="2995470"/>
                  </a:lnTo>
                  <a:lnTo>
                    <a:pt x="3130966" y="3002207"/>
                  </a:lnTo>
                  <a:lnTo>
                    <a:pt x="3082739" y="30044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91475" y="6051350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0" y="500759"/>
                  </a:move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2" y="84133"/>
                  </a:lnTo>
                  <a:lnTo>
                    <a:pt x="3400100" y="113404"/>
                  </a:lnTo>
                  <a:lnTo>
                    <a:pt x="3436831" y="146669"/>
                  </a:lnTo>
                  <a:lnTo>
                    <a:pt x="3470096" y="183399"/>
                  </a:lnTo>
                  <a:lnTo>
                    <a:pt x="3499367" y="222938"/>
                  </a:lnTo>
                  <a:lnTo>
                    <a:pt x="3524507" y="264957"/>
                  </a:lnTo>
                  <a:lnTo>
                    <a:pt x="3545382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8" y="2729804"/>
                  </a:lnTo>
                  <a:lnTo>
                    <a:pt x="3507271" y="2769447"/>
                  </a:lnTo>
                  <a:lnTo>
                    <a:pt x="3481457" y="2806744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3" y="2902458"/>
                  </a:lnTo>
                  <a:lnTo>
                    <a:pt x="3348446" y="2928271"/>
                  </a:lnTo>
                  <a:lnTo>
                    <a:pt x="3308803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5" y="2995470"/>
                  </a:lnTo>
                  <a:lnTo>
                    <a:pt x="3130966" y="3002207"/>
                  </a:lnTo>
                  <a:lnTo>
                    <a:pt x="3082739" y="3004499"/>
                  </a:ln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4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11167" y="603315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792117" y="6506261"/>
          <a:ext cx="2283460" cy="2117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/>
                <a:gridCol w="537845"/>
                <a:gridCol w="890905"/>
              </a:tblGrid>
              <a:tr h="418767">
                <a:tc>
                  <a:txBody>
                    <a:bodyPr/>
                    <a:lstStyle/>
                    <a:p>
                      <a:pPr marL="513715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282550" y="6487724"/>
            <a:ext cx="3423285" cy="1143635"/>
          </a:xfrm>
          <a:custGeom>
            <a:avLst/>
            <a:gdLst/>
            <a:ahLst/>
            <a:cxnLst/>
            <a:rect l="l" t="t" r="r" b="b"/>
            <a:pathLst>
              <a:path w="3423284" h="1143634">
                <a:moveTo>
                  <a:pt x="0" y="0"/>
                </a:moveTo>
                <a:lnTo>
                  <a:pt x="3422999" y="0"/>
                </a:lnTo>
                <a:lnTo>
                  <a:pt x="3422999" y="1143299"/>
                </a:lnTo>
                <a:lnTo>
                  <a:pt x="0" y="11432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343549" y="2677754"/>
            <a:ext cx="2997200" cy="1691005"/>
            <a:chOff x="5343549" y="2677754"/>
            <a:chExt cx="2997200" cy="1691005"/>
          </a:xfrm>
        </p:grpSpPr>
        <p:sp>
          <p:nvSpPr>
            <p:cNvPr id="16" name="object 16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5549" y="3492674"/>
              <a:ext cx="2922270" cy="863600"/>
            </a:xfrm>
            <a:custGeom>
              <a:avLst/>
              <a:gdLst/>
              <a:ahLst/>
              <a:cxnLst/>
              <a:rect l="l" t="t" r="r" b="b"/>
              <a:pathLst>
                <a:path w="2922270" h="863600">
                  <a:moveTo>
                    <a:pt x="0" y="0"/>
                  </a:moveTo>
                  <a:lnTo>
                    <a:pt x="2921999" y="0"/>
                  </a:lnTo>
                  <a:lnTo>
                    <a:pt x="2921999" y="863099"/>
                  </a:lnTo>
                  <a:lnTo>
                    <a:pt x="0" y="863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68275" y="6392371"/>
            <a:ext cx="212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2675" y="6392371"/>
            <a:ext cx="178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Bb.Ba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56552" y="7245811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91275" y="3470581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05675" y="3470581"/>
            <a:ext cx="182181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2385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.aAb  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5537" y="4776537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41637" y="4754443"/>
            <a:ext cx="1030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11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6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2962" y="4754443"/>
            <a:ext cx="1798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 indent="-32385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B.bBa  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17637" y="38943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7637" y="5797789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76275" y="7644549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62000" y="76224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76400" y="7622456"/>
            <a:ext cx="1786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BbBa.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9274212" y="1843487"/>
          <a:ext cx="3121660" cy="170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5590"/>
                <a:gridCol w="1576070"/>
              </a:tblGrid>
              <a:tr h="11432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271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Aa.Ab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423035">
                        <a:lnSpc>
                          <a:spcPts val="2835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5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5397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33" name="object 33"/>
          <p:cNvGrpSpPr/>
          <p:nvPr/>
        </p:nvGrpSpPr>
        <p:grpSpPr>
          <a:xfrm>
            <a:off x="5343549" y="3744554"/>
            <a:ext cx="53340" cy="41275"/>
            <a:chOff x="5343549" y="3744554"/>
            <a:chExt cx="53340" cy="41275"/>
          </a:xfrm>
        </p:grpSpPr>
        <p:sp>
          <p:nvSpPr>
            <p:cNvPr id="34" name="object 34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85562" y="3290951"/>
            <a:ext cx="147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17379" y="7582637"/>
            <a:ext cx="41275" cy="53340"/>
            <a:chOff x="2417379" y="7582637"/>
            <a:chExt cx="41275" cy="53340"/>
          </a:xfrm>
        </p:grpSpPr>
        <p:sp>
          <p:nvSpPr>
            <p:cNvPr id="38" name="object 38"/>
            <p:cNvSpPr/>
            <p:nvPr/>
          </p:nvSpPr>
          <p:spPr>
            <a:xfrm>
              <a:off x="2422142" y="7587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22142" y="7587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907511" y="5187592"/>
            <a:ext cx="3098800" cy="1877060"/>
            <a:chOff x="3907511" y="5187592"/>
            <a:chExt cx="3098800" cy="1877060"/>
          </a:xfrm>
        </p:grpSpPr>
        <p:sp>
          <p:nvSpPr>
            <p:cNvPr id="41" name="object 41"/>
            <p:cNvSpPr/>
            <p:nvPr/>
          </p:nvSpPr>
          <p:spPr>
            <a:xfrm>
              <a:off x="5348387" y="5192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48387" y="5192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66537" y="5639637"/>
              <a:ext cx="119380" cy="791845"/>
            </a:xfrm>
            <a:custGeom>
              <a:avLst/>
              <a:gdLst/>
              <a:ahLst/>
              <a:cxnLst/>
              <a:rect l="l" t="t" r="r" b="b"/>
              <a:pathLst>
                <a:path w="119379" h="791845">
                  <a:moveTo>
                    <a:pt x="0" y="0"/>
                  </a:moveTo>
                  <a:lnTo>
                    <a:pt x="119003" y="791584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9983" y="6428883"/>
              <a:ext cx="31115" cy="45085"/>
            </a:xfrm>
            <a:custGeom>
              <a:avLst/>
              <a:gdLst/>
              <a:ahLst/>
              <a:cxnLst/>
              <a:rect l="l" t="t" r="r" b="b"/>
              <a:pathLst>
                <a:path w="31115" h="45085">
                  <a:moveTo>
                    <a:pt x="21983" y="45083"/>
                  </a:moveTo>
                  <a:lnTo>
                    <a:pt x="0" y="4677"/>
                  </a:lnTo>
                  <a:lnTo>
                    <a:pt x="31115" y="0"/>
                  </a:lnTo>
                  <a:lnTo>
                    <a:pt x="21983" y="4508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69983" y="6428883"/>
              <a:ext cx="31115" cy="45085"/>
            </a:xfrm>
            <a:custGeom>
              <a:avLst/>
              <a:gdLst/>
              <a:ahLst/>
              <a:cxnLst/>
              <a:rect l="l" t="t" r="r" b="b"/>
              <a:pathLst>
                <a:path w="31115" h="45085">
                  <a:moveTo>
                    <a:pt x="0" y="4677"/>
                  </a:moveTo>
                  <a:lnTo>
                    <a:pt x="21983" y="45083"/>
                  </a:lnTo>
                  <a:lnTo>
                    <a:pt x="31115" y="0"/>
                  </a:lnTo>
                  <a:lnTo>
                    <a:pt x="0" y="4677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55499" y="6336074"/>
              <a:ext cx="1327150" cy="723900"/>
            </a:xfrm>
            <a:custGeom>
              <a:avLst/>
              <a:gdLst/>
              <a:ahLst/>
              <a:cxnLst/>
              <a:rect l="l" t="t" r="r" b="b"/>
              <a:pathLst>
                <a:path w="1327150" h="723900">
                  <a:moveTo>
                    <a:pt x="1327049" y="723299"/>
                  </a:moveTo>
                  <a:lnTo>
                    <a:pt x="634908" y="723299"/>
                  </a:lnTo>
                  <a:lnTo>
                    <a:pt x="634908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12274" y="6320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12274" y="6320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73577" y="589395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963575" y="5891850"/>
          <a:ext cx="2921635" cy="1685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460500"/>
              </a:tblGrid>
              <a:tr h="863099">
                <a:tc gridSpan="2">
                  <a:txBody>
                    <a:bodyPr/>
                    <a:lstStyle/>
                    <a:p>
                      <a:pPr marL="1323340" marR="140335" indent="-1238250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BbB.a  I7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19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717550" y="2436737"/>
          <a:ext cx="3926202" cy="3004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730249"/>
                <a:gridCol w="417194"/>
                <a:gridCol w="1350645"/>
                <a:gridCol w="756919"/>
              </a:tblGrid>
              <a:tr h="1980149">
                <a:tc rowSpan="2">
                  <a:txBody>
                    <a:bodyPr/>
                    <a:lstStyle/>
                    <a:p>
                      <a:pPr marL="85725" marR="321310" algn="just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  S </a:t>
                      </a:r>
                      <a:r>
                        <a:rPr sz="2800" b="1" spc="-6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2800" b="1" spc="-6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6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764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764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764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4146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764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764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764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36384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5085">
                        <a:lnSpc>
                          <a:spcPts val="29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245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8322787" y="2408829"/>
            <a:ext cx="956944" cy="1520190"/>
            <a:chOff x="8322787" y="2408829"/>
            <a:chExt cx="956944" cy="1520190"/>
          </a:xfrm>
        </p:grpSpPr>
        <p:sp>
          <p:nvSpPr>
            <p:cNvPr id="53" name="object 53"/>
            <p:cNvSpPr/>
            <p:nvPr/>
          </p:nvSpPr>
          <p:spPr>
            <a:xfrm>
              <a:off x="8327549" y="2429324"/>
              <a:ext cx="904240" cy="1495425"/>
            </a:xfrm>
            <a:custGeom>
              <a:avLst/>
              <a:gdLst/>
              <a:ahLst/>
              <a:cxnLst/>
              <a:rect l="l" t="t" r="r" b="b"/>
              <a:pathLst>
                <a:path w="904240" h="1495425">
                  <a:moveTo>
                    <a:pt x="0" y="1494899"/>
                  </a:moveTo>
                  <a:lnTo>
                    <a:pt x="480478" y="1494899"/>
                  </a:lnTo>
                  <a:lnTo>
                    <a:pt x="480478" y="0"/>
                  </a:lnTo>
                  <a:lnTo>
                    <a:pt x="903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31299" y="2413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31299" y="24135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0798133" y="3555792"/>
            <a:ext cx="41275" cy="53975"/>
            <a:chOff x="10798133" y="3555792"/>
            <a:chExt cx="41275" cy="53975"/>
          </a:xfrm>
        </p:grpSpPr>
        <p:sp>
          <p:nvSpPr>
            <p:cNvPr id="57" name="object 57"/>
            <p:cNvSpPr/>
            <p:nvPr/>
          </p:nvSpPr>
          <p:spPr>
            <a:xfrm>
              <a:off x="10802895" y="356055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13360" y="44016"/>
                  </a:moveTo>
                  <a:lnTo>
                    <a:pt x="0" y="0"/>
                  </a:lnTo>
                  <a:lnTo>
                    <a:pt x="31418" y="1709"/>
                  </a:lnTo>
                  <a:lnTo>
                    <a:pt x="13360" y="4401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802895" y="3560554"/>
              <a:ext cx="31750" cy="44450"/>
            </a:xfrm>
            <a:custGeom>
              <a:avLst/>
              <a:gdLst/>
              <a:ahLst/>
              <a:cxnLst/>
              <a:rect l="l" t="t" r="r" b="b"/>
              <a:pathLst>
                <a:path w="31750" h="44450">
                  <a:moveTo>
                    <a:pt x="0" y="0"/>
                  </a:moveTo>
                  <a:lnTo>
                    <a:pt x="13360" y="44016"/>
                  </a:lnTo>
                  <a:lnTo>
                    <a:pt x="31418" y="170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9388087" y="4987925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473813" y="4965831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388213" y="4965831"/>
            <a:ext cx="18180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AaAb.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9341662" y="3605800"/>
          <a:ext cx="2921635" cy="1312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645"/>
                <a:gridCol w="1443990"/>
              </a:tblGrid>
              <a:tr h="863099">
                <a:tc gridSpan="2">
                  <a:txBody>
                    <a:bodyPr/>
                    <a:lstStyle/>
                    <a:p>
                      <a:pPr marL="1323340" marR="106045" indent="-1238250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.b  I6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49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3304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10828467" y="4926087"/>
            <a:ext cx="41275" cy="53340"/>
            <a:chOff x="10828467" y="4926087"/>
            <a:chExt cx="41275" cy="53340"/>
          </a:xfrm>
        </p:grpSpPr>
        <p:sp>
          <p:nvSpPr>
            <p:cNvPr id="64" name="object 64"/>
            <p:cNvSpPr/>
            <p:nvPr/>
          </p:nvSpPr>
          <p:spPr>
            <a:xfrm>
              <a:off x="10833230" y="4930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833230" y="49308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20.4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455725" y="626519"/>
            <a:ext cx="4456430" cy="4732655"/>
            <a:chOff x="9455725" y="626519"/>
            <a:chExt cx="4456430" cy="4732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423" y="626519"/>
              <a:ext cx="1120317" cy="1678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68425" y="2341437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3082739" y="3004499"/>
                  </a:move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3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1" y="84133"/>
                  </a:lnTo>
                  <a:lnTo>
                    <a:pt x="3400100" y="113404"/>
                  </a:lnTo>
                  <a:lnTo>
                    <a:pt x="3436830" y="146669"/>
                  </a:lnTo>
                  <a:lnTo>
                    <a:pt x="3470095" y="183399"/>
                  </a:lnTo>
                  <a:lnTo>
                    <a:pt x="3499366" y="222938"/>
                  </a:lnTo>
                  <a:lnTo>
                    <a:pt x="3524507" y="264956"/>
                  </a:lnTo>
                  <a:lnTo>
                    <a:pt x="3545381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9" y="2729804"/>
                  </a:lnTo>
                  <a:lnTo>
                    <a:pt x="3507271" y="2769447"/>
                  </a:lnTo>
                  <a:lnTo>
                    <a:pt x="3481458" y="2806743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4" y="2902458"/>
                  </a:lnTo>
                  <a:lnTo>
                    <a:pt x="3348447" y="2928271"/>
                  </a:lnTo>
                  <a:lnTo>
                    <a:pt x="3308804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6" y="2995470"/>
                  </a:lnTo>
                  <a:lnTo>
                    <a:pt x="3130966" y="3002207"/>
                  </a:lnTo>
                  <a:lnTo>
                    <a:pt x="3082739" y="30044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68425" y="2341437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0" y="500759"/>
                  </a:move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1" y="84133"/>
                  </a:lnTo>
                  <a:lnTo>
                    <a:pt x="3400100" y="113404"/>
                  </a:lnTo>
                  <a:lnTo>
                    <a:pt x="3436830" y="146669"/>
                  </a:lnTo>
                  <a:lnTo>
                    <a:pt x="3470095" y="183399"/>
                  </a:lnTo>
                  <a:lnTo>
                    <a:pt x="3499366" y="222938"/>
                  </a:lnTo>
                  <a:lnTo>
                    <a:pt x="3524507" y="264956"/>
                  </a:lnTo>
                  <a:lnTo>
                    <a:pt x="3545381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9" y="2729804"/>
                  </a:lnTo>
                  <a:lnTo>
                    <a:pt x="3507271" y="2769447"/>
                  </a:lnTo>
                  <a:lnTo>
                    <a:pt x="3481458" y="2806743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4" y="2902458"/>
                  </a:lnTo>
                  <a:lnTo>
                    <a:pt x="3348447" y="2928271"/>
                  </a:lnTo>
                  <a:lnTo>
                    <a:pt x="3308804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6" y="2995470"/>
                  </a:lnTo>
                  <a:lnTo>
                    <a:pt x="3130966" y="3002207"/>
                  </a:lnTo>
                  <a:lnTo>
                    <a:pt x="3082739" y="3004499"/>
                  </a:ln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3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7199" y="3481570"/>
          <a:ext cx="8491853" cy="300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221740"/>
                <a:gridCol w="1221740"/>
                <a:gridCol w="1221739"/>
                <a:gridCol w="1221739"/>
                <a:gridCol w="1221740"/>
                <a:gridCol w="1221740"/>
              </a:tblGrid>
              <a:tr h="751124">
                <a:tc row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511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51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2700" baseline="-30864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511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688117" y="2323243"/>
            <a:ext cx="24942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AaAb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BbBa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λ</a:t>
            </a:r>
            <a:endParaRPr sz="2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λ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935712" y="6048187"/>
          <a:ext cx="4257675" cy="253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/>
                <a:gridCol w="1419225"/>
                <a:gridCol w="1419225"/>
              </a:tblGrid>
              <a:tr h="656524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43224">
                <a:tc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1950" y="2126350"/>
            <a:ext cx="6054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025" y="7381401"/>
            <a:ext cx="481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conflict occurs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follow(A)=follow(B)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20.4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455725" y="626519"/>
            <a:ext cx="4456430" cy="4732655"/>
            <a:chOff x="9455725" y="626519"/>
            <a:chExt cx="4456430" cy="4732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423" y="626519"/>
              <a:ext cx="1120317" cy="1678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68425" y="2341437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3082739" y="3004499"/>
                  </a:move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3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1" y="84133"/>
                  </a:lnTo>
                  <a:lnTo>
                    <a:pt x="3400100" y="113404"/>
                  </a:lnTo>
                  <a:lnTo>
                    <a:pt x="3436830" y="146669"/>
                  </a:lnTo>
                  <a:lnTo>
                    <a:pt x="3470095" y="183399"/>
                  </a:lnTo>
                  <a:lnTo>
                    <a:pt x="3499366" y="222938"/>
                  </a:lnTo>
                  <a:lnTo>
                    <a:pt x="3524507" y="264956"/>
                  </a:lnTo>
                  <a:lnTo>
                    <a:pt x="3545381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9" y="2729804"/>
                  </a:lnTo>
                  <a:lnTo>
                    <a:pt x="3507271" y="2769447"/>
                  </a:lnTo>
                  <a:lnTo>
                    <a:pt x="3481458" y="2806743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4" y="2902458"/>
                  </a:lnTo>
                  <a:lnTo>
                    <a:pt x="3348447" y="2928271"/>
                  </a:lnTo>
                  <a:lnTo>
                    <a:pt x="3308804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6" y="2995470"/>
                  </a:lnTo>
                  <a:lnTo>
                    <a:pt x="3130966" y="3002207"/>
                  </a:lnTo>
                  <a:lnTo>
                    <a:pt x="3082739" y="30044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68425" y="2341437"/>
              <a:ext cx="3583940" cy="3004820"/>
            </a:xfrm>
            <a:custGeom>
              <a:avLst/>
              <a:gdLst/>
              <a:ahLst/>
              <a:cxnLst/>
              <a:rect l="l" t="t" r="r" b="b"/>
              <a:pathLst>
                <a:path w="3583940" h="3004820">
                  <a:moveTo>
                    <a:pt x="0" y="500759"/>
                  </a:moveTo>
                  <a:lnTo>
                    <a:pt x="2292" y="452533"/>
                  </a:lnTo>
                  <a:lnTo>
                    <a:pt x="9029" y="405603"/>
                  </a:lnTo>
                  <a:lnTo>
                    <a:pt x="20001" y="360181"/>
                  </a:lnTo>
                  <a:lnTo>
                    <a:pt x="34998" y="316475"/>
                  </a:lnTo>
                  <a:lnTo>
                    <a:pt x="53810" y="274695"/>
                  </a:lnTo>
                  <a:lnTo>
                    <a:pt x="76228" y="235052"/>
                  </a:lnTo>
                  <a:lnTo>
                    <a:pt x="102041" y="197756"/>
                  </a:lnTo>
                  <a:lnTo>
                    <a:pt x="131040" y="163015"/>
                  </a:lnTo>
                  <a:lnTo>
                    <a:pt x="163015" y="131040"/>
                  </a:lnTo>
                  <a:lnTo>
                    <a:pt x="197755" y="102041"/>
                  </a:lnTo>
                  <a:lnTo>
                    <a:pt x="235052" y="76228"/>
                  </a:lnTo>
                  <a:lnTo>
                    <a:pt x="274695" y="53810"/>
                  </a:lnTo>
                  <a:lnTo>
                    <a:pt x="316475" y="34998"/>
                  </a:lnTo>
                  <a:lnTo>
                    <a:pt x="360181" y="20001"/>
                  </a:lnTo>
                  <a:lnTo>
                    <a:pt x="405603" y="9029"/>
                  </a:lnTo>
                  <a:lnTo>
                    <a:pt x="452533" y="2292"/>
                  </a:lnTo>
                  <a:lnTo>
                    <a:pt x="500759" y="0"/>
                  </a:lnTo>
                  <a:lnTo>
                    <a:pt x="3082739" y="0"/>
                  </a:lnTo>
                  <a:lnTo>
                    <a:pt x="3132234" y="2450"/>
                  </a:lnTo>
                  <a:lnTo>
                    <a:pt x="3180889" y="9710"/>
                  </a:lnTo>
                  <a:lnTo>
                    <a:pt x="3228378" y="21645"/>
                  </a:lnTo>
                  <a:lnTo>
                    <a:pt x="3274372" y="38118"/>
                  </a:lnTo>
                  <a:lnTo>
                    <a:pt x="3318543" y="58992"/>
                  </a:lnTo>
                  <a:lnTo>
                    <a:pt x="3360561" y="84133"/>
                  </a:lnTo>
                  <a:lnTo>
                    <a:pt x="3400100" y="113404"/>
                  </a:lnTo>
                  <a:lnTo>
                    <a:pt x="3436830" y="146669"/>
                  </a:lnTo>
                  <a:lnTo>
                    <a:pt x="3470095" y="183399"/>
                  </a:lnTo>
                  <a:lnTo>
                    <a:pt x="3499366" y="222938"/>
                  </a:lnTo>
                  <a:lnTo>
                    <a:pt x="3524507" y="264956"/>
                  </a:lnTo>
                  <a:lnTo>
                    <a:pt x="3545381" y="309127"/>
                  </a:lnTo>
                  <a:lnTo>
                    <a:pt x="3561854" y="355121"/>
                  </a:lnTo>
                  <a:lnTo>
                    <a:pt x="3573789" y="402610"/>
                  </a:lnTo>
                  <a:lnTo>
                    <a:pt x="3581049" y="451266"/>
                  </a:lnTo>
                  <a:lnTo>
                    <a:pt x="3583499" y="500759"/>
                  </a:lnTo>
                  <a:lnTo>
                    <a:pt x="3583499" y="2503739"/>
                  </a:lnTo>
                  <a:lnTo>
                    <a:pt x="3581207" y="2551966"/>
                  </a:lnTo>
                  <a:lnTo>
                    <a:pt x="3574470" y="2598896"/>
                  </a:lnTo>
                  <a:lnTo>
                    <a:pt x="3563498" y="2644318"/>
                  </a:lnTo>
                  <a:lnTo>
                    <a:pt x="3548501" y="2688024"/>
                  </a:lnTo>
                  <a:lnTo>
                    <a:pt x="3529689" y="2729804"/>
                  </a:lnTo>
                  <a:lnTo>
                    <a:pt x="3507271" y="2769447"/>
                  </a:lnTo>
                  <a:lnTo>
                    <a:pt x="3481458" y="2806743"/>
                  </a:lnTo>
                  <a:lnTo>
                    <a:pt x="3452459" y="2841484"/>
                  </a:lnTo>
                  <a:lnTo>
                    <a:pt x="3420484" y="2873459"/>
                  </a:lnTo>
                  <a:lnTo>
                    <a:pt x="3385744" y="2902458"/>
                  </a:lnTo>
                  <a:lnTo>
                    <a:pt x="3348447" y="2928271"/>
                  </a:lnTo>
                  <a:lnTo>
                    <a:pt x="3308804" y="2950689"/>
                  </a:lnTo>
                  <a:lnTo>
                    <a:pt x="3267024" y="2969501"/>
                  </a:lnTo>
                  <a:lnTo>
                    <a:pt x="3223318" y="2984498"/>
                  </a:lnTo>
                  <a:lnTo>
                    <a:pt x="3177896" y="2995470"/>
                  </a:lnTo>
                  <a:lnTo>
                    <a:pt x="3130966" y="3002207"/>
                  </a:lnTo>
                  <a:lnTo>
                    <a:pt x="3082739" y="3004499"/>
                  </a:lnTo>
                  <a:lnTo>
                    <a:pt x="500759" y="3004499"/>
                  </a:lnTo>
                  <a:lnTo>
                    <a:pt x="452533" y="3002207"/>
                  </a:lnTo>
                  <a:lnTo>
                    <a:pt x="405603" y="2995470"/>
                  </a:lnTo>
                  <a:lnTo>
                    <a:pt x="360181" y="2984498"/>
                  </a:lnTo>
                  <a:lnTo>
                    <a:pt x="316475" y="2969501"/>
                  </a:lnTo>
                  <a:lnTo>
                    <a:pt x="274695" y="2950689"/>
                  </a:lnTo>
                  <a:lnTo>
                    <a:pt x="235052" y="2928271"/>
                  </a:lnTo>
                  <a:lnTo>
                    <a:pt x="197755" y="2902458"/>
                  </a:lnTo>
                  <a:lnTo>
                    <a:pt x="163015" y="2873459"/>
                  </a:lnTo>
                  <a:lnTo>
                    <a:pt x="131040" y="2841484"/>
                  </a:lnTo>
                  <a:lnTo>
                    <a:pt x="102041" y="2806743"/>
                  </a:lnTo>
                  <a:lnTo>
                    <a:pt x="76228" y="2769447"/>
                  </a:lnTo>
                  <a:lnTo>
                    <a:pt x="53810" y="2729804"/>
                  </a:lnTo>
                  <a:lnTo>
                    <a:pt x="34998" y="2688024"/>
                  </a:lnTo>
                  <a:lnTo>
                    <a:pt x="20001" y="2644318"/>
                  </a:lnTo>
                  <a:lnTo>
                    <a:pt x="9029" y="2598896"/>
                  </a:lnTo>
                  <a:lnTo>
                    <a:pt x="2292" y="2551966"/>
                  </a:lnTo>
                  <a:lnTo>
                    <a:pt x="0" y="2503739"/>
                  </a:lnTo>
                  <a:lnTo>
                    <a:pt x="0" y="5007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874" y="1915949"/>
          <a:ext cx="8491853" cy="713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/>
                <a:gridCol w="1221740"/>
                <a:gridCol w="1221740"/>
                <a:gridCol w="1221739"/>
                <a:gridCol w="1221739"/>
                <a:gridCol w="1221740"/>
                <a:gridCol w="1221740"/>
              </a:tblGrid>
              <a:tr h="594324">
                <a:tc rowSpan="2"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2700" baseline="-30864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marL="4933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38100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688117" y="2323243"/>
            <a:ext cx="24942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AaAb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BbBa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λ</a:t>
            </a:r>
            <a:endParaRPr sz="28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λ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935712" y="6048187"/>
          <a:ext cx="4257675" cy="253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225"/>
                <a:gridCol w="1419225"/>
                <a:gridCol w="1419225"/>
              </a:tblGrid>
              <a:tr h="656524"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43224">
                <a:tc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91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6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40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20.5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399" y="2576681"/>
            <a:ext cx="9581515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1604645" algn="l"/>
                <a:tab pos="2270125" algn="l"/>
                <a:tab pos="3194050" algn="l"/>
                <a:tab pos="3924300" algn="l"/>
                <a:tab pos="4615180" algn="l"/>
                <a:tab pos="5863590" algn="l"/>
                <a:tab pos="6929755" algn="l"/>
                <a:tab pos="7527925" algn="l"/>
                <a:tab pos="81940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ollowing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9549" y="4772718"/>
          <a:ext cx="4594222" cy="96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641350"/>
                <a:gridCol w="328930"/>
                <a:gridCol w="875030"/>
                <a:gridCol w="329564"/>
                <a:gridCol w="580390"/>
                <a:gridCol w="329564"/>
                <a:gridCol w="574039"/>
              </a:tblGrid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822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20.5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56049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83890"/>
          <a:ext cx="2985133" cy="2864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004569"/>
                <a:gridCol w="906144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66090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7199321"/>
            <a:ext cx="2466975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c}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74012" y="5778037"/>
          <a:ext cx="4107178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205358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85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8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20.5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93268"/>
            <a:ext cx="425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5562" y="2289550"/>
            <a:ext cx="147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46240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2313" y="3052438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5549" y="2230750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91275" y="2208655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 marR="5080" indent="-123825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12774" y="5964899"/>
            <a:ext cx="3675379" cy="3103880"/>
            <a:chOff x="10512774" y="5964899"/>
            <a:chExt cx="3675379" cy="3103880"/>
          </a:xfrm>
        </p:grpSpPr>
        <p:sp>
          <p:nvSpPr>
            <p:cNvPr id="11" name="object 11"/>
            <p:cNvSpPr/>
            <p:nvPr/>
          </p:nvSpPr>
          <p:spPr>
            <a:xfrm>
              <a:off x="10525474" y="5977599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3136438" y="3078299"/>
                  </a:move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0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59"/>
                  </a:lnTo>
                  <a:lnTo>
                    <a:pt x="2096" y="466361"/>
                  </a:lnTo>
                  <a:lnTo>
                    <a:pt x="8266" y="420836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8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5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59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0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7" y="2928028"/>
                  </a:lnTo>
                  <a:lnTo>
                    <a:pt x="3466997" y="2957634"/>
                  </a:lnTo>
                  <a:lnTo>
                    <a:pt x="3432324" y="2984436"/>
                  </a:lnTo>
                  <a:lnTo>
                    <a:pt x="3395390" y="3008252"/>
                  </a:lnTo>
                  <a:lnTo>
                    <a:pt x="3356376" y="3028900"/>
                  </a:lnTo>
                  <a:lnTo>
                    <a:pt x="3315462" y="3046201"/>
                  </a:lnTo>
                  <a:lnTo>
                    <a:pt x="3272830" y="3059972"/>
                  </a:lnTo>
                  <a:lnTo>
                    <a:pt x="3228662" y="3070033"/>
                  </a:lnTo>
                  <a:lnTo>
                    <a:pt x="3183138" y="3076203"/>
                  </a:lnTo>
                  <a:lnTo>
                    <a:pt x="3136438" y="3078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25474" y="5977599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0" y="513059"/>
                  </a:moveTo>
                  <a:lnTo>
                    <a:pt x="2096" y="466361"/>
                  </a:lnTo>
                  <a:lnTo>
                    <a:pt x="8266" y="420836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8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5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59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0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7" y="2928028"/>
                  </a:lnTo>
                  <a:lnTo>
                    <a:pt x="3466997" y="2957634"/>
                  </a:lnTo>
                  <a:lnTo>
                    <a:pt x="3432324" y="2984436"/>
                  </a:lnTo>
                  <a:lnTo>
                    <a:pt x="3395390" y="3008252"/>
                  </a:lnTo>
                  <a:lnTo>
                    <a:pt x="3356376" y="3028901"/>
                  </a:lnTo>
                  <a:lnTo>
                    <a:pt x="3315462" y="3046201"/>
                  </a:lnTo>
                  <a:lnTo>
                    <a:pt x="3272831" y="3059972"/>
                  </a:lnTo>
                  <a:lnTo>
                    <a:pt x="3228662" y="3070033"/>
                  </a:lnTo>
                  <a:lnTo>
                    <a:pt x="3183138" y="3076203"/>
                  </a:lnTo>
                  <a:lnTo>
                    <a:pt x="3136438" y="3078299"/>
                  </a:ln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1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748770" y="599630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729720" y="6469411"/>
          <a:ext cx="2057399" cy="254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419"/>
                <a:gridCol w="572135"/>
                <a:gridCol w="664845"/>
              </a:tblGrid>
              <a:tr h="418767">
                <a:tc>
                  <a:txBody>
                    <a:bodyPr/>
                    <a:lstStyle/>
                    <a:p>
                      <a:pPr marR="128905" algn="r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16002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16002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187960" algn="r">
                        <a:lnSpc>
                          <a:spcPts val="3155"/>
                        </a:lnSpc>
                        <a:tabLst>
                          <a:tab pos="429259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160020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R="117475" algn="r">
                        <a:lnSpc>
                          <a:spcPts val="315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343549" y="2677754"/>
            <a:ext cx="53340" cy="41275"/>
            <a:chOff x="5343549" y="2677754"/>
            <a:chExt cx="53340" cy="41275"/>
          </a:xfrm>
        </p:grpSpPr>
        <p:sp>
          <p:nvSpPr>
            <p:cNvPr id="16" name="object 16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8312" y="2682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20149" y="3154051"/>
            <a:ext cx="20637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5549" y="3492674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249" y="5977599"/>
            <a:ext cx="3045460" cy="2530475"/>
          </a:xfrm>
          <a:custGeom>
            <a:avLst/>
            <a:gdLst/>
            <a:ahLst/>
            <a:cxnLst/>
            <a:rect l="l" t="t" r="r" b="b"/>
            <a:pathLst>
              <a:path w="3045460" h="2530475">
                <a:moveTo>
                  <a:pt x="0" y="0"/>
                </a:moveTo>
                <a:lnTo>
                  <a:pt x="2921999" y="0"/>
                </a:lnTo>
                <a:lnTo>
                  <a:pt x="2921999" y="1143299"/>
                </a:lnTo>
                <a:lnTo>
                  <a:pt x="0" y="1143299"/>
                </a:lnTo>
                <a:lnTo>
                  <a:pt x="0" y="0"/>
                </a:lnTo>
                <a:close/>
              </a:path>
              <a:path w="3045460" h="2530475">
                <a:moveTo>
                  <a:pt x="123024" y="1666949"/>
                </a:moveTo>
                <a:lnTo>
                  <a:pt x="3045024" y="1666949"/>
                </a:lnTo>
                <a:lnTo>
                  <a:pt x="3045024" y="2530049"/>
                </a:lnTo>
                <a:lnTo>
                  <a:pt x="123024" y="2530049"/>
                </a:lnTo>
                <a:lnTo>
                  <a:pt x="123024" y="1666949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91275" y="3470581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05675" y="3470581"/>
            <a:ext cx="14154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2385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.a  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82550" y="4792650"/>
            <a:ext cx="3423285" cy="1495425"/>
          </a:xfrm>
          <a:custGeom>
            <a:avLst/>
            <a:gdLst/>
            <a:ahLst/>
            <a:cxnLst/>
            <a:rect l="l" t="t" r="r" b="b"/>
            <a:pathLst>
              <a:path w="3423284" h="1495425">
                <a:moveTo>
                  <a:pt x="0" y="0"/>
                </a:moveTo>
                <a:lnTo>
                  <a:pt x="3422999" y="0"/>
                </a:lnTo>
                <a:lnTo>
                  <a:pt x="3422999" y="1494899"/>
                </a:lnTo>
                <a:lnTo>
                  <a:pt x="0" y="149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31350" y="4659736"/>
            <a:ext cx="1065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2069" algn="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R="52069" algn="r">
              <a:lnSpc>
                <a:spcPct val="100000"/>
              </a:lnSpc>
              <a:tabLst>
                <a:tab pos="780415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6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82675" y="4659736"/>
            <a:ext cx="15786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6552" y="5939895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49212" y="4630801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2000" y="76224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6400" y="7622456"/>
            <a:ext cx="13614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dc.</a:t>
            </a:r>
            <a:endParaRPr sz="28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88499" y="1857774"/>
            <a:ext cx="3021965" cy="863600"/>
          </a:xfrm>
          <a:custGeom>
            <a:avLst/>
            <a:gdLst/>
            <a:ahLst/>
            <a:cxnLst/>
            <a:rect l="l" t="t" r="r" b="b"/>
            <a:pathLst>
              <a:path w="3021965" h="863600">
                <a:moveTo>
                  <a:pt x="0" y="0"/>
                </a:moveTo>
                <a:lnTo>
                  <a:pt x="3021599" y="0"/>
                </a:lnTo>
                <a:lnTo>
                  <a:pt x="30215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795329" y="1835680"/>
            <a:ext cx="760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6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275925" y="1835680"/>
            <a:ext cx="1424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49101" y="2262400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93499" y="3186962"/>
            <a:ext cx="8375015" cy="863600"/>
            <a:chOff x="3893499" y="3186962"/>
            <a:chExt cx="8375015" cy="863600"/>
          </a:xfrm>
        </p:grpSpPr>
        <p:sp>
          <p:nvSpPr>
            <p:cNvPr id="35" name="object 35"/>
            <p:cNvSpPr/>
            <p:nvPr/>
          </p:nvSpPr>
          <p:spPr>
            <a:xfrm>
              <a:off x="3898262" y="3765049"/>
              <a:ext cx="1450340" cy="0"/>
            </a:xfrm>
            <a:custGeom>
              <a:avLst/>
              <a:gdLst/>
              <a:ahLst/>
              <a:cxnLst/>
              <a:rect l="l" t="t" r="r" b="b"/>
              <a:pathLst>
                <a:path w="1450339">
                  <a:moveTo>
                    <a:pt x="0" y="0"/>
                  </a:moveTo>
                  <a:lnTo>
                    <a:pt x="14500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8312" y="3749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46387" y="3186962"/>
              <a:ext cx="2922270" cy="863600"/>
            </a:xfrm>
            <a:custGeom>
              <a:avLst/>
              <a:gdLst/>
              <a:ahLst/>
              <a:cxnLst/>
              <a:rect l="l" t="t" r="r" b="b"/>
              <a:pathLst>
                <a:path w="2922270" h="863600">
                  <a:moveTo>
                    <a:pt x="2921999" y="863099"/>
                  </a:moveTo>
                  <a:lnTo>
                    <a:pt x="0" y="863099"/>
                  </a:lnTo>
                  <a:lnTo>
                    <a:pt x="0" y="0"/>
                  </a:lnTo>
                  <a:lnTo>
                    <a:pt x="2921999" y="0"/>
                  </a:lnTo>
                  <a:lnTo>
                    <a:pt x="2921999" y="863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517625" y="3290951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09487" y="7116137"/>
            <a:ext cx="148590" cy="519430"/>
            <a:chOff x="2309487" y="7116137"/>
            <a:chExt cx="148590" cy="519430"/>
          </a:xfrm>
        </p:grpSpPr>
        <p:sp>
          <p:nvSpPr>
            <p:cNvPr id="41" name="object 41"/>
            <p:cNvSpPr/>
            <p:nvPr/>
          </p:nvSpPr>
          <p:spPr>
            <a:xfrm>
              <a:off x="2314250" y="7120900"/>
              <a:ext cx="123189" cy="466725"/>
            </a:xfrm>
            <a:custGeom>
              <a:avLst/>
              <a:gdLst/>
              <a:ahLst/>
              <a:cxnLst/>
              <a:rect l="l" t="t" r="r" b="b"/>
              <a:pathLst>
                <a:path w="123189" h="466725">
                  <a:moveTo>
                    <a:pt x="0" y="0"/>
                  </a:moveTo>
                  <a:lnTo>
                    <a:pt x="0" y="261826"/>
                  </a:lnTo>
                  <a:lnTo>
                    <a:pt x="122999" y="261826"/>
                  </a:lnTo>
                  <a:lnTo>
                    <a:pt x="122999" y="4666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21517" y="75875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1517" y="75875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220637" y="5519604"/>
            <a:ext cx="1778635" cy="1348105"/>
            <a:chOff x="5220637" y="5519604"/>
            <a:chExt cx="1778635" cy="1348105"/>
          </a:xfrm>
        </p:grpSpPr>
        <p:sp>
          <p:nvSpPr>
            <p:cNvPr id="45" name="object 45"/>
            <p:cNvSpPr/>
            <p:nvPr/>
          </p:nvSpPr>
          <p:spPr>
            <a:xfrm>
              <a:off x="5225400" y="5524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25400" y="55243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5900" y="6287549"/>
              <a:ext cx="58419" cy="575310"/>
            </a:xfrm>
            <a:custGeom>
              <a:avLst/>
              <a:gdLst/>
              <a:ahLst/>
              <a:cxnLst/>
              <a:rect l="l" t="t" r="r" b="b"/>
              <a:pathLst>
                <a:path w="58420" h="575309">
                  <a:moveTo>
                    <a:pt x="58149" y="0"/>
                  </a:moveTo>
                  <a:lnTo>
                    <a:pt x="0" y="57493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88227" y="6236063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717550" y="2449437"/>
          <a:ext cx="3178171" cy="5138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89"/>
                <a:gridCol w="548004"/>
                <a:gridCol w="730250"/>
                <a:gridCol w="329564"/>
                <a:gridCol w="1323975"/>
                <a:gridCol w="123189"/>
              </a:tblGrid>
              <a:tr h="446958">
                <a:tc gridSpan="2">
                  <a:txBody>
                    <a:bodyPr/>
                    <a:lstStyle/>
                    <a:p>
                      <a:pPr marL="85725">
                        <a:lnSpc>
                          <a:spcPts val="331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3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3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2671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2671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2671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2671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54327">
                <a:tc gridSpan="2"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396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3175">
                        <a:lnSpc>
                          <a:spcPts val="29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755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6581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09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1484" marR="3175">
                        <a:lnSpc>
                          <a:spcPts val="309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451484" marR="31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309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d.c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d.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730250" y="2449437"/>
            <a:ext cx="3168015" cy="3519170"/>
            <a:chOff x="730250" y="2449437"/>
            <a:chExt cx="3168015" cy="3519170"/>
          </a:xfrm>
        </p:grpSpPr>
        <p:sp>
          <p:nvSpPr>
            <p:cNvPr id="51" name="object 51"/>
            <p:cNvSpPr/>
            <p:nvPr/>
          </p:nvSpPr>
          <p:spPr>
            <a:xfrm>
              <a:off x="2314250" y="5453937"/>
              <a:ext cx="635" cy="466725"/>
            </a:xfrm>
            <a:custGeom>
              <a:avLst/>
              <a:gdLst/>
              <a:ahLst/>
              <a:cxnLst/>
              <a:rect l="l" t="t" r="r" b="b"/>
              <a:pathLst>
                <a:path w="635" h="466725">
                  <a:moveTo>
                    <a:pt x="0" y="0"/>
                  </a:moveTo>
                  <a:lnTo>
                    <a:pt x="0" y="261831"/>
                  </a:lnTo>
                  <a:lnTo>
                    <a:pt x="599" y="261831"/>
                  </a:lnTo>
                  <a:lnTo>
                    <a:pt x="599" y="4666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99117" y="59205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99117" y="59205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30250" y="2449437"/>
              <a:ext cx="3168015" cy="3004820"/>
            </a:xfrm>
            <a:custGeom>
              <a:avLst/>
              <a:gdLst/>
              <a:ahLst/>
              <a:cxnLst/>
              <a:rect l="l" t="t" r="r" b="b"/>
              <a:pathLst>
                <a:path w="3168015" h="3004820">
                  <a:moveTo>
                    <a:pt x="3167999" y="3004499"/>
                  </a:moveTo>
                  <a:lnTo>
                    <a:pt x="0" y="3004499"/>
                  </a:lnTo>
                  <a:lnTo>
                    <a:pt x="0" y="0"/>
                  </a:lnTo>
                  <a:lnTo>
                    <a:pt x="3167999" y="0"/>
                  </a:lnTo>
                  <a:lnTo>
                    <a:pt x="3167999" y="300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470549" y="2268729"/>
            <a:ext cx="3809365" cy="5612130"/>
            <a:chOff x="5470549" y="2268729"/>
            <a:chExt cx="3809365" cy="5612130"/>
          </a:xfrm>
        </p:grpSpPr>
        <p:sp>
          <p:nvSpPr>
            <p:cNvPr id="56" name="object 56"/>
            <p:cNvSpPr/>
            <p:nvPr/>
          </p:nvSpPr>
          <p:spPr>
            <a:xfrm>
              <a:off x="8327549" y="2289224"/>
              <a:ext cx="904240" cy="1635125"/>
            </a:xfrm>
            <a:custGeom>
              <a:avLst/>
              <a:gdLst/>
              <a:ahLst/>
              <a:cxnLst/>
              <a:rect l="l" t="t" r="r" b="b"/>
              <a:pathLst>
                <a:path w="904240" h="1635125">
                  <a:moveTo>
                    <a:pt x="0" y="1634999"/>
                  </a:moveTo>
                  <a:lnTo>
                    <a:pt x="480478" y="1634999"/>
                  </a:lnTo>
                  <a:lnTo>
                    <a:pt x="480478" y="0"/>
                  </a:lnTo>
                  <a:lnTo>
                    <a:pt x="903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31299" y="22734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31299" y="22734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3249" y="6724424"/>
              <a:ext cx="3021965" cy="1143635"/>
            </a:xfrm>
            <a:custGeom>
              <a:avLst/>
              <a:gdLst/>
              <a:ahLst/>
              <a:cxnLst/>
              <a:rect l="l" t="t" r="r" b="b"/>
              <a:pathLst>
                <a:path w="3021965" h="1143634">
                  <a:moveTo>
                    <a:pt x="3021599" y="1143299"/>
                  </a:moveTo>
                  <a:lnTo>
                    <a:pt x="0" y="1143299"/>
                  </a:lnTo>
                  <a:lnTo>
                    <a:pt x="0" y="0"/>
                  </a:lnTo>
                  <a:lnTo>
                    <a:pt x="3021599" y="0"/>
                  </a:lnTo>
                  <a:lnTo>
                    <a:pt x="3021599" y="1143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83249" y="6724424"/>
              <a:ext cx="3021965" cy="1143635"/>
            </a:xfrm>
            <a:custGeom>
              <a:avLst/>
              <a:gdLst/>
              <a:ahLst/>
              <a:cxnLst/>
              <a:rect l="l" t="t" r="r" b="b"/>
              <a:pathLst>
                <a:path w="3021965" h="1143634">
                  <a:moveTo>
                    <a:pt x="0" y="0"/>
                  </a:moveTo>
                  <a:lnTo>
                    <a:pt x="3021599" y="0"/>
                  </a:lnTo>
                  <a:lnTo>
                    <a:pt x="3021599" y="1143299"/>
                  </a:lnTo>
                  <a:lnTo>
                    <a:pt x="0" y="11432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556275" y="6629071"/>
            <a:ext cx="241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70675" y="6629071"/>
            <a:ext cx="14160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43852" y="7482511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974154" y="3598104"/>
            <a:ext cx="5299075" cy="3117215"/>
            <a:chOff x="6974154" y="3598104"/>
            <a:chExt cx="5299075" cy="3117215"/>
          </a:xfrm>
        </p:grpSpPr>
        <p:sp>
          <p:nvSpPr>
            <p:cNvPr id="65" name="object 65"/>
            <p:cNvSpPr/>
            <p:nvPr/>
          </p:nvSpPr>
          <p:spPr>
            <a:xfrm>
              <a:off x="8705549" y="3618600"/>
              <a:ext cx="584200" cy="1921510"/>
            </a:xfrm>
            <a:custGeom>
              <a:avLst/>
              <a:gdLst/>
              <a:ahLst/>
              <a:cxnLst/>
              <a:rect l="l" t="t" r="r" b="b"/>
              <a:pathLst>
                <a:path w="584200" h="1921510">
                  <a:moveTo>
                    <a:pt x="0" y="1921499"/>
                  </a:moveTo>
                  <a:lnTo>
                    <a:pt x="320419" y="1921499"/>
                  </a:lnTo>
                  <a:lnTo>
                    <a:pt x="320419" y="0"/>
                  </a:lnTo>
                  <a:lnTo>
                    <a:pt x="5836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289199" y="3602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89199" y="3602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994049" y="6287550"/>
              <a:ext cx="635" cy="379730"/>
            </a:xfrm>
            <a:custGeom>
              <a:avLst/>
              <a:gdLst/>
              <a:ahLst/>
              <a:cxnLst/>
              <a:rect l="l" t="t" r="r" b="b"/>
              <a:pathLst>
                <a:path w="634" h="379729">
                  <a:moveTo>
                    <a:pt x="0" y="0"/>
                  </a:moveTo>
                  <a:lnTo>
                    <a:pt x="0" y="218439"/>
                  </a:lnTo>
                  <a:lnTo>
                    <a:pt x="599" y="218439"/>
                  </a:lnTo>
                  <a:lnTo>
                    <a:pt x="599" y="3796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78917" y="66672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78917" y="66672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338299" y="4761600"/>
              <a:ext cx="2922270" cy="778510"/>
            </a:xfrm>
            <a:custGeom>
              <a:avLst/>
              <a:gdLst/>
              <a:ahLst/>
              <a:cxnLst/>
              <a:rect l="l" t="t" r="r" b="b"/>
              <a:pathLst>
                <a:path w="2922270" h="778510">
                  <a:moveTo>
                    <a:pt x="0" y="0"/>
                  </a:moveTo>
                  <a:lnTo>
                    <a:pt x="2921999" y="0"/>
                  </a:lnTo>
                  <a:lnTo>
                    <a:pt x="2921999" y="778499"/>
                  </a:lnTo>
                  <a:lnTo>
                    <a:pt x="0" y="778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411324" y="4697206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325724" y="4697206"/>
            <a:ext cx="15894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bAc.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0778792" y="4699749"/>
            <a:ext cx="41275" cy="53340"/>
            <a:chOff x="10778792" y="4699749"/>
            <a:chExt cx="41275" cy="53340"/>
          </a:xfrm>
        </p:grpSpPr>
        <p:sp>
          <p:nvSpPr>
            <p:cNvPr id="75" name="object 75"/>
            <p:cNvSpPr/>
            <p:nvPr/>
          </p:nvSpPr>
          <p:spPr>
            <a:xfrm>
              <a:off x="10783554" y="47045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783554" y="47045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673725" y="4109438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9333687" y="3174262"/>
          <a:ext cx="2921635" cy="1518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690"/>
                <a:gridCol w="1464945"/>
              </a:tblGrid>
              <a:tr h="863099">
                <a:tc gridSpan="2">
                  <a:txBody>
                    <a:bodyPr/>
                    <a:lstStyle/>
                    <a:p>
                      <a:pPr marL="1323340" marR="347345" indent="-1644014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u="sng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2800" u="sng" spc="-50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60" dirty="0">
                          <a:solidFill>
                            <a:srgbClr val="2F549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  I6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54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20.5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37325" y="626519"/>
            <a:ext cx="3974465" cy="4699000"/>
            <a:chOff x="9937325" y="626519"/>
            <a:chExt cx="3974465" cy="469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423" y="626519"/>
              <a:ext cx="1120317" cy="1678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50025" y="2234487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3136439" y="3078299"/>
                  </a:move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0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60"/>
                  </a:lnTo>
                  <a:lnTo>
                    <a:pt x="2096" y="466361"/>
                  </a:lnTo>
                  <a:lnTo>
                    <a:pt x="8266" y="420837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9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6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60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0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8" y="2928028"/>
                  </a:lnTo>
                  <a:lnTo>
                    <a:pt x="3466997" y="2957634"/>
                  </a:lnTo>
                  <a:lnTo>
                    <a:pt x="3432325" y="2984436"/>
                  </a:lnTo>
                  <a:lnTo>
                    <a:pt x="3395391" y="3008252"/>
                  </a:lnTo>
                  <a:lnTo>
                    <a:pt x="3356376" y="3028900"/>
                  </a:lnTo>
                  <a:lnTo>
                    <a:pt x="3315463" y="3046201"/>
                  </a:lnTo>
                  <a:lnTo>
                    <a:pt x="3272831" y="3059972"/>
                  </a:lnTo>
                  <a:lnTo>
                    <a:pt x="3228663" y="3070033"/>
                  </a:lnTo>
                  <a:lnTo>
                    <a:pt x="3183138" y="3076203"/>
                  </a:lnTo>
                  <a:lnTo>
                    <a:pt x="3136439" y="3078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50025" y="2234487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0" y="513060"/>
                  </a:moveTo>
                  <a:lnTo>
                    <a:pt x="2096" y="466361"/>
                  </a:lnTo>
                  <a:lnTo>
                    <a:pt x="8266" y="420837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9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6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60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1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8" y="2928028"/>
                  </a:lnTo>
                  <a:lnTo>
                    <a:pt x="3466997" y="2957634"/>
                  </a:lnTo>
                  <a:lnTo>
                    <a:pt x="3432325" y="2984436"/>
                  </a:lnTo>
                  <a:lnTo>
                    <a:pt x="3395391" y="3008252"/>
                  </a:lnTo>
                  <a:lnTo>
                    <a:pt x="3356376" y="3028901"/>
                  </a:lnTo>
                  <a:lnTo>
                    <a:pt x="3315463" y="3046201"/>
                  </a:lnTo>
                  <a:lnTo>
                    <a:pt x="3272831" y="3059972"/>
                  </a:lnTo>
                  <a:lnTo>
                    <a:pt x="3228663" y="3070033"/>
                  </a:lnTo>
                  <a:lnTo>
                    <a:pt x="3183138" y="3076203"/>
                  </a:lnTo>
                  <a:lnTo>
                    <a:pt x="3136439" y="3078299"/>
                  </a:ln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1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874" y="2006764"/>
          <a:ext cx="9144634" cy="7118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470"/>
                <a:gridCol w="1149984"/>
                <a:gridCol w="1149985"/>
                <a:gridCol w="1149985"/>
                <a:gridCol w="1149985"/>
                <a:gridCol w="1303655"/>
                <a:gridCol w="996950"/>
                <a:gridCol w="1150620"/>
              </a:tblGrid>
              <a:tr h="594324">
                <a:tc rowSpan="2"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8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173320" y="2253194"/>
            <a:ext cx="249428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5080" indent="-401955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endParaRPr sz="2800">
              <a:latin typeface="Calibri"/>
              <a:cs typeface="Calibri"/>
            </a:endParaRPr>
          </a:p>
          <a:p>
            <a:pPr marL="441959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dc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80612" y="6382087"/>
          <a:ext cx="4107178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205358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85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8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20.5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937325" y="626519"/>
            <a:ext cx="3974465" cy="4699000"/>
            <a:chOff x="9937325" y="626519"/>
            <a:chExt cx="3974465" cy="4699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1423" y="626519"/>
              <a:ext cx="1120317" cy="1678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50025" y="2234487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3136439" y="3078299"/>
                  </a:move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0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60"/>
                  </a:lnTo>
                  <a:lnTo>
                    <a:pt x="2096" y="466361"/>
                  </a:lnTo>
                  <a:lnTo>
                    <a:pt x="8266" y="420837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9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6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60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0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8" y="2928028"/>
                  </a:lnTo>
                  <a:lnTo>
                    <a:pt x="3466997" y="2957634"/>
                  </a:lnTo>
                  <a:lnTo>
                    <a:pt x="3432325" y="2984436"/>
                  </a:lnTo>
                  <a:lnTo>
                    <a:pt x="3395391" y="3008252"/>
                  </a:lnTo>
                  <a:lnTo>
                    <a:pt x="3356376" y="3028900"/>
                  </a:lnTo>
                  <a:lnTo>
                    <a:pt x="3315463" y="3046201"/>
                  </a:lnTo>
                  <a:lnTo>
                    <a:pt x="3272831" y="3059972"/>
                  </a:lnTo>
                  <a:lnTo>
                    <a:pt x="3228663" y="3070033"/>
                  </a:lnTo>
                  <a:lnTo>
                    <a:pt x="3183138" y="3076203"/>
                  </a:lnTo>
                  <a:lnTo>
                    <a:pt x="3136439" y="3078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50025" y="2234487"/>
              <a:ext cx="3649979" cy="3078480"/>
            </a:xfrm>
            <a:custGeom>
              <a:avLst/>
              <a:gdLst/>
              <a:ahLst/>
              <a:cxnLst/>
              <a:rect l="l" t="t" r="r" b="b"/>
              <a:pathLst>
                <a:path w="3649980" h="3078479">
                  <a:moveTo>
                    <a:pt x="0" y="513060"/>
                  </a:moveTo>
                  <a:lnTo>
                    <a:pt x="2096" y="466361"/>
                  </a:lnTo>
                  <a:lnTo>
                    <a:pt x="8266" y="420837"/>
                  </a:lnTo>
                  <a:lnTo>
                    <a:pt x="18327" y="376668"/>
                  </a:lnTo>
                  <a:lnTo>
                    <a:pt x="32098" y="334036"/>
                  </a:lnTo>
                  <a:lnTo>
                    <a:pt x="49398" y="293123"/>
                  </a:lnTo>
                  <a:lnTo>
                    <a:pt x="70047" y="254108"/>
                  </a:lnTo>
                  <a:lnTo>
                    <a:pt x="93863" y="217174"/>
                  </a:lnTo>
                  <a:lnTo>
                    <a:pt x="120665" y="182502"/>
                  </a:lnTo>
                  <a:lnTo>
                    <a:pt x="150271" y="150271"/>
                  </a:lnTo>
                  <a:lnTo>
                    <a:pt x="182502" y="120665"/>
                  </a:lnTo>
                  <a:lnTo>
                    <a:pt x="217174" y="93863"/>
                  </a:lnTo>
                  <a:lnTo>
                    <a:pt x="254108" y="70047"/>
                  </a:lnTo>
                  <a:lnTo>
                    <a:pt x="293123" y="49398"/>
                  </a:lnTo>
                  <a:lnTo>
                    <a:pt x="334036" y="32098"/>
                  </a:lnTo>
                  <a:lnTo>
                    <a:pt x="376668" y="18327"/>
                  </a:lnTo>
                  <a:lnTo>
                    <a:pt x="420836" y="8266"/>
                  </a:lnTo>
                  <a:lnTo>
                    <a:pt x="466361" y="2096"/>
                  </a:lnTo>
                  <a:lnTo>
                    <a:pt x="513059" y="0"/>
                  </a:lnTo>
                  <a:lnTo>
                    <a:pt x="3136439" y="0"/>
                  </a:lnTo>
                  <a:lnTo>
                    <a:pt x="3187149" y="2510"/>
                  </a:lnTo>
                  <a:lnTo>
                    <a:pt x="3237000" y="9949"/>
                  </a:lnTo>
                  <a:lnTo>
                    <a:pt x="3285656" y="22177"/>
                  </a:lnTo>
                  <a:lnTo>
                    <a:pt x="3332779" y="39054"/>
                  </a:lnTo>
                  <a:lnTo>
                    <a:pt x="3378035" y="60441"/>
                  </a:lnTo>
                  <a:lnTo>
                    <a:pt x="3421085" y="86200"/>
                  </a:lnTo>
                  <a:lnTo>
                    <a:pt x="3461595" y="116189"/>
                  </a:lnTo>
                  <a:lnTo>
                    <a:pt x="3499227" y="150271"/>
                  </a:lnTo>
                  <a:lnTo>
                    <a:pt x="3533309" y="187904"/>
                  </a:lnTo>
                  <a:lnTo>
                    <a:pt x="3563299" y="228414"/>
                  </a:lnTo>
                  <a:lnTo>
                    <a:pt x="3589057" y="271465"/>
                  </a:lnTo>
                  <a:lnTo>
                    <a:pt x="3610445" y="316720"/>
                  </a:lnTo>
                  <a:lnTo>
                    <a:pt x="3627322" y="363844"/>
                  </a:lnTo>
                  <a:lnTo>
                    <a:pt x="3639550" y="412499"/>
                  </a:lnTo>
                  <a:lnTo>
                    <a:pt x="3646989" y="462350"/>
                  </a:lnTo>
                  <a:lnTo>
                    <a:pt x="3649499" y="513060"/>
                  </a:lnTo>
                  <a:lnTo>
                    <a:pt x="3649499" y="2565239"/>
                  </a:lnTo>
                  <a:lnTo>
                    <a:pt x="3647403" y="2611938"/>
                  </a:lnTo>
                  <a:lnTo>
                    <a:pt x="3641233" y="2657463"/>
                  </a:lnTo>
                  <a:lnTo>
                    <a:pt x="3631172" y="2701631"/>
                  </a:lnTo>
                  <a:lnTo>
                    <a:pt x="3617401" y="2744263"/>
                  </a:lnTo>
                  <a:lnTo>
                    <a:pt x="3600101" y="2785176"/>
                  </a:lnTo>
                  <a:lnTo>
                    <a:pt x="3579452" y="2824191"/>
                  </a:lnTo>
                  <a:lnTo>
                    <a:pt x="3555636" y="2861125"/>
                  </a:lnTo>
                  <a:lnTo>
                    <a:pt x="3528834" y="2895797"/>
                  </a:lnTo>
                  <a:lnTo>
                    <a:pt x="3499228" y="2928028"/>
                  </a:lnTo>
                  <a:lnTo>
                    <a:pt x="3466997" y="2957634"/>
                  </a:lnTo>
                  <a:lnTo>
                    <a:pt x="3432325" y="2984436"/>
                  </a:lnTo>
                  <a:lnTo>
                    <a:pt x="3395391" y="3008252"/>
                  </a:lnTo>
                  <a:lnTo>
                    <a:pt x="3356376" y="3028901"/>
                  </a:lnTo>
                  <a:lnTo>
                    <a:pt x="3315463" y="3046201"/>
                  </a:lnTo>
                  <a:lnTo>
                    <a:pt x="3272831" y="3059972"/>
                  </a:lnTo>
                  <a:lnTo>
                    <a:pt x="3228663" y="3070033"/>
                  </a:lnTo>
                  <a:lnTo>
                    <a:pt x="3183138" y="3076203"/>
                  </a:lnTo>
                  <a:lnTo>
                    <a:pt x="3136439" y="3078299"/>
                  </a:lnTo>
                  <a:lnTo>
                    <a:pt x="513059" y="3078299"/>
                  </a:lnTo>
                  <a:lnTo>
                    <a:pt x="466361" y="3076203"/>
                  </a:lnTo>
                  <a:lnTo>
                    <a:pt x="420836" y="3070033"/>
                  </a:lnTo>
                  <a:lnTo>
                    <a:pt x="376668" y="3059972"/>
                  </a:lnTo>
                  <a:lnTo>
                    <a:pt x="334036" y="3046201"/>
                  </a:lnTo>
                  <a:lnTo>
                    <a:pt x="293123" y="3028901"/>
                  </a:lnTo>
                  <a:lnTo>
                    <a:pt x="254108" y="3008252"/>
                  </a:lnTo>
                  <a:lnTo>
                    <a:pt x="217174" y="2984436"/>
                  </a:lnTo>
                  <a:lnTo>
                    <a:pt x="182502" y="2957634"/>
                  </a:lnTo>
                  <a:lnTo>
                    <a:pt x="150271" y="2928028"/>
                  </a:lnTo>
                  <a:lnTo>
                    <a:pt x="120665" y="2895797"/>
                  </a:lnTo>
                  <a:lnTo>
                    <a:pt x="93863" y="2861125"/>
                  </a:lnTo>
                  <a:lnTo>
                    <a:pt x="70047" y="2824191"/>
                  </a:lnTo>
                  <a:lnTo>
                    <a:pt x="49398" y="2785176"/>
                  </a:lnTo>
                  <a:lnTo>
                    <a:pt x="32098" y="2744263"/>
                  </a:lnTo>
                  <a:lnTo>
                    <a:pt x="18327" y="2701631"/>
                  </a:lnTo>
                  <a:lnTo>
                    <a:pt x="8266" y="2657463"/>
                  </a:lnTo>
                  <a:lnTo>
                    <a:pt x="2096" y="2611938"/>
                  </a:lnTo>
                  <a:lnTo>
                    <a:pt x="0" y="2565239"/>
                  </a:lnTo>
                  <a:lnTo>
                    <a:pt x="0" y="5130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874" y="2006764"/>
          <a:ext cx="9144634" cy="7118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470"/>
                <a:gridCol w="1149984"/>
                <a:gridCol w="1149985"/>
                <a:gridCol w="1149985"/>
                <a:gridCol w="1149985"/>
                <a:gridCol w="1303655"/>
                <a:gridCol w="996950"/>
                <a:gridCol w="1150620"/>
              </a:tblGrid>
              <a:tr h="594324">
                <a:tc rowSpan="2"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559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11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80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173320" y="2253194"/>
            <a:ext cx="249428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5080" indent="-401955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endParaRPr sz="2800">
              <a:latin typeface="Calibri"/>
              <a:cs typeface="Calibri"/>
            </a:endParaRPr>
          </a:p>
          <a:p>
            <a:pPr marL="441959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dc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280587" y="6382087"/>
          <a:ext cx="4107178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89"/>
                <a:gridCol w="205358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8844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85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18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46306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74146"/>
          <a:ext cx="2835910" cy="3355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963930"/>
                <a:gridCol w="797560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8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20.6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1399" y="2582160"/>
            <a:ext cx="9581515" cy="370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1604645" algn="l"/>
                <a:tab pos="2270125" algn="l"/>
                <a:tab pos="3194050" algn="l"/>
                <a:tab pos="3924300" algn="l"/>
                <a:tab pos="4615180" algn="l"/>
                <a:tab pos="5863590" algn="l"/>
                <a:tab pos="6929755" algn="l"/>
                <a:tab pos="7527925" algn="l"/>
                <a:tab pos="81940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ollowing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69900" marR="4299585">
              <a:lnSpc>
                <a:spcPct val="129800"/>
              </a:lnSpc>
              <a:spcBef>
                <a:spcPts val="1890"/>
              </a:spcBef>
              <a:tabLst>
                <a:tab pos="926465" algn="l"/>
                <a:tab pos="1464310" algn="l"/>
                <a:tab pos="2095500" algn="l"/>
                <a:tab pos="2425065" algn="l"/>
                <a:tab pos="3300095" algn="l"/>
                <a:tab pos="3629660" algn="l"/>
                <a:tab pos="4218305" algn="l"/>
                <a:tab pos="454787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	|	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	|	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  <a:tabLst>
                <a:tab pos="926465" algn="l"/>
                <a:tab pos="14643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20.6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58485"/>
            <a:ext cx="6143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86326"/>
          <a:ext cx="2995928" cy="3355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/>
                <a:gridCol w="1004569"/>
                <a:gridCol w="916939"/>
              </a:tblGrid>
              <a:tr h="450771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bAc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66090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7201757"/>
            <a:ext cx="246697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follow(S)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{$}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follow(B)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c}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74012" y="5778037"/>
          <a:ext cx="4107179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/>
                <a:gridCol w="1369060"/>
                <a:gridCol w="136905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89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86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198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20.6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17068"/>
            <a:ext cx="425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Making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4625" y="223170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1325" y="1926675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7050" y="1904581"/>
            <a:ext cx="21850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7615" marR="5080" indent="-1238250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3462" y="2360599"/>
            <a:ext cx="1461135" cy="876300"/>
            <a:chOff x="3893462" y="2360599"/>
            <a:chExt cx="1461135" cy="876300"/>
          </a:xfrm>
        </p:grpSpPr>
        <p:sp>
          <p:nvSpPr>
            <p:cNvPr id="10" name="object 10"/>
            <p:cNvSpPr/>
            <p:nvPr/>
          </p:nvSpPr>
          <p:spPr>
            <a:xfrm>
              <a:off x="3898224" y="2387515"/>
              <a:ext cx="1414145" cy="844550"/>
            </a:xfrm>
            <a:custGeom>
              <a:avLst/>
              <a:gdLst/>
              <a:ahLst/>
              <a:cxnLst/>
              <a:rect l="l" t="t" r="r" b="b"/>
              <a:pathLst>
                <a:path w="1414145" h="844550">
                  <a:moveTo>
                    <a:pt x="0" y="844009"/>
                  </a:moveTo>
                  <a:lnTo>
                    <a:pt x="1414026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4188" y="2365361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6" y="35663"/>
                  </a:moveTo>
                  <a:lnTo>
                    <a:pt x="0" y="8644"/>
                  </a:lnTo>
                  <a:lnTo>
                    <a:pt x="45179" y="0"/>
                  </a:lnTo>
                  <a:lnTo>
                    <a:pt x="16126" y="356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4188" y="2365361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126" y="35663"/>
                  </a:moveTo>
                  <a:lnTo>
                    <a:pt x="45179" y="0"/>
                  </a:lnTo>
                  <a:lnTo>
                    <a:pt x="0" y="8644"/>
                  </a:lnTo>
                  <a:lnTo>
                    <a:pt x="16126" y="356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53249" y="6511000"/>
            <a:ext cx="2922270" cy="1143635"/>
          </a:xfrm>
          <a:custGeom>
            <a:avLst/>
            <a:gdLst/>
            <a:ahLst/>
            <a:cxnLst/>
            <a:rect l="l" t="t" r="r" b="b"/>
            <a:pathLst>
              <a:path w="2922270" h="1143634">
                <a:moveTo>
                  <a:pt x="0" y="0"/>
                </a:moveTo>
                <a:lnTo>
                  <a:pt x="2921999" y="0"/>
                </a:lnTo>
                <a:lnTo>
                  <a:pt x="2921999" y="1143299"/>
                </a:lnTo>
                <a:lnTo>
                  <a:pt x="0" y="1143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26275" y="6415646"/>
            <a:ext cx="241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0675" y="6415646"/>
            <a:ext cx="12255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d.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2799" y="2822637"/>
          <a:ext cx="3402964" cy="1131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2270"/>
                <a:gridCol w="480694"/>
              </a:tblGrid>
              <a:tr h="2674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1549">
                <a:tc rowSpan="2">
                  <a:txBody>
                    <a:bodyPr/>
                    <a:lstStyle/>
                    <a:p>
                      <a:pPr marL="1323340" marR="511175" indent="-1238250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.a  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215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431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361312" y="5288000"/>
            <a:ext cx="3168015" cy="2134870"/>
          </a:xfrm>
          <a:custGeom>
            <a:avLst/>
            <a:gdLst/>
            <a:ahLst/>
            <a:cxnLst/>
            <a:rect l="l" t="t" r="r" b="b"/>
            <a:pathLst>
              <a:path w="3168015" h="2134870">
                <a:moveTo>
                  <a:pt x="0" y="0"/>
                </a:moveTo>
                <a:lnTo>
                  <a:pt x="3167999" y="0"/>
                </a:lnTo>
                <a:lnTo>
                  <a:pt x="3167999" y="2134799"/>
                </a:lnTo>
                <a:lnTo>
                  <a:pt x="0" y="2134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47037" y="5261676"/>
            <a:ext cx="2286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1437" y="5261676"/>
            <a:ext cx="158750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b.Ac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b.Ba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7814" y="696855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6212" y="5164201"/>
            <a:ext cx="101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53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4612" y="6005638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6275" y="8177949"/>
            <a:ext cx="2922270" cy="863600"/>
          </a:xfrm>
          <a:custGeom>
            <a:avLst/>
            <a:gdLst/>
            <a:ahLst/>
            <a:cxnLst/>
            <a:rect l="l" t="t" r="r" b="b"/>
            <a:pathLst>
              <a:path w="2922270" h="863600">
                <a:moveTo>
                  <a:pt x="0" y="0"/>
                </a:moveTo>
                <a:lnTo>
                  <a:pt x="2921999" y="0"/>
                </a:lnTo>
                <a:lnTo>
                  <a:pt x="29219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62000" y="81558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76400" y="8155856"/>
            <a:ext cx="15875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bBa.</a:t>
            </a:r>
            <a:endParaRPr sz="2800">
              <a:latin typeface="Calibri"/>
              <a:cs typeface="Calibri"/>
            </a:endParaRPr>
          </a:p>
          <a:p>
            <a:pPr marL="23304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88499" y="2391174"/>
            <a:ext cx="3021965" cy="863600"/>
          </a:xfrm>
          <a:custGeom>
            <a:avLst/>
            <a:gdLst/>
            <a:ahLst/>
            <a:cxnLst/>
            <a:rect l="l" t="t" r="r" b="b"/>
            <a:pathLst>
              <a:path w="3021965" h="863600">
                <a:moveTo>
                  <a:pt x="0" y="0"/>
                </a:moveTo>
                <a:lnTo>
                  <a:pt x="3021599" y="0"/>
                </a:lnTo>
                <a:lnTo>
                  <a:pt x="30215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95297" y="2369080"/>
            <a:ext cx="760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97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6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75925" y="2369080"/>
            <a:ext cx="1424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49101" y="2795801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93537" y="3523253"/>
            <a:ext cx="1504950" cy="780415"/>
            <a:chOff x="3893537" y="3523253"/>
            <a:chExt cx="1504950" cy="780415"/>
          </a:xfrm>
        </p:grpSpPr>
        <p:sp>
          <p:nvSpPr>
            <p:cNvPr id="31" name="object 31"/>
            <p:cNvSpPr/>
            <p:nvPr/>
          </p:nvSpPr>
          <p:spPr>
            <a:xfrm>
              <a:off x="3898300" y="3547816"/>
              <a:ext cx="1456690" cy="750570"/>
            </a:xfrm>
            <a:custGeom>
              <a:avLst/>
              <a:gdLst/>
              <a:ahLst/>
              <a:cxnLst/>
              <a:rect l="l" t="t" r="r" b="b"/>
              <a:pathLst>
                <a:path w="1456689" h="750570">
                  <a:moveTo>
                    <a:pt x="0" y="750520"/>
                  </a:moveTo>
                  <a:lnTo>
                    <a:pt x="1456398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7491" y="3528016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413" y="33785"/>
                  </a:moveTo>
                  <a:lnTo>
                    <a:pt x="0" y="5815"/>
                  </a:lnTo>
                  <a:lnTo>
                    <a:pt x="45630" y="0"/>
                  </a:lnTo>
                  <a:lnTo>
                    <a:pt x="14413" y="3378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7491" y="3528016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413" y="33785"/>
                  </a:moveTo>
                  <a:lnTo>
                    <a:pt x="45630" y="0"/>
                  </a:lnTo>
                  <a:lnTo>
                    <a:pt x="0" y="5815"/>
                  </a:lnTo>
                  <a:lnTo>
                    <a:pt x="14413" y="3378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56100" y="3390150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07511" y="6334904"/>
            <a:ext cx="3042920" cy="2295525"/>
            <a:chOff x="3907511" y="6334904"/>
            <a:chExt cx="3042920" cy="2295525"/>
          </a:xfrm>
        </p:grpSpPr>
        <p:sp>
          <p:nvSpPr>
            <p:cNvPr id="36" name="object 36"/>
            <p:cNvSpPr/>
            <p:nvPr/>
          </p:nvSpPr>
          <p:spPr>
            <a:xfrm>
              <a:off x="5304162" y="633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04162" y="63396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55499" y="7422800"/>
              <a:ext cx="2990215" cy="1186815"/>
            </a:xfrm>
            <a:custGeom>
              <a:avLst/>
              <a:gdLst/>
              <a:ahLst/>
              <a:cxnLst/>
              <a:rect l="l" t="t" r="r" b="b"/>
              <a:pathLst>
                <a:path w="2990215" h="1186815">
                  <a:moveTo>
                    <a:pt x="2989812" y="0"/>
                  </a:moveTo>
                  <a:lnTo>
                    <a:pt x="2931663" y="574939"/>
                  </a:lnTo>
                </a:path>
                <a:path w="2990215" h="1186815">
                  <a:moveTo>
                    <a:pt x="1527749" y="1046599"/>
                  </a:moveTo>
                  <a:lnTo>
                    <a:pt x="735268" y="1046599"/>
                  </a:lnTo>
                  <a:lnTo>
                    <a:pt x="735268" y="1186699"/>
                  </a:lnTo>
                  <a:lnTo>
                    <a:pt x="0" y="11866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2274" y="8593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12274" y="8593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24727" y="6450214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26487" y="2802142"/>
            <a:ext cx="53340" cy="41275"/>
            <a:chOff x="9226487" y="2802142"/>
            <a:chExt cx="53340" cy="41275"/>
          </a:xfrm>
        </p:grpSpPr>
        <p:sp>
          <p:nvSpPr>
            <p:cNvPr id="43" name="object 43"/>
            <p:cNvSpPr/>
            <p:nvPr/>
          </p:nvSpPr>
          <p:spPr>
            <a:xfrm>
              <a:off x="9231249" y="28069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31249" y="28069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186487" y="5741775"/>
            <a:ext cx="148590" cy="760095"/>
            <a:chOff x="2186487" y="5741775"/>
            <a:chExt cx="148590" cy="760095"/>
          </a:xfrm>
        </p:grpSpPr>
        <p:sp>
          <p:nvSpPr>
            <p:cNvPr id="46" name="object 46"/>
            <p:cNvSpPr/>
            <p:nvPr/>
          </p:nvSpPr>
          <p:spPr>
            <a:xfrm>
              <a:off x="2191249" y="5746537"/>
              <a:ext cx="123189" cy="707390"/>
            </a:xfrm>
            <a:custGeom>
              <a:avLst/>
              <a:gdLst/>
              <a:ahLst/>
              <a:cxnLst/>
              <a:rect l="l" t="t" r="r" b="b"/>
              <a:pathLst>
                <a:path w="123189" h="707389">
                  <a:moveTo>
                    <a:pt x="0" y="0"/>
                  </a:moveTo>
                  <a:lnTo>
                    <a:pt x="0" y="382230"/>
                  </a:lnTo>
                  <a:lnTo>
                    <a:pt x="122999" y="382230"/>
                  </a:lnTo>
                  <a:lnTo>
                    <a:pt x="122999" y="7072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98517" y="6453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98517" y="64537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92440" y="7489238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07249" y="2218537"/>
            <a:ext cx="3168015" cy="3528060"/>
          </a:xfrm>
          <a:custGeom>
            <a:avLst/>
            <a:gdLst/>
            <a:ahLst/>
            <a:cxnLst/>
            <a:rect l="l" t="t" r="r" b="b"/>
            <a:pathLst>
              <a:path w="3168015" h="3528060">
                <a:moveTo>
                  <a:pt x="0" y="0"/>
                </a:moveTo>
                <a:lnTo>
                  <a:pt x="3167999" y="0"/>
                </a:lnTo>
                <a:lnTo>
                  <a:pt x="3167999" y="3527999"/>
                </a:lnTo>
                <a:lnTo>
                  <a:pt x="0" y="3527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80274" y="2248734"/>
            <a:ext cx="2594610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bBa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buFont typeface="Calibri"/>
              <a:buAutoNum type="alphaUcPeriod"/>
              <a:tabLst>
                <a:tab pos="926465" algn="l"/>
                <a:tab pos="927100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buFont typeface="Calibri"/>
              <a:buAutoNum type="alphaUcPeriod"/>
              <a:tabLst>
                <a:tab pos="926465" algn="l"/>
                <a:tab pos="927100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41051" y="5235773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70549" y="7885049"/>
            <a:ext cx="3047365" cy="1169035"/>
            <a:chOff x="5470549" y="7885049"/>
            <a:chExt cx="3047365" cy="1169035"/>
          </a:xfrm>
        </p:grpSpPr>
        <p:sp>
          <p:nvSpPr>
            <p:cNvPr id="54" name="object 54"/>
            <p:cNvSpPr/>
            <p:nvPr/>
          </p:nvSpPr>
          <p:spPr>
            <a:xfrm>
              <a:off x="5483249" y="7897749"/>
              <a:ext cx="3021965" cy="1143635"/>
            </a:xfrm>
            <a:custGeom>
              <a:avLst/>
              <a:gdLst/>
              <a:ahLst/>
              <a:cxnLst/>
              <a:rect l="l" t="t" r="r" b="b"/>
              <a:pathLst>
                <a:path w="3021965" h="1143634">
                  <a:moveTo>
                    <a:pt x="3021599" y="1143299"/>
                  </a:moveTo>
                  <a:lnTo>
                    <a:pt x="0" y="1143299"/>
                  </a:lnTo>
                  <a:lnTo>
                    <a:pt x="0" y="0"/>
                  </a:lnTo>
                  <a:lnTo>
                    <a:pt x="3021599" y="0"/>
                  </a:lnTo>
                  <a:lnTo>
                    <a:pt x="3021599" y="1143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3249" y="7897749"/>
              <a:ext cx="3021965" cy="1143635"/>
            </a:xfrm>
            <a:custGeom>
              <a:avLst/>
              <a:gdLst/>
              <a:ahLst/>
              <a:cxnLst/>
              <a:rect l="l" t="t" r="r" b="b"/>
              <a:pathLst>
                <a:path w="3021965" h="1143634">
                  <a:moveTo>
                    <a:pt x="0" y="0"/>
                  </a:moveTo>
                  <a:lnTo>
                    <a:pt x="3021599" y="0"/>
                  </a:lnTo>
                  <a:lnTo>
                    <a:pt x="3021599" y="1143299"/>
                  </a:lnTo>
                  <a:lnTo>
                    <a:pt x="0" y="11432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68975" y="801575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83375" y="8015756"/>
            <a:ext cx="15875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5080" indent="-28321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bB.a  I10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40550" y="6234104"/>
            <a:ext cx="5714365" cy="2388235"/>
            <a:chOff x="6940550" y="6234104"/>
            <a:chExt cx="5714365" cy="2388235"/>
          </a:xfrm>
        </p:grpSpPr>
        <p:sp>
          <p:nvSpPr>
            <p:cNvPr id="59" name="object 59"/>
            <p:cNvSpPr/>
            <p:nvPr/>
          </p:nvSpPr>
          <p:spPr>
            <a:xfrm>
              <a:off x="8529312" y="6254599"/>
              <a:ext cx="1134110" cy="100965"/>
            </a:xfrm>
            <a:custGeom>
              <a:avLst/>
              <a:gdLst/>
              <a:ahLst/>
              <a:cxnLst/>
              <a:rect l="l" t="t" r="r" b="b"/>
              <a:pathLst>
                <a:path w="1134109" h="100964">
                  <a:moveTo>
                    <a:pt x="0" y="100799"/>
                  </a:moveTo>
                  <a:lnTo>
                    <a:pt x="595278" y="100799"/>
                  </a:lnTo>
                  <a:lnTo>
                    <a:pt x="595278" y="0"/>
                  </a:lnTo>
                  <a:lnTo>
                    <a:pt x="11335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662862" y="6238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662862" y="6238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45312" y="7422800"/>
              <a:ext cx="48895" cy="417830"/>
            </a:xfrm>
            <a:custGeom>
              <a:avLst/>
              <a:gdLst/>
              <a:ahLst/>
              <a:cxnLst/>
              <a:rect l="l" t="t" r="r" b="b"/>
              <a:pathLst>
                <a:path w="48895" h="417829">
                  <a:moveTo>
                    <a:pt x="0" y="0"/>
                  </a:moveTo>
                  <a:lnTo>
                    <a:pt x="0" y="237473"/>
                  </a:lnTo>
                  <a:lnTo>
                    <a:pt x="48599" y="237473"/>
                  </a:lnTo>
                  <a:lnTo>
                    <a:pt x="48599" y="4177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78180" y="78405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78180" y="78405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719874" y="7831000"/>
              <a:ext cx="2922270" cy="778510"/>
            </a:xfrm>
            <a:custGeom>
              <a:avLst/>
              <a:gdLst/>
              <a:ahLst/>
              <a:cxnLst/>
              <a:rect l="l" t="t" r="r" b="b"/>
              <a:pathLst>
                <a:path w="2922270" h="778509">
                  <a:moveTo>
                    <a:pt x="0" y="0"/>
                  </a:moveTo>
                  <a:lnTo>
                    <a:pt x="2921999" y="0"/>
                  </a:lnTo>
                  <a:lnTo>
                    <a:pt x="2921999" y="778499"/>
                  </a:lnTo>
                  <a:lnTo>
                    <a:pt x="0" y="778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792899" y="7766605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707299" y="7766605"/>
            <a:ext cx="15894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bAc.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I9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1160967" y="7769074"/>
            <a:ext cx="41275" cy="53340"/>
            <a:chOff x="11160967" y="7769074"/>
            <a:chExt cx="41275" cy="53340"/>
          </a:xfrm>
        </p:grpSpPr>
        <p:sp>
          <p:nvSpPr>
            <p:cNvPr id="69" name="object 69"/>
            <p:cNvSpPr/>
            <p:nvPr/>
          </p:nvSpPr>
          <p:spPr>
            <a:xfrm>
              <a:off x="11165730" y="7773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65730" y="77738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990324" y="5717139"/>
            <a:ext cx="231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9707162" y="5810387"/>
          <a:ext cx="2921635" cy="195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1460500"/>
              </a:tblGrid>
              <a:tr h="863099">
                <a:tc gridSpan="2">
                  <a:txBody>
                    <a:bodyPr/>
                    <a:lstStyle/>
                    <a:p>
                      <a:pPr marL="1323340" marR="347345" indent="-1238250">
                        <a:lnSpc>
                          <a:spcPts val="33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  I8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08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3" name="object 73"/>
          <p:cNvGrpSpPr/>
          <p:nvPr/>
        </p:nvGrpSpPr>
        <p:grpSpPr>
          <a:xfrm>
            <a:off x="3784374" y="4176337"/>
            <a:ext cx="4657090" cy="2927350"/>
            <a:chOff x="3784374" y="4176337"/>
            <a:chExt cx="4657090" cy="2927350"/>
          </a:xfrm>
        </p:grpSpPr>
        <p:sp>
          <p:nvSpPr>
            <p:cNvPr id="74" name="object 74"/>
            <p:cNvSpPr/>
            <p:nvPr/>
          </p:nvSpPr>
          <p:spPr>
            <a:xfrm>
              <a:off x="3832362" y="6355399"/>
              <a:ext cx="1529080" cy="727710"/>
            </a:xfrm>
            <a:custGeom>
              <a:avLst/>
              <a:gdLst/>
              <a:ahLst/>
              <a:cxnLst/>
              <a:rect l="l" t="t" r="r" b="b"/>
              <a:pathLst>
                <a:path w="1529079" h="727709">
                  <a:moveTo>
                    <a:pt x="1528949" y="0"/>
                  </a:moveTo>
                  <a:lnTo>
                    <a:pt x="735915" y="0"/>
                  </a:lnTo>
                  <a:lnTo>
                    <a:pt x="735915" y="727199"/>
                  </a:lnTo>
                  <a:lnTo>
                    <a:pt x="0" y="7271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89136" y="7066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89136" y="70668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06412" y="4189037"/>
              <a:ext cx="2922270" cy="863600"/>
            </a:xfrm>
            <a:custGeom>
              <a:avLst/>
              <a:gdLst/>
              <a:ahLst/>
              <a:cxnLst/>
              <a:rect l="l" t="t" r="r" b="b"/>
              <a:pathLst>
                <a:path w="2922270" h="863600">
                  <a:moveTo>
                    <a:pt x="0" y="0"/>
                  </a:moveTo>
                  <a:lnTo>
                    <a:pt x="2921999" y="0"/>
                  </a:lnTo>
                  <a:lnTo>
                    <a:pt x="2921999" y="863099"/>
                  </a:lnTo>
                  <a:lnTo>
                    <a:pt x="0" y="863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942800" y="8108888"/>
            <a:ext cx="922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92138" y="4166943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06538" y="4166943"/>
            <a:ext cx="13696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5080" indent="-32385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B.c  I3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898437" y="4622062"/>
            <a:ext cx="1640205" cy="67945"/>
            <a:chOff x="3898437" y="4622062"/>
            <a:chExt cx="1640205" cy="67945"/>
          </a:xfrm>
        </p:grpSpPr>
        <p:sp>
          <p:nvSpPr>
            <p:cNvPr id="82" name="object 82"/>
            <p:cNvSpPr/>
            <p:nvPr/>
          </p:nvSpPr>
          <p:spPr>
            <a:xfrm>
              <a:off x="3903200" y="4626824"/>
              <a:ext cx="1587500" cy="42545"/>
            </a:xfrm>
            <a:custGeom>
              <a:avLst/>
              <a:gdLst/>
              <a:ahLst/>
              <a:cxnLst/>
              <a:rect l="l" t="t" r="r" b="b"/>
              <a:pathLst>
                <a:path w="1587500" h="42545">
                  <a:moveTo>
                    <a:pt x="0" y="0"/>
                  </a:moveTo>
                  <a:lnTo>
                    <a:pt x="1587470" y="42278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90251" y="46533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4"/>
                  </a:moveTo>
                  <a:lnTo>
                    <a:pt x="837" y="0"/>
                  </a:lnTo>
                  <a:lnTo>
                    <a:pt x="43628" y="16877"/>
                  </a:lnTo>
                  <a:lnTo>
                    <a:pt x="0" y="3145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90251" y="46533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4"/>
                  </a:moveTo>
                  <a:lnTo>
                    <a:pt x="43628" y="16877"/>
                  </a:lnTo>
                  <a:lnTo>
                    <a:pt x="837" y="0"/>
                  </a:lnTo>
                  <a:lnTo>
                    <a:pt x="0" y="3145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591225" y="4155201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620274" y="3998000"/>
            <a:ext cx="3021965" cy="863600"/>
          </a:xfrm>
          <a:custGeom>
            <a:avLst/>
            <a:gdLst/>
            <a:ahLst/>
            <a:cxnLst/>
            <a:rect l="l" t="t" r="r" b="b"/>
            <a:pathLst>
              <a:path w="3021965" h="863600">
                <a:moveTo>
                  <a:pt x="0" y="0"/>
                </a:moveTo>
                <a:lnTo>
                  <a:pt x="3021599" y="0"/>
                </a:lnTo>
                <a:lnTo>
                  <a:pt x="3021599" y="863099"/>
                </a:lnTo>
                <a:lnTo>
                  <a:pt x="0" y="8630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705999" y="39759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620399" y="3975906"/>
            <a:ext cx="13696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Bc.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993577" y="4402625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423650" y="4408992"/>
            <a:ext cx="1188085" cy="216535"/>
            <a:chOff x="8423650" y="4408992"/>
            <a:chExt cx="1188085" cy="216535"/>
          </a:xfrm>
        </p:grpSpPr>
        <p:sp>
          <p:nvSpPr>
            <p:cNvPr id="91" name="object 91"/>
            <p:cNvSpPr/>
            <p:nvPr/>
          </p:nvSpPr>
          <p:spPr>
            <a:xfrm>
              <a:off x="8428412" y="4429487"/>
              <a:ext cx="1134745" cy="191135"/>
            </a:xfrm>
            <a:custGeom>
              <a:avLst/>
              <a:gdLst/>
              <a:ahLst/>
              <a:cxnLst/>
              <a:rect l="l" t="t" r="r" b="b"/>
              <a:pathLst>
                <a:path w="1134745" h="191135">
                  <a:moveTo>
                    <a:pt x="0" y="191099"/>
                  </a:moveTo>
                  <a:lnTo>
                    <a:pt x="595925" y="191099"/>
                  </a:lnTo>
                  <a:lnTo>
                    <a:pt x="595925" y="0"/>
                  </a:lnTo>
                  <a:lnTo>
                    <a:pt x="1134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563162" y="44137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563162" y="44137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011638" y="3964738"/>
            <a:ext cx="564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180" algn="l"/>
              </a:tabLst>
            </a:pPr>
            <a:r>
              <a:rPr sz="2800" u="sng" spc="9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c	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20.6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199" y="2539564"/>
          <a:ext cx="8855071" cy="4754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/>
                <a:gridCol w="989329"/>
                <a:gridCol w="989330"/>
                <a:gridCol w="989330"/>
                <a:gridCol w="989329"/>
                <a:gridCol w="1515745"/>
                <a:gridCol w="462915"/>
                <a:gridCol w="989329"/>
                <a:gridCol w="989329"/>
              </a:tblGrid>
              <a:tr h="594324"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026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1950" y="2126350"/>
            <a:ext cx="5885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25" y="7381401"/>
            <a:ext cx="69710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conflict occurs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 as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578912" y="6188312"/>
          <a:ext cx="4107179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/>
                <a:gridCol w="1369060"/>
                <a:gridCol w="136905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9755924" y="2389149"/>
            <a:ext cx="3209925" cy="3604895"/>
            <a:chOff x="9755924" y="2389149"/>
            <a:chExt cx="3209925" cy="3604895"/>
          </a:xfrm>
        </p:grpSpPr>
        <p:sp>
          <p:nvSpPr>
            <p:cNvPr id="10" name="object 10"/>
            <p:cNvSpPr/>
            <p:nvPr/>
          </p:nvSpPr>
          <p:spPr>
            <a:xfrm>
              <a:off x="9768624" y="2401849"/>
              <a:ext cx="3184525" cy="3579495"/>
            </a:xfrm>
            <a:custGeom>
              <a:avLst/>
              <a:gdLst/>
              <a:ahLst/>
              <a:cxnLst/>
              <a:rect l="l" t="t" r="r" b="b"/>
              <a:pathLst>
                <a:path w="3184525" h="3579495">
                  <a:moveTo>
                    <a:pt x="2653488" y="3578999"/>
                  </a:moveTo>
                  <a:lnTo>
                    <a:pt x="530710" y="3578999"/>
                  </a:lnTo>
                  <a:lnTo>
                    <a:pt x="482405" y="3576831"/>
                  </a:lnTo>
                  <a:lnTo>
                    <a:pt x="435314" y="3570449"/>
                  </a:lnTo>
                  <a:lnTo>
                    <a:pt x="389626" y="3560042"/>
                  </a:lnTo>
                  <a:lnTo>
                    <a:pt x="345528" y="3545797"/>
                  </a:lnTo>
                  <a:lnTo>
                    <a:pt x="303207" y="3527901"/>
                  </a:lnTo>
                  <a:lnTo>
                    <a:pt x="262850" y="3506542"/>
                  </a:lnTo>
                  <a:lnTo>
                    <a:pt x="224646" y="3481907"/>
                  </a:lnTo>
                  <a:lnTo>
                    <a:pt x="188780" y="3454183"/>
                  </a:lnTo>
                  <a:lnTo>
                    <a:pt x="155441" y="3423558"/>
                  </a:lnTo>
                  <a:lnTo>
                    <a:pt x="124816" y="3390219"/>
                  </a:lnTo>
                  <a:lnTo>
                    <a:pt x="97092" y="3354353"/>
                  </a:lnTo>
                  <a:lnTo>
                    <a:pt x="72457" y="3316149"/>
                  </a:lnTo>
                  <a:lnTo>
                    <a:pt x="51098" y="3275792"/>
                  </a:lnTo>
                  <a:lnTo>
                    <a:pt x="33202" y="3233471"/>
                  </a:lnTo>
                  <a:lnTo>
                    <a:pt x="18957" y="3189373"/>
                  </a:lnTo>
                  <a:lnTo>
                    <a:pt x="8550" y="3143685"/>
                  </a:lnTo>
                  <a:lnTo>
                    <a:pt x="2168" y="3096594"/>
                  </a:lnTo>
                  <a:lnTo>
                    <a:pt x="0" y="3048289"/>
                  </a:lnTo>
                  <a:lnTo>
                    <a:pt x="0" y="530710"/>
                  </a:lnTo>
                  <a:lnTo>
                    <a:pt x="2168" y="482405"/>
                  </a:lnTo>
                  <a:lnTo>
                    <a:pt x="8550" y="435314"/>
                  </a:lnTo>
                  <a:lnTo>
                    <a:pt x="18957" y="389626"/>
                  </a:lnTo>
                  <a:lnTo>
                    <a:pt x="33202" y="345528"/>
                  </a:lnTo>
                  <a:lnTo>
                    <a:pt x="51098" y="303207"/>
                  </a:lnTo>
                  <a:lnTo>
                    <a:pt x="72457" y="262850"/>
                  </a:lnTo>
                  <a:lnTo>
                    <a:pt x="97092" y="224646"/>
                  </a:lnTo>
                  <a:lnTo>
                    <a:pt x="124816" y="188780"/>
                  </a:lnTo>
                  <a:lnTo>
                    <a:pt x="155441" y="155441"/>
                  </a:lnTo>
                  <a:lnTo>
                    <a:pt x="188780" y="124816"/>
                  </a:lnTo>
                  <a:lnTo>
                    <a:pt x="224646" y="97092"/>
                  </a:lnTo>
                  <a:lnTo>
                    <a:pt x="262850" y="72457"/>
                  </a:lnTo>
                  <a:lnTo>
                    <a:pt x="303207" y="51098"/>
                  </a:lnTo>
                  <a:lnTo>
                    <a:pt x="345528" y="33202"/>
                  </a:lnTo>
                  <a:lnTo>
                    <a:pt x="389626" y="18957"/>
                  </a:lnTo>
                  <a:lnTo>
                    <a:pt x="435314" y="8550"/>
                  </a:lnTo>
                  <a:lnTo>
                    <a:pt x="482405" y="2168"/>
                  </a:lnTo>
                  <a:lnTo>
                    <a:pt x="530710" y="0"/>
                  </a:lnTo>
                  <a:lnTo>
                    <a:pt x="2653488" y="0"/>
                  </a:lnTo>
                  <a:lnTo>
                    <a:pt x="2705943" y="2596"/>
                  </a:lnTo>
                  <a:lnTo>
                    <a:pt x="2757509" y="10291"/>
                  </a:lnTo>
                  <a:lnTo>
                    <a:pt x="2807838" y="22940"/>
                  </a:lnTo>
                  <a:lnTo>
                    <a:pt x="2856583" y="40397"/>
                  </a:lnTo>
                  <a:lnTo>
                    <a:pt x="2903396" y="62521"/>
                  </a:lnTo>
                  <a:lnTo>
                    <a:pt x="2947928" y="89165"/>
                  </a:lnTo>
                  <a:lnTo>
                    <a:pt x="2989831" y="120187"/>
                  </a:lnTo>
                  <a:lnTo>
                    <a:pt x="3028758" y="155441"/>
                  </a:lnTo>
                  <a:lnTo>
                    <a:pt x="3064012" y="194368"/>
                  </a:lnTo>
                  <a:lnTo>
                    <a:pt x="3095034" y="236272"/>
                  </a:lnTo>
                  <a:lnTo>
                    <a:pt x="3121678" y="280804"/>
                  </a:lnTo>
                  <a:lnTo>
                    <a:pt x="3143802" y="327616"/>
                  </a:lnTo>
                  <a:lnTo>
                    <a:pt x="3161259" y="376361"/>
                  </a:lnTo>
                  <a:lnTo>
                    <a:pt x="3173908" y="426690"/>
                  </a:lnTo>
                  <a:lnTo>
                    <a:pt x="3181603" y="478256"/>
                  </a:lnTo>
                  <a:lnTo>
                    <a:pt x="3184199" y="530710"/>
                  </a:lnTo>
                  <a:lnTo>
                    <a:pt x="3184199" y="3048289"/>
                  </a:lnTo>
                  <a:lnTo>
                    <a:pt x="3182031" y="3096594"/>
                  </a:lnTo>
                  <a:lnTo>
                    <a:pt x="3175649" y="3143685"/>
                  </a:lnTo>
                  <a:lnTo>
                    <a:pt x="3165242" y="3189373"/>
                  </a:lnTo>
                  <a:lnTo>
                    <a:pt x="3150997" y="3233471"/>
                  </a:lnTo>
                  <a:lnTo>
                    <a:pt x="3133101" y="3275792"/>
                  </a:lnTo>
                  <a:lnTo>
                    <a:pt x="3111742" y="3316149"/>
                  </a:lnTo>
                  <a:lnTo>
                    <a:pt x="3087107" y="3354353"/>
                  </a:lnTo>
                  <a:lnTo>
                    <a:pt x="3059383" y="3390219"/>
                  </a:lnTo>
                  <a:lnTo>
                    <a:pt x="3028758" y="3423558"/>
                  </a:lnTo>
                  <a:lnTo>
                    <a:pt x="2995419" y="3454183"/>
                  </a:lnTo>
                  <a:lnTo>
                    <a:pt x="2959553" y="3481907"/>
                  </a:lnTo>
                  <a:lnTo>
                    <a:pt x="2921349" y="3506542"/>
                  </a:lnTo>
                  <a:lnTo>
                    <a:pt x="2880992" y="3527901"/>
                  </a:lnTo>
                  <a:lnTo>
                    <a:pt x="2838671" y="3545797"/>
                  </a:lnTo>
                  <a:lnTo>
                    <a:pt x="2794573" y="3560042"/>
                  </a:lnTo>
                  <a:lnTo>
                    <a:pt x="2748885" y="3570449"/>
                  </a:lnTo>
                  <a:lnTo>
                    <a:pt x="2701794" y="3576831"/>
                  </a:lnTo>
                  <a:lnTo>
                    <a:pt x="2653488" y="3578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68624" y="2401849"/>
              <a:ext cx="3184525" cy="3579495"/>
            </a:xfrm>
            <a:custGeom>
              <a:avLst/>
              <a:gdLst/>
              <a:ahLst/>
              <a:cxnLst/>
              <a:rect l="l" t="t" r="r" b="b"/>
              <a:pathLst>
                <a:path w="3184525" h="3579495">
                  <a:moveTo>
                    <a:pt x="0" y="530710"/>
                  </a:moveTo>
                  <a:lnTo>
                    <a:pt x="2168" y="482405"/>
                  </a:lnTo>
                  <a:lnTo>
                    <a:pt x="8550" y="435314"/>
                  </a:lnTo>
                  <a:lnTo>
                    <a:pt x="18957" y="389626"/>
                  </a:lnTo>
                  <a:lnTo>
                    <a:pt x="33202" y="345528"/>
                  </a:lnTo>
                  <a:lnTo>
                    <a:pt x="51098" y="303207"/>
                  </a:lnTo>
                  <a:lnTo>
                    <a:pt x="72457" y="262850"/>
                  </a:lnTo>
                  <a:lnTo>
                    <a:pt x="97092" y="224646"/>
                  </a:lnTo>
                  <a:lnTo>
                    <a:pt x="124816" y="188780"/>
                  </a:lnTo>
                  <a:lnTo>
                    <a:pt x="155441" y="155441"/>
                  </a:lnTo>
                  <a:lnTo>
                    <a:pt x="188780" y="124816"/>
                  </a:lnTo>
                  <a:lnTo>
                    <a:pt x="224646" y="97092"/>
                  </a:lnTo>
                  <a:lnTo>
                    <a:pt x="262850" y="72457"/>
                  </a:lnTo>
                  <a:lnTo>
                    <a:pt x="303207" y="51098"/>
                  </a:lnTo>
                  <a:lnTo>
                    <a:pt x="345528" y="33202"/>
                  </a:lnTo>
                  <a:lnTo>
                    <a:pt x="389626" y="18957"/>
                  </a:lnTo>
                  <a:lnTo>
                    <a:pt x="435314" y="8550"/>
                  </a:lnTo>
                  <a:lnTo>
                    <a:pt x="482405" y="2168"/>
                  </a:lnTo>
                  <a:lnTo>
                    <a:pt x="530710" y="0"/>
                  </a:lnTo>
                  <a:lnTo>
                    <a:pt x="2653488" y="0"/>
                  </a:lnTo>
                  <a:lnTo>
                    <a:pt x="2705943" y="2596"/>
                  </a:lnTo>
                  <a:lnTo>
                    <a:pt x="2757509" y="10291"/>
                  </a:lnTo>
                  <a:lnTo>
                    <a:pt x="2807838" y="22940"/>
                  </a:lnTo>
                  <a:lnTo>
                    <a:pt x="2856583" y="40397"/>
                  </a:lnTo>
                  <a:lnTo>
                    <a:pt x="2903396" y="62521"/>
                  </a:lnTo>
                  <a:lnTo>
                    <a:pt x="2947928" y="89165"/>
                  </a:lnTo>
                  <a:lnTo>
                    <a:pt x="2989831" y="120187"/>
                  </a:lnTo>
                  <a:lnTo>
                    <a:pt x="3028758" y="155441"/>
                  </a:lnTo>
                  <a:lnTo>
                    <a:pt x="3064012" y="194368"/>
                  </a:lnTo>
                  <a:lnTo>
                    <a:pt x="3095034" y="236272"/>
                  </a:lnTo>
                  <a:lnTo>
                    <a:pt x="3121678" y="280804"/>
                  </a:lnTo>
                  <a:lnTo>
                    <a:pt x="3143802" y="327616"/>
                  </a:lnTo>
                  <a:lnTo>
                    <a:pt x="3161259" y="376361"/>
                  </a:lnTo>
                  <a:lnTo>
                    <a:pt x="3173908" y="426690"/>
                  </a:lnTo>
                  <a:lnTo>
                    <a:pt x="3181603" y="478256"/>
                  </a:lnTo>
                  <a:lnTo>
                    <a:pt x="3184199" y="530710"/>
                  </a:lnTo>
                  <a:lnTo>
                    <a:pt x="3184199" y="3048289"/>
                  </a:lnTo>
                  <a:lnTo>
                    <a:pt x="3182031" y="3096594"/>
                  </a:lnTo>
                  <a:lnTo>
                    <a:pt x="3175649" y="3143685"/>
                  </a:lnTo>
                  <a:lnTo>
                    <a:pt x="3165242" y="3189373"/>
                  </a:lnTo>
                  <a:lnTo>
                    <a:pt x="3150997" y="3233471"/>
                  </a:lnTo>
                  <a:lnTo>
                    <a:pt x="3133101" y="3275792"/>
                  </a:lnTo>
                  <a:lnTo>
                    <a:pt x="3111742" y="3316149"/>
                  </a:lnTo>
                  <a:lnTo>
                    <a:pt x="3087107" y="3354353"/>
                  </a:lnTo>
                  <a:lnTo>
                    <a:pt x="3059383" y="3390219"/>
                  </a:lnTo>
                  <a:lnTo>
                    <a:pt x="3028758" y="3423558"/>
                  </a:lnTo>
                  <a:lnTo>
                    <a:pt x="2995419" y="3454183"/>
                  </a:lnTo>
                  <a:lnTo>
                    <a:pt x="2959553" y="3481907"/>
                  </a:lnTo>
                  <a:lnTo>
                    <a:pt x="2921349" y="3506542"/>
                  </a:lnTo>
                  <a:lnTo>
                    <a:pt x="2880992" y="3527901"/>
                  </a:lnTo>
                  <a:lnTo>
                    <a:pt x="2838671" y="3545797"/>
                  </a:lnTo>
                  <a:lnTo>
                    <a:pt x="2794573" y="3560042"/>
                  </a:lnTo>
                  <a:lnTo>
                    <a:pt x="2748885" y="3570449"/>
                  </a:lnTo>
                  <a:lnTo>
                    <a:pt x="2701794" y="3576831"/>
                  </a:lnTo>
                  <a:lnTo>
                    <a:pt x="2653488" y="3578999"/>
                  </a:lnTo>
                  <a:lnTo>
                    <a:pt x="530710" y="3578999"/>
                  </a:lnTo>
                  <a:lnTo>
                    <a:pt x="482405" y="3576831"/>
                  </a:lnTo>
                  <a:lnTo>
                    <a:pt x="435314" y="3570449"/>
                  </a:lnTo>
                  <a:lnTo>
                    <a:pt x="389626" y="3560042"/>
                  </a:lnTo>
                  <a:lnTo>
                    <a:pt x="345528" y="3545797"/>
                  </a:lnTo>
                  <a:lnTo>
                    <a:pt x="303207" y="3527901"/>
                  </a:lnTo>
                  <a:lnTo>
                    <a:pt x="262850" y="3506542"/>
                  </a:lnTo>
                  <a:lnTo>
                    <a:pt x="224646" y="3481907"/>
                  </a:lnTo>
                  <a:lnTo>
                    <a:pt x="188780" y="3454183"/>
                  </a:lnTo>
                  <a:lnTo>
                    <a:pt x="155441" y="3423558"/>
                  </a:lnTo>
                  <a:lnTo>
                    <a:pt x="124816" y="3390219"/>
                  </a:lnTo>
                  <a:lnTo>
                    <a:pt x="97092" y="3354353"/>
                  </a:lnTo>
                  <a:lnTo>
                    <a:pt x="72457" y="3316149"/>
                  </a:lnTo>
                  <a:lnTo>
                    <a:pt x="51098" y="3275792"/>
                  </a:lnTo>
                  <a:lnTo>
                    <a:pt x="33202" y="3233471"/>
                  </a:lnTo>
                  <a:lnTo>
                    <a:pt x="18957" y="3189373"/>
                  </a:lnTo>
                  <a:lnTo>
                    <a:pt x="8550" y="3143685"/>
                  </a:lnTo>
                  <a:lnTo>
                    <a:pt x="2168" y="3096594"/>
                  </a:lnTo>
                  <a:lnTo>
                    <a:pt x="0" y="3048289"/>
                  </a:lnTo>
                  <a:lnTo>
                    <a:pt x="0" y="53071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97090" y="2457546"/>
            <a:ext cx="24942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endParaRPr sz="2800">
              <a:latin typeface="Calibri"/>
              <a:cs typeface="Calibri"/>
            </a:endParaRPr>
          </a:p>
          <a:p>
            <a:pPr marL="441959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bBa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4558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670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30" dirty="0"/>
              <a:t> </a:t>
            </a:r>
            <a:r>
              <a:rPr sz="3000" spc="-5" dirty="0"/>
              <a:t>20.6</a:t>
            </a:r>
            <a:r>
              <a:rPr sz="3000" spc="-3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7199" y="2539564"/>
          <a:ext cx="8855071" cy="4754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/>
                <a:gridCol w="989329"/>
                <a:gridCol w="989330"/>
                <a:gridCol w="989330"/>
                <a:gridCol w="989329"/>
                <a:gridCol w="1515745"/>
                <a:gridCol w="462915"/>
                <a:gridCol w="989329"/>
                <a:gridCol w="989329"/>
              </a:tblGrid>
              <a:tr h="594324">
                <a:tc row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026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38100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00" b="1" spc="-7" baseline="-3086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38100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1950" y="2126350"/>
            <a:ext cx="7370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 S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LR(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sz="2800" b="1" spc="-10" dirty="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578912" y="6188312"/>
          <a:ext cx="4107179" cy="2167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/>
                <a:gridCol w="1369060"/>
                <a:gridCol w="1369059"/>
              </a:tblGrid>
              <a:tr h="74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7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2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97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755924" y="2389149"/>
            <a:ext cx="3209925" cy="3604895"/>
            <a:chOff x="9755924" y="2389149"/>
            <a:chExt cx="3209925" cy="3604895"/>
          </a:xfrm>
        </p:grpSpPr>
        <p:sp>
          <p:nvSpPr>
            <p:cNvPr id="9" name="object 9"/>
            <p:cNvSpPr/>
            <p:nvPr/>
          </p:nvSpPr>
          <p:spPr>
            <a:xfrm>
              <a:off x="9768624" y="2401849"/>
              <a:ext cx="3184525" cy="3579495"/>
            </a:xfrm>
            <a:custGeom>
              <a:avLst/>
              <a:gdLst/>
              <a:ahLst/>
              <a:cxnLst/>
              <a:rect l="l" t="t" r="r" b="b"/>
              <a:pathLst>
                <a:path w="3184525" h="3579495">
                  <a:moveTo>
                    <a:pt x="2653488" y="3578999"/>
                  </a:moveTo>
                  <a:lnTo>
                    <a:pt x="530710" y="3578999"/>
                  </a:lnTo>
                  <a:lnTo>
                    <a:pt x="482405" y="3576831"/>
                  </a:lnTo>
                  <a:lnTo>
                    <a:pt x="435314" y="3570449"/>
                  </a:lnTo>
                  <a:lnTo>
                    <a:pt x="389626" y="3560042"/>
                  </a:lnTo>
                  <a:lnTo>
                    <a:pt x="345528" y="3545797"/>
                  </a:lnTo>
                  <a:lnTo>
                    <a:pt x="303207" y="3527901"/>
                  </a:lnTo>
                  <a:lnTo>
                    <a:pt x="262850" y="3506542"/>
                  </a:lnTo>
                  <a:lnTo>
                    <a:pt x="224646" y="3481907"/>
                  </a:lnTo>
                  <a:lnTo>
                    <a:pt x="188780" y="3454183"/>
                  </a:lnTo>
                  <a:lnTo>
                    <a:pt x="155441" y="3423558"/>
                  </a:lnTo>
                  <a:lnTo>
                    <a:pt x="124816" y="3390219"/>
                  </a:lnTo>
                  <a:lnTo>
                    <a:pt x="97092" y="3354353"/>
                  </a:lnTo>
                  <a:lnTo>
                    <a:pt x="72457" y="3316149"/>
                  </a:lnTo>
                  <a:lnTo>
                    <a:pt x="51098" y="3275792"/>
                  </a:lnTo>
                  <a:lnTo>
                    <a:pt x="33202" y="3233471"/>
                  </a:lnTo>
                  <a:lnTo>
                    <a:pt x="18957" y="3189373"/>
                  </a:lnTo>
                  <a:lnTo>
                    <a:pt x="8550" y="3143685"/>
                  </a:lnTo>
                  <a:lnTo>
                    <a:pt x="2168" y="3096594"/>
                  </a:lnTo>
                  <a:lnTo>
                    <a:pt x="0" y="3048289"/>
                  </a:lnTo>
                  <a:lnTo>
                    <a:pt x="0" y="530710"/>
                  </a:lnTo>
                  <a:lnTo>
                    <a:pt x="2168" y="482405"/>
                  </a:lnTo>
                  <a:lnTo>
                    <a:pt x="8550" y="435314"/>
                  </a:lnTo>
                  <a:lnTo>
                    <a:pt x="18957" y="389626"/>
                  </a:lnTo>
                  <a:lnTo>
                    <a:pt x="33202" y="345528"/>
                  </a:lnTo>
                  <a:lnTo>
                    <a:pt x="51098" y="303207"/>
                  </a:lnTo>
                  <a:lnTo>
                    <a:pt x="72457" y="262850"/>
                  </a:lnTo>
                  <a:lnTo>
                    <a:pt x="97092" y="224646"/>
                  </a:lnTo>
                  <a:lnTo>
                    <a:pt x="124816" y="188780"/>
                  </a:lnTo>
                  <a:lnTo>
                    <a:pt x="155441" y="155441"/>
                  </a:lnTo>
                  <a:lnTo>
                    <a:pt x="188780" y="124816"/>
                  </a:lnTo>
                  <a:lnTo>
                    <a:pt x="224646" y="97092"/>
                  </a:lnTo>
                  <a:lnTo>
                    <a:pt x="262850" y="72457"/>
                  </a:lnTo>
                  <a:lnTo>
                    <a:pt x="303207" y="51098"/>
                  </a:lnTo>
                  <a:lnTo>
                    <a:pt x="345528" y="33202"/>
                  </a:lnTo>
                  <a:lnTo>
                    <a:pt x="389626" y="18957"/>
                  </a:lnTo>
                  <a:lnTo>
                    <a:pt x="435314" y="8550"/>
                  </a:lnTo>
                  <a:lnTo>
                    <a:pt x="482405" y="2168"/>
                  </a:lnTo>
                  <a:lnTo>
                    <a:pt x="530710" y="0"/>
                  </a:lnTo>
                  <a:lnTo>
                    <a:pt x="2653488" y="0"/>
                  </a:lnTo>
                  <a:lnTo>
                    <a:pt x="2705943" y="2596"/>
                  </a:lnTo>
                  <a:lnTo>
                    <a:pt x="2757509" y="10291"/>
                  </a:lnTo>
                  <a:lnTo>
                    <a:pt x="2807838" y="22940"/>
                  </a:lnTo>
                  <a:lnTo>
                    <a:pt x="2856583" y="40397"/>
                  </a:lnTo>
                  <a:lnTo>
                    <a:pt x="2903396" y="62521"/>
                  </a:lnTo>
                  <a:lnTo>
                    <a:pt x="2947928" y="89165"/>
                  </a:lnTo>
                  <a:lnTo>
                    <a:pt x="2989831" y="120187"/>
                  </a:lnTo>
                  <a:lnTo>
                    <a:pt x="3028758" y="155441"/>
                  </a:lnTo>
                  <a:lnTo>
                    <a:pt x="3064012" y="194368"/>
                  </a:lnTo>
                  <a:lnTo>
                    <a:pt x="3095034" y="236272"/>
                  </a:lnTo>
                  <a:lnTo>
                    <a:pt x="3121678" y="280804"/>
                  </a:lnTo>
                  <a:lnTo>
                    <a:pt x="3143802" y="327616"/>
                  </a:lnTo>
                  <a:lnTo>
                    <a:pt x="3161259" y="376361"/>
                  </a:lnTo>
                  <a:lnTo>
                    <a:pt x="3173908" y="426690"/>
                  </a:lnTo>
                  <a:lnTo>
                    <a:pt x="3181603" y="478256"/>
                  </a:lnTo>
                  <a:lnTo>
                    <a:pt x="3184199" y="530710"/>
                  </a:lnTo>
                  <a:lnTo>
                    <a:pt x="3184199" y="3048289"/>
                  </a:lnTo>
                  <a:lnTo>
                    <a:pt x="3182031" y="3096594"/>
                  </a:lnTo>
                  <a:lnTo>
                    <a:pt x="3175649" y="3143685"/>
                  </a:lnTo>
                  <a:lnTo>
                    <a:pt x="3165242" y="3189373"/>
                  </a:lnTo>
                  <a:lnTo>
                    <a:pt x="3150997" y="3233471"/>
                  </a:lnTo>
                  <a:lnTo>
                    <a:pt x="3133101" y="3275792"/>
                  </a:lnTo>
                  <a:lnTo>
                    <a:pt x="3111742" y="3316149"/>
                  </a:lnTo>
                  <a:lnTo>
                    <a:pt x="3087107" y="3354353"/>
                  </a:lnTo>
                  <a:lnTo>
                    <a:pt x="3059383" y="3390219"/>
                  </a:lnTo>
                  <a:lnTo>
                    <a:pt x="3028758" y="3423558"/>
                  </a:lnTo>
                  <a:lnTo>
                    <a:pt x="2995419" y="3454183"/>
                  </a:lnTo>
                  <a:lnTo>
                    <a:pt x="2959553" y="3481907"/>
                  </a:lnTo>
                  <a:lnTo>
                    <a:pt x="2921349" y="3506542"/>
                  </a:lnTo>
                  <a:lnTo>
                    <a:pt x="2880992" y="3527901"/>
                  </a:lnTo>
                  <a:lnTo>
                    <a:pt x="2838671" y="3545797"/>
                  </a:lnTo>
                  <a:lnTo>
                    <a:pt x="2794573" y="3560042"/>
                  </a:lnTo>
                  <a:lnTo>
                    <a:pt x="2748885" y="3570449"/>
                  </a:lnTo>
                  <a:lnTo>
                    <a:pt x="2701794" y="3576831"/>
                  </a:lnTo>
                  <a:lnTo>
                    <a:pt x="2653488" y="3578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8624" y="2401849"/>
              <a:ext cx="3184525" cy="3579495"/>
            </a:xfrm>
            <a:custGeom>
              <a:avLst/>
              <a:gdLst/>
              <a:ahLst/>
              <a:cxnLst/>
              <a:rect l="l" t="t" r="r" b="b"/>
              <a:pathLst>
                <a:path w="3184525" h="3579495">
                  <a:moveTo>
                    <a:pt x="0" y="530710"/>
                  </a:moveTo>
                  <a:lnTo>
                    <a:pt x="2168" y="482405"/>
                  </a:lnTo>
                  <a:lnTo>
                    <a:pt x="8550" y="435314"/>
                  </a:lnTo>
                  <a:lnTo>
                    <a:pt x="18957" y="389626"/>
                  </a:lnTo>
                  <a:lnTo>
                    <a:pt x="33202" y="345528"/>
                  </a:lnTo>
                  <a:lnTo>
                    <a:pt x="51098" y="303207"/>
                  </a:lnTo>
                  <a:lnTo>
                    <a:pt x="72457" y="262850"/>
                  </a:lnTo>
                  <a:lnTo>
                    <a:pt x="97092" y="224646"/>
                  </a:lnTo>
                  <a:lnTo>
                    <a:pt x="124816" y="188780"/>
                  </a:lnTo>
                  <a:lnTo>
                    <a:pt x="155441" y="155441"/>
                  </a:lnTo>
                  <a:lnTo>
                    <a:pt x="188780" y="124816"/>
                  </a:lnTo>
                  <a:lnTo>
                    <a:pt x="224646" y="97092"/>
                  </a:lnTo>
                  <a:lnTo>
                    <a:pt x="262850" y="72457"/>
                  </a:lnTo>
                  <a:lnTo>
                    <a:pt x="303207" y="51098"/>
                  </a:lnTo>
                  <a:lnTo>
                    <a:pt x="345528" y="33202"/>
                  </a:lnTo>
                  <a:lnTo>
                    <a:pt x="389626" y="18957"/>
                  </a:lnTo>
                  <a:lnTo>
                    <a:pt x="435314" y="8550"/>
                  </a:lnTo>
                  <a:lnTo>
                    <a:pt x="482405" y="2168"/>
                  </a:lnTo>
                  <a:lnTo>
                    <a:pt x="530710" y="0"/>
                  </a:lnTo>
                  <a:lnTo>
                    <a:pt x="2653488" y="0"/>
                  </a:lnTo>
                  <a:lnTo>
                    <a:pt x="2705943" y="2596"/>
                  </a:lnTo>
                  <a:lnTo>
                    <a:pt x="2757509" y="10291"/>
                  </a:lnTo>
                  <a:lnTo>
                    <a:pt x="2807838" y="22940"/>
                  </a:lnTo>
                  <a:lnTo>
                    <a:pt x="2856583" y="40397"/>
                  </a:lnTo>
                  <a:lnTo>
                    <a:pt x="2903396" y="62521"/>
                  </a:lnTo>
                  <a:lnTo>
                    <a:pt x="2947928" y="89165"/>
                  </a:lnTo>
                  <a:lnTo>
                    <a:pt x="2989831" y="120187"/>
                  </a:lnTo>
                  <a:lnTo>
                    <a:pt x="3028758" y="155441"/>
                  </a:lnTo>
                  <a:lnTo>
                    <a:pt x="3064012" y="194368"/>
                  </a:lnTo>
                  <a:lnTo>
                    <a:pt x="3095034" y="236272"/>
                  </a:lnTo>
                  <a:lnTo>
                    <a:pt x="3121678" y="280804"/>
                  </a:lnTo>
                  <a:lnTo>
                    <a:pt x="3143802" y="327616"/>
                  </a:lnTo>
                  <a:lnTo>
                    <a:pt x="3161259" y="376361"/>
                  </a:lnTo>
                  <a:lnTo>
                    <a:pt x="3173908" y="426690"/>
                  </a:lnTo>
                  <a:lnTo>
                    <a:pt x="3181603" y="478256"/>
                  </a:lnTo>
                  <a:lnTo>
                    <a:pt x="3184199" y="530710"/>
                  </a:lnTo>
                  <a:lnTo>
                    <a:pt x="3184199" y="3048289"/>
                  </a:lnTo>
                  <a:lnTo>
                    <a:pt x="3182031" y="3096594"/>
                  </a:lnTo>
                  <a:lnTo>
                    <a:pt x="3175649" y="3143685"/>
                  </a:lnTo>
                  <a:lnTo>
                    <a:pt x="3165242" y="3189373"/>
                  </a:lnTo>
                  <a:lnTo>
                    <a:pt x="3150997" y="3233471"/>
                  </a:lnTo>
                  <a:lnTo>
                    <a:pt x="3133101" y="3275792"/>
                  </a:lnTo>
                  <a:lnTo>
                    <a:pt x="3111742" y="3316149"/>
                  </a:lnTo>
                  <a:lnTo>
                    <a:pt x="3087107" y="3354353"/>
                  </a:lnTo>
                  <a:lnTo>
                    <a:pt x="3059383" y="3390219"/>
                  </a:lnTo>
                  <a:lnTo>
                    <a:pt x="3028758" y="3423558"/>
                  </a:lnTo>
                  <a:lnTo>
                    <a:pt x="2995419" y="3454183"/>
                  </a:lnTo>
                  <a:lnTo>
                    <a:pt x="2959553" y="3481907"/>
                  </a:lnTo>
                  <a:lnTo>
                    <a:pt x="2921349" y="3506542"/>
                  </a:lnTo>
                  <a:lnTo>
                    <a:pt x="2880992" y="3527901"/>
                  </a:lnTo>
                  <a:lnTo>
                    <a:pt x="2838671" y="3545797"/>
                  </a:lnTo>
                  <a:lnTo>
                    <a:pt x="2794573" y="3560042"/>
                  </a:lnTo>
                  <a:lnTo>
                    <a:pt x="2748885" y="3570449"/>
                  </a:lnTo>
                  <a:lnTo>
                    <a:pt x="2701794" y="3576831"/>
                  </a:lnTo>
                  <a:lnTo>
                    <a:pt x="2653488" y="3578999"/>
                  </a:lnTo>
                  <a:lnTo>
                    <a:pt x="530710" y="3578999"/>
                  </a:lnTo>
                  <a:lnTo>
                    <a:pt x="482405" y="3576831"/>
                  </a:lnTo>
                  <a:lnTo>
                    <a:pt x="435314" y="3570449"/>
                  </a:lnTo>
                  <a:lnTo>
                    <a:pt x="389626" y="3560042"/>
                  </a:lnTo>
                  <a:lnTo>
                    <a:pt x="345528" y="3545797"/>
                  </a:lnTo>
                  <a:lnTo>
                    <a:pt x="303207" y="3527901"/>
                  </a:lnTo>
                  <a:lnTo>
                    <a:pt x="262850" y="3506542"/>
                  </a:lnTo>
                  <a:lnTo>
                    <a:pt x="224646" y="3481907"/>
                  </a:lnTo>
                  <a:lnTo>
                    <a:pt x="188780" y="3454183"/>
                  </a:lnTo>
                  <a:lnTo>
                    <a:pt x="155441" y="3423558"/>
                  </a:lnTo>
                  <a:lnTo>
                    <a:pt x="124816" y="3390219"/>
                  </a:lnTo>
                  <a:lnTo>
                    <a:pt x="97092" y="3354353"/>
                  </a:lnTo>
                  <a:lnTo>
                    <a:pt x="72457" y="3316149"/>
                  </a:lnTo>
                  <a:lnTo>
                    <a:pt x="51098" y="3275792"/>
                  </a:lnTo>
                  <a:lnTo>
                    <a:pt x="33202" y="3233471"/>
                  </a:lnTo>
                  <a:lnTo>
                    <a:pt x="18957" y="3189373"/>
                  </a:lnTo>
                  <a:lnTo>
                    <a:pt x="8550" y="3143685"/>
                  </a:lnTo>
                  <a:lnTo>
                    <a:pt x="2168" y="3096594"/>
                  </a:lnTo>
                  <a:lnTo>
                    <a:pt x="0" y="3048289"/>
                  </a:lnTo>
                  <a:lnTo>
                    <a:pt x="0" y="53071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97090" y="2457546"/>
            <a:ext cx="249428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 indent="-4826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46431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endParaRPr sz="2800">
              <a:latin typeface="Calibri"/>
              <a:cs typeface="Calibri"/>
            </a:endParaRPr>
          </a:p>
          <a:p>
            <a:pPr marL="441959" indent="-429895">
              <a:lnSpc>
                <a:spcPct val="100000"/>
              </a:lnSpc>
              <a:buAutoNum type="arabicPeriod"/>
              <a:tabLst>
                <a:tab pos="441959" algn="l"/>
                <a:tab pos="442595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bBa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926465" algn="l"/>
                <a:tab pos="1464310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025" y="7381401"/>
            <a:ext cx="48107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conflict occurs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follow(A)=follow(B)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3929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The</a:t>
            </a:r>
            <a:r>
              <a:rPr sz="3000" spc="-25" dirty="0"/>
              <a:t> </a:t>
            </a:r>
            <a:r>
              <a:rPr sz="3000" spc="-10" dirty="0"/>
              <a:t>LR(0)</a:t>
            </a:r>
            <a:r>
              <a:rPr sz="3000" spc="-30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spc="-10" dirty="0"/>
              <a:t>Algorithm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052563"/>
            <a:ext cx="4997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Recall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Parsing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181" y="2479283"/>
            <a:ext cx="300355" cy="126111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951" y="2479283"/>
            <a:ext cx="8603615" cy="126111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408940" algn="l"/>
                <a:tab pos="1392555" algn="l"/>
                <a:tab pos="1811020" algn="l"/>
                <a:tab pos="2176780" algn="l"/>
                <a:tab pos="4300220" algn="l"/>
                <a:tab pos="5200015" algn="l"/>
                <a:tab pos="5882005" algn="l"/>
                <a:tab pos="6419850" algn="l"/>
                <a:tab pos="6887845" algn="l"/>
                <a:tab pos="7605395" algn="l"/>
                <a:tab pos="80987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40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204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0414" y="3714740"/>
            <a:ext cx="178371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975">
              <a:lnSpc>
                <a:spcPct val="114999"/>
              </a:lnSpc>
              <a:spcBef>
                <a:spcPts val="100"/>
              </a:spcBef>
              <a:tabLst>
                <a:tab pos="925194" algn="l"/>
                <a:tab pos="116141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	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98195" y="3714740"/>
            <a:ext cx="3881754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14999"/>
              </a:lnSpc>
              <a:spcBef>
                <a:spcPts val="100"/>
              </a:spcBef>
              <a:tabLst>
                <a:tab pos="2160270" algn="l"/>
                <a:tab pos="2341245" algn="l"/>
                <a:tab pos="2782570" algn="l"/>
                <a:tab pos="3256915" algn="l"/>
                <a:tab pos="3376929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oduction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 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951" y="3714740"/>
            <a:ext cx="28206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add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non-terminal,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i.e.,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left-hand-side.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0181" y="5186923"/>
            <a:ext cx="9158605" cy="34778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516255" indent="-504190">
              <a:lnSpc>
                <a:spcPct val="100000"/>
              </a:lnSpc>
              <a:spcBef>
                <a:spcPts val="1600"/>
              </a:spcBef>
              <a:buAutoNum type="arabicPeriod" startAt="3"/>
              <a:tabLst>
                <a:tab pos="516255" algn="l"/>
                <a:tab pos="51689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every newly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repeat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505"/>
              </a:spcBef>
              <a:buAutoNum type="arabicPeriod" startAt="3"/>
              <a:tabLst>
                <a:tab pos="516255" algn="l"/>
                <a:tab pos="5168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becomes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closure/state.</a:t>
            </a:r>
            <a:endParaRPr sz="2800">
              <a:latin typeface="Calibri"/>
              <a:cs typeface="Calibri"/>
            </a:endParaRPr>
          </a:p>
          <a:p>
            <a:pPr marL="516255" marR="5080" indent="-504190">
              <a:lnSpc>
                <a:spcPct val="114999"/>
              </a:lnSpc>
              <a:spcBef>
                <a:spcPts val="1000"/>
              </a:spcBef>
              <a:buAutoNum type="arabicPeriod" startAt="3"/>
              <a:tabLst>
                <a:tab pos="516255" algn="l"/>
                <a:tab pos="516890" algn="l"/>
                <a:tab pos="1258570" algn="l"/>
                <a:tab pos="1941830" algn="l"/>
                <a:tab pos="2799715" algn="l"/>
                <a:tab pos="4224655" algn="l"/>
                <a:tab pos="4726305" algn="l"/>
                <a:tab pos="5852795" algn="l"/>
                <a:tab pos="6219190" algn="l"/>
                <a:tab pos="7837170" algn="l"/>
                <a:tab pos="84518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ansitio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dot.</a:t>
            </a:r>
            <a:endParaRPr sz="2800">
              <a:latin typeface="Calibri"/>
              <a:cs typeface="Calibri"/>
            </a:endParaRPr>
          </a:p>
          <a:p>
            <a:pPr marL="516255" marR="17780" indent="-504190">
              <a:lnSpc>
                <a:spcPct val="114999"/>
              </a:lnSpc>
              <a:spcBef>
                <a:spcPts val="1000"/>
              </a:spcBef>
              <a:buAutoNum type="arabicPeriod" startAt="3"/>
              <a:tabLst>
                <a:tab pos="516255" algn="l"/>
                <a:tab pos="51689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Repeat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process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until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440962"/>
            <a:ext cx="7886700" cy="26193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Starting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Adding productions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NTs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after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dot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“S”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dot,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put 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1" y="5145202"/>
          <a:ext cx="2553969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97281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6647202"/>
            <a:ext cx="654304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173480" algn="l"/>
                <a:tab pos="1963420" algn="l"/>
                <a:tab pos="2658745" algn="l"/>
                <a:tab pos="4737735" algn="l"/>
                <a:tab pos="5659755" algn="l"/>
              </a:tabLst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3: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no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items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	that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immediately following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dot.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3019" y="7201937"/>
            <a:ext cx="2447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65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non-terminal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10" name="object 10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64374" y="382443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0845324" y="4724261"/>
          <a:ext cx="2823210" cy="297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78422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89499" y="3542850"/>
          <a:ext cx="2733039" cy="167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973455"/>
                <a:gridCol w="1088389"/>
              </a:tblGrid>
              <a:tr h="8509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3135"/>
                        </a:lnSpc>
                      </a:pPr>
                      <a:r>
                        <a:rPr sz="2800" b="1" u="heavy" spc="-2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u="heavy" spc="-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28930" marR="31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3135"/>
                        </a:lnSpc>
                      </a:pPr>
                      <a:r>
                        <a:rPr sz="2800" b="1" u="heavy" spc="-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9530" marR="3175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401171">
                <a:tc>
                  <a:txBody>
                    <a:bodyPr/>
                    <a:lstStyle/>
                    <a:p>
                      <a:pPr marL="85725">
                        <a:lnSpc>
                          <a:spcPts val="306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3175" algn="ctr">
                        <a:lnSpc>
                          <a:spcPts val="306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ts val="306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6751" y="1825098"/>
            <a:ext cx="12602210" cy="4442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4: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Making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closure</a:t>
            </a:r>
            <a:endParaRPr sz="2800">
              <a:latin typeface="Calibri"/>
              <a:cs typeface="Calibri"/>
            </a:endParaRPr>
          </a:p>
          <a:p>
            <a:pPr marL="12700" marR="349377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 no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items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added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5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closure.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is done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adding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box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naming it.</a:t>
            </a:r>
            <a:endParaRPr sz="2800">
              <a:latin typeface="Calibri"/>
              <a:cs typeface="Calibri"/>
            </a:endParaRPr>
          </a:p>
          <a:p>
            <a:pPr marL="10119995" algn="just">
              <a:lnSpc>
                <a:spcPct val="100000"/>
              </a:lnSpc>
              <a:spcBef>
                <a:spcPts val="29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Calibri"/>
              <a:cs typeface="Calibri"/>
            </a:endParaRPr>
          </a:p>
          <a:p>
            <a:pPr marL="12700" marR="6159500">
              <a:lnSpc>
                <a:spcPct val="114999"/>
              </a:lnSpc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Transitions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goto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function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transitions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“S”,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“d”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“a”.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45324" y="4724261"/>
          <a:ext cx="2823210" cy="297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78422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12899" y="6273350"/>
          <a:ext cx="4383403" cy="2274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/>
                <a:gridCol w="1675129"/>
                <a:gridCol w="1659889"/>
              </a:tblGrid>
              <a:tr h="1678799">
                <a:tc gridSpan="2">
                  <a:txBody>
                    <a:bodyPr/>
                    <a:lstStyle/>
                    <a:p>
                      <a:pPr marL="804545">
                        <a:lnSpc>
                          <a:spcPts val="3135"/>
                        </a:lnSpc>
                      </a:pPr>
                      <a:r>
                        <a:rPr sz="2800" b="1" u="heavy" spc="-2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u="heavy" spc="-40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heavy" spc="-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326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2540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702945" algn="l"/>
                          <a:tab pos="1640839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S	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spcBef>
                          <a:spcPts val="2039"/>
                        </a:spcBef>
                        <a:tabLst>
                          <a:tab pos="702945" algn="l"/>
                          <a:tab pos="1652270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d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596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6995" marR="1206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44546A"/>
                      </a:solidFill>
                      <a:prstDash val="solid"/>
                    </a:lnL>
                    <a:lnB w="53975">
                      <a:solidFill>
                        <a:srgbClr val="4454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380386" y="6801015"/>
            <a:ext cx="53340" cy="41275"/>
            <a:chOff x="5380386" y="6801015"/>
            <a:chExt cx="53340" cy="41275"/>
          </a:xfrm>
        </p:grpSpPr>
        <p:sp>
          <p:nvSpPr>
            <p:cNvPr id="13" name="object 13"/>
            <p:cNvSpPr/>
            <p:nvPr/>
          </p:nvSpPr>
          <p:spPr>
            <a:xfrm>
              <a:off x="5385148" y="68057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5148" y="68057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391586" y="7529165"/>
            <a:ext cx="53340" cy="41275"/>
            <a:chOff x="5391586" y="7529165"/>
            <a:chExt cx="53340" cy="41275"/>
          </a:xfrm>
        </p:grpSpPr>
        <p:sp>
          <p:nvSpPr>
            <p:cNvPr id="16" name="object 16"/>
            <p:cNvSpPr/>
            <p:nvPr/>
          </p:nvSpPr>
          <p:spPr>
            <a:xfrm>
              <a:off x="5396348" y="75339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6348" y="75339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96524" y="6552351"/>
          <a:ext cx="2553969" cy="2243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972819"/>
              </a:tblGrid>
              <a:tr h="62360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9161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7907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79070" marB="0"/>
                </a:tc>
              </a:tr>
              <a:tr h="7034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8445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8445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58445" marB="0"/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5380477" y="8557562"/>
            <a:ext cx="53340" cy="41275"/>
            <a:chOff x="5380477" y="8557562"/>
            <a:chExt cx="53340" cy="41275"/>
          </a:xfrm>
        </p:grpSpPr>
        <p:sp>
          <p:nvSpPr>
            <p:cNvPr id="20" name="object 20"/>
            <p:cNvSpPr/>
            <p:nvPr/>
          </p:nvSpPr>
          <p:spPr>
            <a:xfrm>
              <a:off x="5385240" y="85623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325" y="0"/>
                  </a:lnTo>
                  <a:lnTo>
                    <a:pt x="43385" y="1617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5240" y="85623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85" y="16179"/>
                  </a:lnTo>
                  <a:lnTo>
                    <a:pt x="32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20.1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810331"/>
            <a:ext cx="9099550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2-5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until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no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states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can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be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added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2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closure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other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transitions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2-5.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14100" y="3657550"/>
            <a:ext cx="3396615" cy="4228465"/>
            <a:chOff x="10614100" y="3657550"/>
            <a:chExt cx="3396615" cy="42284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2808988" y="4202699"/>
                  </a:move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4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4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7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4203065"/>
            </a:xfrm>
            <a:custGeom>
              <a:avLst/>
              <a:gdLst/>
              <a:ahLst/>
              <a:cxnLst/>
              <a:rect l="l" t="t" r="r" b="b"/>
              <a:pathLst>
                <a:path w="3371215" h="4203065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8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3640888"/>
                  </a:lnTo>
                  <a:lnTo>
                    <a:pt x="3368737" y="3689364"/>
                  </a:lnTo>
                  <a:lnTo>
                    <a:pt x="3362663" y="3736694"/>
                  </a:lnTo>
                  <a:lnTo>
                    <a:pt x="3352746" y="3782710"/>
                  </a:lnTo>
                  <a:lnTo>
                    <a:pt x="3339154" y="3827244"/>
                  </a:lnTo>
                  <a:lnTo>
                    <a:pt x="3322056" y="3870127"/>
                  </a:lnTo>
                  <a:lnTo>
                    <a:pt x="3301620" y="3911191"/>
                  </a:lnTo>
                  <a:lnTo>
                    <a:pt x="3278016" y="3950266"/>
                  </a:lnTo>
                  <a:lnTo>
                    <a:pt x="3251412" y="3987185"/>
                  </a:lnTo>
                  <a:lnTo>
                    <a:pt x="3221976" y="4021777"/>
                  </a:lnTo>
                  <a:lnTo>
                    <a:pt x="3189877" y="4053876"/>
                  </a:lnTo>
                  <a:lnTo>
                    <a:pt x="3155285" y="4083312"/>
                  </a:lnTo>
                  <a:lnTo>
                    <a:pt x="3118366" y="4109916"/>
                  </a:lnTo>
                  <a:lnTo>
                    <a:pt x="3079291" y="4133520"/>
                  </a:lnTo>
                  <a:lnTo>
                    <a:pt x="3038228" y="4153956"/>
                  </a:lnTo>
                  <a:lnTo>
                    <a:pt x="2995344" y="4171054"/>
                  </a:lnTo>
                  <a:lnTo>
                    <a:pt x="2950810" y="4184646"/>
                  </a:lnTo>
                  <a:lnTo>
                    <a:pt x="2904794" y="4194563"/>
                  </a:lnTo>
                  <a:lnTo>
                    <a:pt x="2857464" y="4200637"/>
                  </a:lnTo>
                  <a:lnTo>
                    <a:pt x="2808988" y="4202699"/>
                  </a:lnTo>
                  <a:lnTo>
                    <a:pt x="561810" y="4202699"/>
                  </a:lnTo>
                  <a:lnTo>
                    <a:pt x="513335" y="4200637"/>
                  </a:lnTo>
                  <a:lnTo>
                    <a:pt x="466005" y="4194563"/>
                  </a:lnTo>
                  <a:lnTo>
                    <a:pt x="419989" y="4184646"/>
                  </a:lnTo>
                  <a:lnTo>
                    <a:pt x="375455" y="4171054"/>
                  </a:lnTo>
                  <a:lnTo>
                    <a:pt x="332571" y="4153956"/>
                  </a:lnTo>
                  <a:lnTo>
                    <a:pt x="291508" y="4133520"/>
                  </a:lnTo>
                  <a:lnTo>
                    <a:pt x="252433" y="4109916"/>
                  </a:lnTo>
                  <a:lnTo>
                    <a:pt x="215514" y="4083312"/>
                  </a:lnTo>
                  <a:lnTo>
                    <a:pt x="180922" y="4053876"/>
                  </a:lnTo>
                  <a:lnTo>
                    <a:pt x="148823" y="4021777"/>
                  </a:lnTo>
                  <a:lnTo>
                    <a:pt x="119387" y="3987185"/>
                  </a:lnTo>
                  <a:lnTo>
                    <a:pt x="92783" y="3950266"/>
                  </a:lnTo>
                  <a:lnTo>
                    <a:pt x="69179" y="3911191"/>
                  </a:lnTo>
                  <a:lnTo>
                    <a:pt x="48743" y="3870127"/>
                  </a:lnTo>
                  <a:lnTo>
                    <a:pt x="31645" y="3827244"/>
                  </a:lnTo>
                  <a:lnTo>
                    <a:pt x="18053" y="3782710"/>
                  </a:lnTo>
                  <a:lnTo>
                    <a:pt x="8136" y="3736694"/>
                  </a:lnTo>
                  <a:lnTo>
                    <a:pt x="2062" y="3689364"/>
                  </a:lnTo>
                  <a:lnTo>
                    <a:pt x="0" y="3640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64374" y="382443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45324" y="4724261"/>
          <a:ext cx="2823210" cy="297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78422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0499" y="3530150"/>
          <a:ext cx="4382769" cy="2465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/>
                <a:gridCol w="1680210"/>
                <a:gridCol w="1659254"/>
              </a:tblGrid>
              <a:tr h="522129">
                <a:tc rowSpan="2" gridSpan="2"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170815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3050"/>
                        </a:lnSpc>
                        <a:spcBef>
                          <a:spcPts val="96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3810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15667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250"/>
                        </a:spcBef>
                        <a:tabLst>
                          <a:tab pos="702945" algn="l"/>
                          <a:tab pos="1652270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A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8575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78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955" marR="1206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19050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227986" y="4057815"/>
            <a:ext cx="53340" cy="41275"/>
            <a:chOff x="5227986" y="4057815"/>
            <a:chExt cx="53340" cy="41275"/>
          </a:xfrm>
        </p:grpSpPr>
        <p:sp>
          <p:nvSpPr>
            <p:cNvPr id="13" name="object 13"/>
            <p:cNvSpPr/>
            <p:nvPr/>
          </p:nvSpPr>
          <p:spPr>
            <a:xfrm>
              <a:off x="5232748" y="4062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32748" y="4062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39186" y="4785966"/>
            <a:ext cx="53340" cy="41275"/>
            <a:chOff x="5239186" y="4785966"/>
            <a:chExt cx="53340" cy="41275"/>
          </a:xfrm>
        </p:grpSpPr>
        <p:sp>
          <p:nvSpPr>
            <p:cNvPr id="16" name="object 16"/>
            <p:cNvSpPr/>
            <p:nvPr/>
          </p:nvSpPr>
          <p:spPr>
            <a:xfrm>
              <a:off x="5243948" y="4790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3948" y="4790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91600" y="5998852"/>
            <a:ext cx="41275" cy="53340"/>
            <a:chOff x="1891600" y="5998852"/>
            <a:chExt cx="41275" cy="53340"/>
          </a:xfrm>
        </p:grpSpPr>
        <p:sp>
          <p:nvSpPr>
            <p:cNvPr id="19" name="object 19"/>
            <p:cNvSpPr/>
            <p:nvPr/>
          </p:nvSpPr>
          <p:spPr>
            <a:xfrm>
              <a:off x="1896362" y="6003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282" y="43386"/>
                  </a:moveTo>
                  <a:lnTo>
                    <a:pt x="0" y="0"/>
                  </a:lnTo>
                  <a:lnTo>
                    <a:pt x="31463" y="327"/>
                  </a:lnTo>
                  <a:lnTo>
                    <a:pt x="15282" y="4338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6362" y="6003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282" y="43386"/>
                  </a:lnTo>
                  <a:lnTo>
                    <a:pt x="31463" y="3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5290149" y="3593474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363174" y="3572281"/>
            <a:ext cx="21977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0620" marR="5080" indent="-1138555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275862" y="4684050"/>
          <a:ext cx="2723514" cy="167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1035685"/>
                <a:gridCol w="1016634"/>
              </a:tblGrid>
              <a:tr h="424188">
                <a:tc>
                  <a:txBody>
                    <a:bodyPr/>
                    <a:lstStyle/>
                    <a:p>
                      <a:pPr marL="85090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09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</a:tr>
              <a:tr h="827891">
                <a:tc>
                  <a:txBody>
                    <a:bodyPr/>
                    <a:lstStyle/>
                    <a:p>
                      <a:pPr marL="8509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553085">
                        <a:lnSpc>
                          <a:spcPts val="326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870549" y="6061049"/>
            <a:ext cx="2723515" cy="1678939"/>
          </a:xfrm>
          <a:custGeom>
            <a:avLst/>
            <a:gdLst/>
            <a:ahLst/>
            <a:cxnLst/>
            <a:rect l="l" t="t" r="r" b="b"/>
            <a:pathLst>
              <a:path w="2723515" h="1678940">
                <a:moveTo>
                  <a:pt x="0" y="0"/>
                </a:moveTo>
                <a:lnTo>
                  <a:pt x="2723399" y="0"/>
                </a:lnTo>
                <a:lnTo>
                  <a:pt x="27233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6275" y="6020086"/>
            <a:ext cx="2120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 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0674" y="6020086"/>
            <a:ext cx="157289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23520" marR="325755" indent="-224154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3755</Words>
  <Application>Microsoft Office PowerPoint</Application>
  <PresentationFormat>Custom</PresentationFormat>
  <Paragraphs>1959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Compiler Design</vt:lpstr>
      <vt:lpstr>Compiler Design</vt:lpstr>
      <vt:lpstr>Compiler Design  Lecture Overview</vt:lpstr>
      <vt:lpstr>Compiler Design  Example 20.1</vt:lpstr>
      <vt:lpstr>Compiler Design LR(0) Parsing - Example 20.1 (continued)</vt:lpstr>
      <vt:lpstr>Compiler Design The LR(0) Parsing Algorithm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LR(0) Parsing - Example 20.1 (continued)</vt:lpstr>
      <vt:lpstr>Compiler Design SLR(1) Parsing - Example 20.1 (continued)</vt:lpstr>
      <vt:lpstr>Compiler Design SLR(1) Parsing - Example 20.1 (continued)</vt:lpstr>
      <vt:lpstr>Compiler Design SLR(1) Parsing - Example 20.1 (continued)</vt:lpstr>
      <vt:lpstr>Compiler Design  Parsing a string</vt:lpstr>
      <vt:lpstr>Compiler Design  Parsing a string - LR(0)</vt:lpstr>
      <vt:lpstr>Compiler Design  Parsing a string - LR(0)</vt:lpstr>
      <vt:lpstr>Compiler Design  Example 20.2</vt:lpstr>
      <vt:lpstr>Compiler Design  Example 20.2 (continued)</vt:lpstr>
      <vt:lpstr>Compiler Design  Example 20.2 (continued)</vt:lpstr>
      <vt:lpstr>Compiler Design  Example 20.2 (continued)</vt:lpstr>
      <vt:lpstr>Compiler Design Parsing a string - Example 20.2</vt:lpstr>
      <vt:lpstr>Compiler Design Parsing a string - Example 20.2</vt:lpstr>
      <vt:lpstr>Compiler Design Parsing a string - Example 20.2</vt:lpstr>
      <vt:lpstr>Compiler Design Parsing a string - Example 20.2</vt:lpstr>
      <vt:lpstr>Compiler Design  Example 20.3</vt:lpstr>
      <vt:lpstr>Compiler Design  Example 20.3 (continued)</vt:lpstr>
      <vt:lpstr>Compiler Design  Example 20.3 (continued)</vt:lpstr>
      <vt:lpstr>Compiler Design  Example 20.3 (continued)</vt:lpstr>
      <vt:lpstr>Compiler Design  Example 20.3 (continued)</vt:lpstr>
      <vt:lpstr>Compiler Design  Example 20.3 (continued)</vt:lpstr>
      <vt:lpstr>Compiler Design  Example 20.3 (continued)</vt:lpstr>
      <vt:lpstr>Compiler Design  What went wrong?</vt:lpstr>
      <vt:lpstr>Compiler Design  Example 20.4</vt:lpstr>
      <vt:lpstr>Compiler Design  Example 20.4 (continued)</vt:lpstr>
      <vt:lpstr>Compiler Design  Example 20.4 (continued)</vt:lpstr>
      <vt:lpstr>Compiler Design  Example 20.4 (continued)</vt:lpstr>
      <vt:lpstr>Compiler Design  Example 20.4 (continued)</vt:lpstr>
      <vt:lpstr>Compiler Design  Example 20.4 (continued)</vt:lpstr>
      <vt:lpstr>Compiler Design  Example 20.5</vt:lpstr>
      <vt:lpstr>Compiler Design  Example 20.5 (continued)</vt:lpstr>
      <vt:lpstr>Compiler Design  Example 20.5 (continued)</vt:lpstr>
      <vt:lpstr>Compiler Design  Example 20.5 (continued)</vt:lpstr>
      <vt:lpstr>Compiler Design  Example 20.5 (continued)</vt:lpstr>
      <vt:lpstr>Compiler Design  Example 20.6</vt:lpstr>
      <vt:lpstr>Compiler Design  Example 20.6 (continued)</vt:lpstr>
      <vt:lpstr>Compiler Design  Example 20.6 (continued)</vt:lpstr>
      <vt:lpstr>Compiler Design  Example 20.6 (continued)</vt:lpstr>
      <vt:lpstr>Compiler Design  Example 20.6 (continued)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20_2_Table driven BUP - LR(0) and SLR Questions.pptx</dc:title>
  <cp:lastModifiedBy>Divyaprabha Madhu</cp:lastModifiedBy>
  <cp:revision>5</cp:revision>
  <dcterms:created xsi:type="dcterms:W3CDTF">2022-02-09T07:26:16Z</dcterms:created>
  <dcterms:modified xsi:type="dcterms:W3CDTF">2023-02-15T09:20:19Z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