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14630400" cy="9144000"/>
  <p:notesSz cx="146304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84" y="-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2863" y="2744756"/>
            <a:ext cx="436467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1887" y="2157412"/>
            <a:ext cx="10272395" cy="6129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mailto:al@pes.edu" TargetMode="External"/><Relationship Id="rId2" Type="http://schemas.openxmlformats.org/officeDocument/2006/relationships/hyperlink" Target="mailto:preetkanwal@pes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Compiler</a:t>
            </a:r>
            <a:r>
              <a:rPr spc="-9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b="1" spc="-15" dirty="0">
                <a:latin typeface="Calibri"/>
                <a:cs typeface="Calibri"/>
              </a:rPr>
              <a:t>Preet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000" spc="-10" dirty="0">
                <a:latin typeface="Calibri"/>
                <a:cs typeface="Calibri"/>
              </a:rPr>
              <a:t>Department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Computer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Science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&amp;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6605" y="7319416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93329" y="3797100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ln w="38099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8596" y="1353388"/>
            <a:ext cx="2843061" cy="426022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3026835" y="354977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4" h="1437639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11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3927" y="7952010"/>
            <a:ext cx="63398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latin typeface="Calibri"/>
                <a:cs typeface="Calibri"/>
              </a:rPr>
              <a:t>Teaching</a:t>
            </a:r>
            <a:r>
              <a:rPr sz="3000" spc="-15" dirty="0">
                <a:latin typeface="Calibri"/>
                <a:cs typeface="Calibri"/>
              </a:rPr>
              <a:t> Assistant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: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Lavitra</a:t>
            </a:r>
            <a:r>
              <a:rPr sz="3000" spc="-10" dirty="0">
                <a:latin typeface="Calibri"/>
                <a:cs typeface="Calibri"/>
              </a:rPr>
              <a:t> Kshitij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Madan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541591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5" dirty="0"/>
              <a:t>22.1</a:t>
            </a:r>
            <a:r>
              <a:rPr sz="3000" spc="-20" dirty="0"/>
              <a:t> </a:t>
            </a:r>
            <a:r>
              <a:rPr sz="3000" spc="-10" dirty="0"/>
              <a:t>solution</a:t>
            </a:r>
            <a:r>
              <a:rPr sz="3000" spc="-2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021865"/>
            <a:ext cx="86264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6: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Repeat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steps</a:t>
            </a: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2-5 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until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no </a:t>
            </a: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more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states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can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be added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40399" y="2740849"/>
            <a:ext cx="3699510" cy="2377440"/>
          </a:xfrm>
          <a:custGeom>
            <a:avLst/>
            <a:gdLst/>
            <a:ahLst/>
            <a:cxnLst/>
            <a:rect l="l" t="t" r="r" b="b"/>
            <a:pathLst>
              <a:path w="3699509" h="2377440">
                <a:moveTo>
                  <a:pt x="0" y="0"/>
                </a:moveTo>
                <a:lnTo>
                  <a:pt x="3698999" y="0"/>
                </a:lnTo>
                <a:lnTo>
                  <a:pt x="3698999" y="929399"/>
                </a:lnTo>
                <a:lnTo>
                  <a:pt x="0" y="929399"/>
                </a:lnTo>
                <a:lnTo>
                  <a:pt x="0" y="0"/>
                </a:lnTo>
                <a:close/>
              </a:path>
              <a:path w="3699509" h="2377440">
                <a:moveTo>
                  <a:pt x="0" y="1447799"/>
                </a:moveTo>
                <a:lnTo>
                  <a:pt x="3698999" y="1447799"/>
                </a:lnTo>
                <a:lnTo>
                  <a:pt x="3698999" y="2377199"/>
                </a:lnTo>
                <a:lnTo>
                  <a:pt x="0" y="2377199"/>
                </a:lnTo>
                <a:lnTo>
                  <a:pt x="0" y="1447799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26125" y="4199706"/>
            <a:ext cx="18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0525" y="4199706"/>
            <a:ext cx="25711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835" marR="5080" indent="-712470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2199" y="6169850"/>
            <a:ext cx="3699510" cy="929640"/>
          </a:xfrm>
          <a:custGeom>
            <a:avLst/>
            <a:gdLst/>
            <a:ahLst/>
            <a:cxnLst/>
            <a:rect l="l" t="t" r="r" b="b"/>
            <a:pathLst>
              <a:path w="3699510" h="929640">
                <a:moveTo>
                  <a:pt x="0" y="0"/>
                </a:moveTo>
                <a:lnTo>
                  <a:pt x="3698999" y="0"/>
                </a:lnTo>
                <a:lnTo>
                  <a:pt x="3698999" y="929399"/>
                </a:lnTo>
                <a:lnTo>
                  <a:pt x="0" y="9293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7924" y="6180906"/>
            <a:ext cx="18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2324" y="6180906"/>
            <a:ext cx="25393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835" marR="5080" indent="-712470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40399" y="6012050"/>
            <a:ext cx="3699510" cy="1245235"/>
          </a:xfrm>
          <a:custGeom>
            <a:avLst/>
            <a:gdLst/>
            <a:ahLst/>
            <a:cxnLst/>
            <a:rect l="l" t="t" r="r" b="b"/>
            <a:pathLst>
              <a:path w="3699509" h="1245234">
                <a:moveTo>
                  <a:pt x="0" y="0"/>
                </a:moveTo>
                <a:lnTo>
                  <a:pt x="3698999" y="0"/>
                </a:lnTo>
                <a:lnTo>
                  <a:pt x="3698999" y="1244999"/>
                </a:lnTo>
                <a:lnTo>
                  <a:pt x="0" y="12449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26125" y="5967546"/>
            <a:ext cx="2120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40525" y="5967546"/>
            <a:ext cx="25393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800">
              <a:latin typeface="Calibri"/>
              <a:cs typeface="Calibri"/>
            </a:endParaRPr>
          </a:p>
          <a:p>
            <a:pPr marL="711835" marR="1094105" indent="-712470">
              <a:lnSpc>
                <a:spcPct val="100000"/>
              </a:lnSpc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788600" y="2740849"/>
            <a:ext cx="3699510" cy="1335405"/>
          </a:xfrm>
          <a:custGeom>
            <a:avLst/>
            <a:gdLst/>
            <a:ahLst/>
            <a:cxnLst/>
            <a:rect l="l" t="t" r="r" b="b"/>
            <a:pathLst>
              <a:path w="3699509" h="1335404">
                <a:moveTo>
                  <a:pt x="0" y="0"/>
                </a:moveTo>
                <a:lnTo>
                  <a:pt x="3698999" y="0"/>
                </a:lnTo>
                <a:lnTo>
                  <a:pt x="3698999" y="1334999"/>
                </a:lnTo>
                <a:lnTo>
                  <a:pt x="0" y="13349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874325" y="2741346"/>
            <a:ext cx="2286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88725" y="2741346"/>
            <a:ext cx="25711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800">
              <a:latin typeface="Calibri"/>
              <a:cs typeface="Calibri"/>
            </a:endParaRPr>
          </a:p>
          <a:p>
            <a:pPr marL="711835" marR="1110615" indent="-712470">
              <a:lnSpc>
                <a:spcPct val="100000"/>
              </a:lnSpc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I4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078320" y="3185485"/>
            <a:ext cx="53340" cy="1489075"/>
            <a:chOff x="5078320" y="3185485"/>
            <a:chExt cx="53340" cy="1489075"/>
          </a:xfrm>
        </p:grpSpPr>
        <p:sp>
          <p:nvSpPr>
            <p:cNvPr id="19" name="object 19"/>
            <p:cNvSpPr/>
            <p:nvPr/>
          </p:nvSpPr>
          <p:spPr>
            <a:xfrm>
              <a:off x="5083133" y="31902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36" y="31464"/>
                  </a:moveTo>
                  <a:lnTo>
                    <a:pt x="0" y="0"/>
                  </a:lnTo>
                  <a:lnTo>
                    <a:pt x="43342" y="15407"/>
                  </a:lnTo>
                  <a:lnTo>
                    <a:pt x="236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83133" y="31902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36" y="31464"/>
                  </a:moveTo>
                  <a:lnTo>
                    <a:pt x="43342" y="15407"/>
                  </a:lnTo>
                  <a:lnTo>
                    <a:pt x="0" y="0"/>
                  </a:lnTo>
                  <a:lnTo>
                    <a:pt x="236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83083" y="46380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36" y="31464"/>
                  </a:moveTo>
                  <a:lnTo>
                    <a:pt x="0" y="0"/>
                  </a:lnTo>
                  <a:lnTo>
                    <a:pt x="43342" y="15407"/>
                  </a:lnTo>
                  <a:lnTo>
                    <a:pt x="236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83083" y="46380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36" y="31464"/>
                  </a:moveTo>
                  <a:lnTo>
                    <a:pt x="43342" y="15407"/>
                  </a:lnTo>
                  <a:lnTo>
                    <a:pt x="0" y="0"/>
                  </a:lnTo>
                  <a:lnTo>
                    <a:pt x="236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321204" y="6107937"/>
            <a:ext cx="41275" cy="53340"/>
            <a:chOff x="2321204" y="6107937"/>
            <a:chExt cx="41275" cy="53340"/>
          </a:xfrm>
        </p:grpSpPr>
        <p:sp>
          <p:nvSpPr>
            <p:cNvPr id="24" name="object 24"/>
            <p:cNvSpPr/>
            <p:nvPr/>
          </p:nvSpPr>
          <p:spPr>
            <a:xfrm>
              <a:off x="2325967" y="61127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25967" y="61127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166237" y="2751906"/>
            <a:ext cx="36766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  <a:tab pos="921385" algn="l"/>
                <a:tab pos="1059815" algn="l"/>
                <a:tab pos="1974214" algn="l"/>
                <a:tab pos="2888615" algn="l"/>
              </a:tabLst>
            </a:pP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800">
              <a:latin typeface="Calibri"/>
              <a:cs typeface="Calibri"/>
            </a:endParaRPr>
          </a:p>
          <a:p>
            <a:pPr marL="2726055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66187" y="4171251"/>
            <a:ext cx="93471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  <a:tab pos="921385" algn="l"/>
              </a:tabLst>
            </a:pP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A	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479499" y="2728149"/>
          <a:ext cx="3699510" cy="3371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9755"/>
                <a:gridCol w="1849755"/>
              </a:tblGrid>
              <a:tr h="2632799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  <a:p>
                      <a:pPr marL="1000125" indent="-914400">
                        <a:lnSpc>
                          <a:spcPct val="100000"/>
                        </a:lnSpc>
                        <a:buFont typeface="Calibri"/>
                        <a:buAutoNum type="alphaUcPeriod"/>
                        <a:tabLst>
                          <a:tab pos="999490" algn="l"/>
                          <a:tab pos="1000125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  <a:p>
                      <a:pPr marL="999490" marR="1238885" indent="-999490">
                        <a:lnSpc>
                          <a:spcPct val="100000"/>
                        </a:lnSpc>
                        <a:buFont typeface="Calibri"/>
                        <a:buAutoNum type="alphaUcPeriod"/>
                        <a:tabLst>
                          <a:tab pos="999490" algn="l"/>
                          <a:tab pos="1000125" algn="l"/>
                          <a:tab pos="1913889" algn="l"/>
                        </a:tabLst>
                      </a:pPr>
                      <a:r>
                        <a:rPr sz="2800" b="1" dirty="0" smtClean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lang="en-US" sz="2800" b="1" dirty="0" smtClean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sz="2800" b="1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 </a:t>
                      </a:r>
                      <a:r>
                        <a:rPr sz="2800" b="1" spc="-6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lang="en-US" sz="2800" b="1" spc="-620" dirty="0" smtClean="0">
                        <a:solidFill>
                          <a:srgbClr val="2F5496"/>
                        </a:solidFill>
                        <a:latin typeface="Calibri"/>
                        <a:cs typeface="Calibri"/>
                      </a:endParaRPr>
                    </a:p>
                    <a:p>
                      <a:pPr marL="999490" marR="1238885" indent="-999490">
                        <a:lnSpc>
                          <a:spcPct val="100000"/>
                        </a:lnSpc>
                        <a:buFont typeface="Calibri"/>
                        <a:buNone/>
                        <a:tabLst>
                          <a:tab pos="999490" algn="l"/>
                          <a:tab pos="1000125" algn="l"/>
                          <a:tab pos="1913889" algn="l"/>
                        </a:tabLst>
                      </a:pPr>
                      <a:r>
                        <a:rPr lang="en-US" sz="2800" b="1" spc="-62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sz="2800" b="1" spc="-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800" b="1" spc="-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390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dirty="0" smtClean="0">
                          <a:latin typeface="Times New Roman"/>
                          <a:cs typeface="Times New Roman"/>
                        </a:rPr>
                        <a:t> 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L w="9525">
                      <a:solidFill>
                        <a:srgbClr val="44546A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29" name="object 29"/>
          <p:cNvGrpSpPr/>
          <p:nvPr/>
        </p:nvGrpSpPr>
        <p:grpSpPr>
          <a:xfrm>
            <a:off x="5078487" y="6614055"/>
            <a:ext cx="53340" cy="41275"/>
            <a:chOff x="5078487" y="6614055"/>
            <a:chExt cx="53340" cy="41275"/>
          </a:xfrm>
        </p:grpSpPr>
        <p:sp>
          <p:nvSpPr>
            <p:cNvPr id="30" name="object 30"/>
            <p:cNvSpPr/>
            <p:nvPr/>
          </p:nvSpPr>
          <p:spPr>
            <a:xfrm>
              <a:off x="5083249" y="66188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83249" y="66188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8834637" y="3392875"/>
            <a:ext cx="944880" cy="1265555"/>
            <a:chOff x="8834637" y="3392875"/>
            <a:chExt cx="944880" cy="1265555"/>
          </a:xfrm>
        </p:grpSpPr>
        <p:sp>
          <p:nvSpPr>
            <p:cNvPr id="33" name="object 33"/>
            <p:cNvSpPr/>
            <p:nvPr/>
          </p:nvSpPr>
          <p:spPr>
            <a:xfrm>
              <a:off x="8839399" y="3408350"/>
              <a:ext cx="916940" cy="1245235"/>
            </a:xfrm>
            <a:custGeom>
              <a:avLst/>
              <a:gdLst/>
              <a:ahLst/>
              <a:cxnLst/>
              <a:rect l="l" t="t" r="r" b="b"/>
              <a:pathLst>
                <a:path w="916940" h="1245235">
                  <a:moveTo>
                    <a:pt x="0" y="1244999"/>
                  </a:moveTo>
                  <a:lnTo>
                    <a:pt x="474599" y="1244999"/>
                  </a:lnTo>
                  <a:lnTo>
                    <a:pt x="474599" y="0"/>
                  </a:lnTo>
                  <a:lnTo>
                    <a:pt x="916556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745244" y="33976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745244" y="33976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368300" y="3680450"/>
            <a:ext cx="196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78499" y="6159951"/>
            <a:ext cx="917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  <a:tab pos="904240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b	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541591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5" dirty="0"/>
              <a:t>22.1</a:t>
            </a:r>
            <a:r>
              <a:rPr sz="3000" spc="-20" dirty="0"/>
              <a:t> </a:t>
            </a:r>
            <a:r>
              <a:rPr sz="3000" spc="-10" dirty="0"/>
              <a:t>solution</a:t>
            </a:r>
            <a:r>
              <a:rPr sz="3000" spc="-2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92199" y="2740849"/>
            <a:ext cx="3699510" cy="2633345"/>
          </a:xfrm>
          <a:custGeom>
            <a:avLst/>
            <a:gdLst/>
            <a:ahLst/>
            <a:cxnLst/>
            <a:rect l="l" t="t" r="r" b="b"/>
            <a:pathLst>
              <a:path w="3699510" h="2633345">
                <a:moveTo>
                  <a:pt x="0" y="0"/>
                </a:moveTo>
                <a:lnTo>
                  <a:pt x="3698999" y="0"/>
                </a:lnTo>
                <a:lnTo>
                  <a:pt x="3698999" y="2632799"/>
                </a:lnTo>
                <a:lnTo>
                  <a:pt x="0" y="2632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2199" y="2740849"/>
          <a:ext cx="3589654" cy="2173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195"/>
                <a:gridCol w="963930"/>
                <a:gridCol w="1954529"/>
              </a:tblGrid>
              <a:tr h="47446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</a:tr>
              <a:tr h="426719">
                <a:tc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18767">
                <a:tc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191502" y="4883765"/>
            <a:ext cx="300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40399" y="2740849"/>
            <a:ext cx="3699510" cy="2377440"/>
          </a:xfrm>
          <a:custGeom>
            <a:avLst/>
            <a:gdLst/>
            <a:ahLst/>
            <a:cxnLst/>
            <a:rect l="l" t="t" r="r" b="b"/>
            <a:pathLst>
              <a:path w="3699509" h="2377440">
                <a:moveTo>
                  <a:pt x="0" y="0"/>
                </a:moveTo>
                <a:lnTo>
                  <a:pt x="3698999" y="0"/>
                </a:lnTo>
                <a:lnTo>
                  <a:pt x="3698999" y="929399"/>
                </a:lnTo>
                <a:lnTo>
                  <a:pt x="0" y="929399"/>
                </a:lnTo>
                <a:lnTo>
                  <a:pt x="0" y="0"/>
                </a:lnTo>
                <a:close/>
              </a:path>
              <a:path w="3699509" h="2377440">
                <a:moveTo>
                  <a:pt x="0" y="1447799"/>
                </a:moveTo>
                <a:lnTo>
                  <a:pt x="3698999" y="1447799"/>
                </a:lnTo>
                <a:lnTo>
                  <a:pt x="3698999" y="2377199"/>
                </a:lnTo>
                <a:lnTo>
                  <a:pt x="0" y="2377199"/>
                </a:lnTo>
                <a:lnTo>
                  <a:pt x="0" y="1447799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26125" y="4199706"/>
            <a:ext cx="18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40525" y="4199706"/>
            <a:ext cx="25711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835" marR="5080" indent="-712470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2199" y="6169850"/>
            <a:ext cx="3699510" cy="929640"/>
          </a:xfrm>
          <a:custGeom>
            <a:avLst/>
            <a:gdLst/>
            <a:ahLst/>
            <a:cxnLst/>
            <a:rect l="l" t="t" r="r" b="b"/>
            <a:pathLst>
              <a:path w="3699510" h="929640">
                <a:moveTo>
                  <a:pt x="0" y="0"/>
                </a:moveTo>
                <a:lnTo>
                  <a:pt x="3698999" y="0"/>
                </a:lnTo>
                <a:lnTo>
                  <a:pt x="3698999" y="929399"/>
                </a:lnTo>
                <a:lnTo>
                  <a:pt x="0" y="9293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7924" y="6180906"/>
            <a:ext cx="18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92324" y="6180906"/>
            <a:ext cx="25393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835" marR="5080" indent="-712470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788600" y="4722050"/>
            <a:ext cx="3699510" cy="929640"/>
          </a:xfrm>
          <a:custGeom>
            <a:avLst/>
            <a:gdLst/>
            <a:ahLst/>
            <a:cxnLst/>
            <a:rect l="l" t="t" r="r" b="b"/>
            <a:pathLst>
              <a:path w="3699509" h="929639">
                <a:moveTo>
                  <a:pt x="0" y="0"/>
                </a:moveTo>
                <a:lnTo>
                  <a:pt x="3698999" y="0"/>
                </a:lnTo>
                <a:lnTo>
                  <a:pt x="3698999" y="929399"/>
                </a:lnTo>
                <a:lnTo>
                  <a:pt x="0" y="9293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874325" y="4733106"/>
            <a:ext cx="18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788725" y="4733106"/>
            <a:ext cx="25711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835" marR="5080" indent="-712470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I6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078320" y="3185485"/>
            <a:ext cx="53340" cy="1489075"/>
            <a:chOff x="5078320" y="3185485"/>
            <a:chExt cx="53340" cy="1489075"/>
          </a:xfrm>
        </p:grpSpPr>
        <p:sp>
          <p:nvSpPr>
            <p:cNvPr id="18" name="object 18"/>
            <p:cNvSpPr/>
            <p:nvPr/>
          </p:nvSpPr>
          <p:spPr>
            <a:xfrm>
              <a:off x="5083133" y="31902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36" y="31464"/>
                  </a:moveTo>
                  <a:lnTo>
                    <a:pt x="0" y="0"/>
                  </a:lnTo>
                  <a:lnTo>
                    <a:pt x="43342" y="15407"/>
                  </a:lnTo>
                  <a:lnTo>
                    <a:pt x="236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83133" y="31902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36" y="31464"/>
                  </a:moveTo>
                  <a:lnTo>
                    <a:pt x="43342" y="15407"/>
                  </a:lnTo>
                  <a:lnTo>
                    <a:pt x="0" y="0"/>
                  </a:lnTo>
                  <a:lnTo>
                    <a:pt x="236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83083" y="46380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36" y="31464"/>
                  </a:moveTo>
                  <a:lnTo>
                    <a:pt x="0" y="0"/>
                  </a:lnTo>
                  <a:lnTo>
                    <a:pt x="43342" y="15407"/>
                  </a:lnTo>
                  <a:lnTo>
                    <a:pt x="236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83083" y="46380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36" y="31464"/>
                  </a:moveTo>
                  <a:lnTo>
                    <a:pt x="43342" y="15407"/>
                  </a:lnTo>
                  <a:lnTo>
                    <a:pt x="0" y="0"/>
                  </a:lnTo>
                  <a:lnTo>
                    <a:pt x="236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321204" y="5373649"/>
            <a:ext cx="41275" cy="787400"/>
            <a:chOff x="2321204" y="5373649"/>
            <a:chExt cx="41275" cy="787400"/>
          </a:xfrm>
        </p:grpSpPr>
        <p:sp>
          <p:nvSpPr>
            <p:cNvPr id="23" name="object 23"/>
            <p:cNvSpPr/>
            <p:nvPr/>
          </p:nvSpPr>
          <p:spPr>
            <a:xfrm>
              <a:off x="2341700" y="5373649"/>
              <a:ext cx="0" cy="739140"/>
            </a:xfrm>
            <a:custGeom>
              <a:avLst/>
              <a:gdLst/>
              <a:ahLst/>
              <a:cxnLst/>
              <a:rect l="l" t="t" r="r" b="b"/>
              <a:pathLst>
                <a:path h="739139">
                  <a:moveTo>
                    <a:pt x="0" y="0"/>
                  </a:moveTo>
                  <a:lnTo>
                    <a:pt x="0" y="73904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25967" y="61126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25967" y="61126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166187" y="4171251"/>
            <a:ext cx="93471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  <a:tab pos="921385" algn="l"/>
              </a:tabLst>
            </a:pP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A	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14725" y="5522751"/>
            <a:ext cx="21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078487" y="6614055"/>
            <a:ext cx="53340" cy="41275"/>
            <a:chOff x="5078487" y="6614055"/>
            <a:chExt cx="53340" cy="41275"/>
          </a:xfrm>
        </p:grpSpPr>
        <p:sp>
          <p:nvSpPr>
            <p:cNvPr id="29" name="object 29"/>
            <p:cNvSpPr/>
            <p:nvPr/>
          </p:nvSpPr>
          <p:spPr>
            <a:xfrm>
              <a:off x="5083249" y="66188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83249" y="66188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8834637" y="3392875"/>
            <a:ext cx="944880" cy="1265555"/>
            <a:chOff x="8834637" y="3392875"/>
            <a:chExt cx="944880" cy="1265555"/>
          </a:xfrm>
        </p:grpSpPr>
        <p:sp>
          <p:nvSpPr>
            <p:cNvPr id="32" name="object 32"/>
            <p:cNvSpPr/>
            <p:nvPr/>
          </p:nvSpPr>
          <p:spPr>
            <a:xfrm>
              <a:off x="8839399" y="3408350"/>
              <a:ext cx="916940" cy="1245235"/>
            </a:xfrm>
            <a:custGeom>
              <a:avLst/>
              <a:gdLst/>
              <a:ahLst/>
              <a:cxnLst/>
              <a:rect l="l" t="t" r="r" b="b"/>
              <a:pathLst>
                <a:path w="916940" h="1245235">
                  <a:moveTo>
                    <a:pt x="0" y="1244999"/>
                  </a:moveTo>
                  <a:lnTo>
                    <a:pt x="474599" y="1244999"/>
                  </a:lnTo>
                  <a:lnTo>
                    <a:pt x="474599" y="0"/>
                  </a:lnTo>
                  <a:lnTo>
                    <a:pt x="916556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745244" y="33976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745244" y="33976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56749" y="2021865"/>
            <a:ext cx="8807450" cy="211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3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6</a:t>
            </a:r>
            <a:r>
              <a:rPr sz="2800" b="1" u="heavy" spc="-3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continued</a:t>
            </a:r>
            <a:endParaRPr sz="2800">
              <a:latin typeface="Calibri"/>
              <a:cs typeface="Calibri"/>
            </a:endParaRPr>
          </a:p>
          <a:p>
            <a:pPr marL="3422015">
              <a:lnSpc>
                <a:spcPct val="100000"/>
              </a:lnSpc>
              <a:spcBef>
                <a:spcPts val="2385"/>
              </a:spcBef>
              <a:tabLst>
                <a:tab pos="3787140" algn="l"/>
                <a:tab pos="4330700" algn="l"/>
                <a:tab pos="4469130" algn="l"/>
                <a:tab pos="5383530" algn="l"/>
                <a:tab pos="6297930" algn="l"/>
              </a:tabLst>
            </a:pP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800">
              <a:latin typeface="Calibri"/>
              <a:cs typeface="Calibri"/>
            </a:endParaRPr>
          </a:p>
          <a:p>
            <a:pPr marL="6135370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I1</a:t>
            </a:r>
            <a:endParaRPr sz="2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95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78499" y="6159951"/>
            <a:ext cx="917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  <a:tab pos="904240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b	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9775900" y="2728149"/>
          <a:ext cx="3699510" cy="1924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9755"/>
                <a:gridCol w="1849755"/>
              </a:tblGrid>
              <a:tr h="1334999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711960" marR="1238885" indent="-1626870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 </a:t>
                      </a:r>
                      <a:r>
                        <a:rPr sz="2800" b="1" spc="-6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890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9525">
                      <a:solidFill>
                        <a:srgbClr val="44546A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38" name="object 38"/>
          <p:cNvGrpSpPr/>
          <p:nvPr/>
        </p:nvGrpSpPr>
        <p:grpSpPr>
          <a:xfrm>
            <a:off x="11617604" y="4660137"/>
            <a:ext cx="41275" cy="53340"/>
            <a:chOff x="11617604" y="4660137"/>
            <a:chExt cx="41275" cy="53340"/>
          </a:xfrm>
        </p:grpSpPr>
        <p:sp>
          <p:nvSpPr>
            <p:cNvPr id="39" name="object 39"/>
            <p:cNvSpPr/>
            <p:nvPr/>
          </p:nvSpPr>
          <p:spPr>
            <a:xfrm>
              <a:off x="11622367" y="46649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622367" y="46649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5140399" y="8016899"/>
            <a:ext cx="3699510" cy="929640"/>
          </a:xfrm>
          <a:custGeom>
            <a:avLst/>
            <a:gdLst/>
            <a:ahLst/>
            <a:cxnLst/>
            <a:rect l="l" t="t" r="r" b="b"/>
            <a:pathLst>
              <a:path w="3699509" h="929640">
                <a:moveTo>
                  <a:pt x="0" y="0"/>
                </a:moveTo>
                <a:lnTo>
                  <a:pt x="3698999" y="0"/>
                </a:lnTo>
                <a:lnTo>
                  <a:pt x="3698999" y="929399"/>
                </a:lnTo>
                <a:lnTo>
                  <a:pt x="0" y="9293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226125" y="8027956"/>
            <a:ext cx="18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40525" y="8027956"/>
            <a:ext cx="25393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835" marR="5080" indent="-712470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I7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5127699" y="5999350"/>
          <a:ext cx="3699510" cy="1949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9755"/>
                <a:gridCol w="1849755"/>
              </a:tblGrid>
              <a:tr h="1244999">
                <a:tc gridSpan="2">
                  <a:txBody>
                    <a:bodyPr/>
                    <a:lstStyle/>
                    <a:p>
                      <a:pPr marL="85725">
                        <a:lnSpc>
                          <a:spcPts val="311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711960" marR="1254125" indent="-1626870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2800" b="1" spc="-6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02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9525">
                      <a:solidFill>
                        <a:srgbClr val="44546A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45" name="object 45"/>
          <p:cNvGrpSpPr/>
          <p:nvPr/>
        </p:nvGrpSpPr>
        <p:grpSpPr>
          <a:xfrm>
            <a:off x="6969404" y="7955037"/>
            <a:ext cx="41275" cy="53340"/>
            <a:chOff x="6969404" y="7955037"/>
            <a:chExt cx="41275" cy="53340"/>
          </a:xfrm>
        </p:grpSpPr>
        <p:sp>
          <p:nvSpPr>
            <p:cNvPr id="46" name="object 46"/>
            <p:cNvSpPr/>
            <p:nvPr/>
          </p:nvSpPr>
          <p:spPr>
            <a:xfrm>
              <a:off x="6974167" y="79598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4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74167" y="79598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4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541591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5" dirty="0"/>
              <a:t>22.1</a:t>
            </a:r>
            <a:r>
              <a:rPr sz="3000" spc="-20" dirty="0"/>
              <a:t> </a:t>
            </a:r>
            <a:r>
              <a:rPr sz="3000" spc="-10" dirty="0"/>
              <a:t>solution</a:t>
            </a:r>
            <a:r>
              <a:rPr sz="3000" spc="-2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140399" y="2740849"/>
            <a:ext cx="3699510" cy="2377440"/>
          </a:xfrm>
          <a:custGeom>
            <a:avLst/>
            <a:gdLst/>
            <a:ahLst/>
            <a:cxnLst/>
            <a:rect l="l" t="t" r="r" b="b"/>
            <a:pathLst>
              <a:path w="3699509" h="2377440">
                <a:moveTo>
                  <a:pt x="0" y="0"/>
                </a:moveTo>
                <a:lnTo>
                  <a:pt x="3698999" y="0"/>
                </a:lnTo>
                <a:lnTo>
                  <a:pt x="3698999" y="929399"/>
                </a:lnTo>
                <a:lnTo>
                  <a:pt x="0" y="929399"/>
                </a:lnTo>
                <a:lnTo>
                  <a:pt x="0" y="0"/>
                </a:lnTo>
                <a:close/>
              </a:path>
              <a:path w="3699509" h="2377440">
                <a:moveTo>
                  <a:pt x="0" y="1447799"/>
                </a:moveTo>
                <a:lnTo>
                  <a:pt x="3698999" y="1447799"/>
                </a:lnTo>
                <a:lnTo>
                  <a:pt x="3698999" y="2377199"/>
                </a:lnTo>
                <a:lnTo>
                  <a:pt x="0" y="2377199"/>
                </a:lnTo>
                <a:lnTo>
                  <a:pt x="0" y="1447799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26125" y="4199706"/>
            <a:ext cx="18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40525" y="4199706"/>
            <a:ext cx="25711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835" marR="5080" indent="-712470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2199" y="6169850"/>
            <a:ext cx="3699510" cy="929640"/>
          </a:xfrm>
          <a:custGeom>
            <a:avLst/>
            <a:gdLst/>
            <a:ahLst/>
            <a:cxnLst/>
            <a:rect l="l" t="t" r="r" b="b"/>
            <a:pathLst>
              <a:path w="3699510" h="929640">
                <a:moveTo>
                  <a:pt x="0" y="0"/>
                </a:moveTo>
                <a:lnTo>
                  <a:pt x="3698999" y="0"/>
                </a:lnTo>
                <a:lnTo>
                  <a:pt x="3698999" y="929399"/>
                </a:lnTo>
                <a:lnTo>
                  <a:pt x="0" y="9293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7924" y="6180906"/>
            <a:ext cx="18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92324" y="6180906"/>
            <a:ext cx="25393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835" marR="5080" indent="-712470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788600" y="6322250"/>
            <a:ext cx="3699510" cy="929640"/>
          </a:xfrm>
          <a:custGeom>
            <a:avLst/>
            <a:gdLst/>
            <a:ahLst/>
            <a:cxnLst/>
            <a:rect l="l" t="t" r="r" b="b"/>
            <a:pathLst>
              <a:path w="3699509" h="929640">
                <a:moveTo>
                  <a:pt x="0" y="0"/>
                </a:moveTo>
                <a:lnTo>
                  <a:pt x="3698999" y="0"/>
                </a:lnTo>
                <a:lnTo>
                  <a:pt x="3698999" y="929399"/>
                </a:lnTo>
                <a:lnTo>
                  <a:pt x="0" y="9293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874325" y="6333306"/>
            <a:ext cx="18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88725" y="6333306"/>
            <a:ext cx="25711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835" marR="5080" indent="-712470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I8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078320" y="3185485"/>
            <a:ext cx="53340" cy="1489075"/>
            <a:chOff x="5078320" y="3185485"/>
            <a:chExt cx="53340" cy="1489075"/>
          </a:xfrm>
        </p:grpSpPr>
        <p:sp>
          <p:nvSpPr>
            <p:cNvPr id="15" name="object 15"/>
            <p:cNvSpPr/>
            <p:nvPr/>
          </p:nvSpPr>
          <p:spPr>
            <a:xfrm>
              <a:off x="5083133" y="31902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36" y="31464"/>
                  </a:moveTo>
                  <a:lnTo>
                    <a:pt x="0" y="0"/>
                  </a:lnTo>
                  <a:lnTo>
                    <a:pt x="43342" y="15407"/>
                  </a:lnTo>
                  <a:lnTo>
                    <a:pt x="236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83133" y="31902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36" y="31464"/>
                  </a:moveTo>
                  <a:lnTo>
                    <a:pt x="43342" y="15407"/>
                  </a:lnTo>
                  <a:lnTo>
                    <a:pt x="0" y="0"/>
                  </a:lnTo>
                  <a:lnTo>
                    <a:pt x="236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83083" y="46380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36" y="31464"/>
                  </a:moveTo>
                  <a:lnTo>
                    <a:pt x="0" y="0"/>
                  </a:lnTo>
                  <a:lnTo>
                    <a:pt x="43342" y="15407"/>
                  </a:lnTo>
                  <a:lnTo>
                    <a:pt x="236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83083" y="46380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36" y="31464"/>
                  </a:moveTo>
                  <a:lnTo>
                    <a:pt x="43342" y="15407"/>
                  </a:lnTo>
                  <a:lnTo>
                    <a:pt x="0" y="0"/>
                  </a:lnTo>
                  <a:lnTo>
                    <a:pt x="236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321204" y="6107937"/>
            <a:ext cx="41275" cy="53340"/>
            <a:chOff x="2321204" y="6107937"/>
            <a:chExt cx="41275" cy="53340"/>
          </a:xfrm>
        </p:grpSpPr>
        <p:sp>
          <p:nvSpPr>
            <p:cNvPr id="20" name="object 20"/>
            <p:cNvSpPr/>
            <p:nvPr/>
          </p:nvSpPr>
          <p:spPr>
            <a:xfrm>
              <a:off x="2325967" y="61127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25967" y="61127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66187" y="4171251"/>
            <a:ext cx="93471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  <a:tab pos="921385" algn="l"/>
              </a:tabLst>
            </a:pP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A	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479499" y="2728149"/>
          <a:ext cx="3699510" cy="3371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9755"/>
                <a:gridCol w="1849755"/>
              </a:tblGrid>
              <a:tr h="2632799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  <a:p>
                      <a:pPr marL="1000125" indent="-914400">
                        <a:lnSpc>
                          <a:spcPct val="100000"/>
                        </a:lnSpc>
                        <a:buFont typeface="Calibri"/>
                        <a:buAutoNum type="alphaUcPeriod"/>
                        <a:tabLst>
                          <a:tab pos="999490" algn="l"/>
                          <a:tab pos="1000125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  <a:p>
                      <a:pPr marL="999490" marR="1238885" indent="-999490">
                        <a:lnSpc>
                          <a:spcPct val="100000"/>
                        </a:lnSpc>
                        <a:buFont typeface="Calibri"/>
                        <a:buAutoNum type="alphaUcPeriod"/>
                        <a:tabLst>
                          <a:tab pos="999490" algn="l"/>
                          <a:tab pos="1000125" algn="l"/>
                          <a:tab pos="1913889" algn="l"/>
                        </a:tabLst>
                      </a:pPr>
                      <a:r>
                        <a:rPr sz="2800" b="1" dirty="0" smtClean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lang="en-US" sz="2800" b="1" dirty="0" smtClean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     </a:t>
                      </a:r>
                      <a:r>
                        <a:rPr sz="2800" b="1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 </a:t>
                      </a:r>
                      <a:r>
                        <a:rPr sz="2800" b="1" spc="-620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I0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390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L w="9525">
                      <a:solidFill>
                        <a:srgbClr val="44546A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24" name="object 24"/>
          <p:cNvGrpSpPr/>
          <p:nvPr/>
        </p:nvGrpSpPr>
        <p:grpSpPr>
          <a:xfrm>
            <a:off x="5078487" y="6614055"/>
            <a:ext cx="53340" cy="41275"/>
            <a:chOff x="5078487" y="6614055"/>
            <a:chExt cx="53340" cy="41275"/>
          </a:xfrm>
        </p:grpSpPr>
        <p:sp>
          <p:nvSpPr>
            <p:cNvPr id="25" name="object 25"/>
            <p:cNvSpPr/>
            <p:nvPr/>
          </p:nvSpPr>
          <p:spPr>
            <a:xfrm>
              <a:off x="5083249" y="66188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83249" y="66188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8834637" y="3392875"/>
            <a:ext cx="944880" cy="1265555"/>
            <a:chOff x="8834637" y="3392875"/>
            <a:chExt cx="944880" cy="1265555"/>
          </a:xfrm>
        </p:grpSpPr>
        <p:sp>
          <p:nvSpPr>
            <p:cNvPr id="28" name="object 28"/>
            <p:cNvSpPr/>
            <p:nvPr/>
          </p:nvSpPr>
          <p:spPr>
            <a:xfrm>
              <a:off x="8839399" y="3408350"/>
              <a:ext cx="916940" cy="1245235"/>
            </a:xfrm>
            <a:custGeom>
              <a:avLst/>
              <a:gdLst/>
              <a:ahLst/>
              <a:cxnLst/>
              <a:rect l="l" t="t" r="r" b="b"/>
              <a:pathLst>
                <a:path w="916940" h="1245235">
                  <a:moveTo>
                    <a:pt x="0" y="1244999"/>
                  </a:moveTo>
                  <a:lnTo>
                    <a:pt x="474599" y="1244999"/>
                  </a:lnTo>
                  <a:lnTo>
                    <a:pt x="474599" y="0"/>
                  </a:lnTo>
                  <a:lnTo>
                    <a:pt x="916556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745244" y="33976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745244" y="33976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56749" y="2021865"/>
            <a:ext cx="8807450" cy="211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3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6</a:t>
            </a:r>
            <a:r>
              <a:rPr sz="2800" b="1" u="heavy" spc="-3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continued</a:t>
            </a:r>
            <a:endParaRPr sz="2800">
              <a:latin typeface="Calibri"/>
              <a:cs typeface="Calibri"/>
            </a:endParaRPr>
          </a:p>
          <a:p>
            <a:pPr marL="3422015">
              <a:lnSpc>
                <a:spcPct val="100000"/>
              </a:lnSpc>
              <a:spcBef>
                <a:spcPts val="2385"/>
              </a:spcBef>
              <a:tabLst>
                <a:tab pos="3787140" algn="l"/>
                <a:tab pos="4330700" algn="l"/>
                <a:tab pos="4469130" algn="l"/>
                <a:tab pos="5383530" algn="l"/>
                <a:tab pos="6297930" algn="l"/>
              </a:tabLst>
            </a:pP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800">
              <a:latin typeface="Calibri"/>
              <a:cs typeface="Calibri"/>
            </a:endParaRPr>
          </a:p>
          <a:p>
            <a:pPr marL="6135370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I1</a:t>
            </a:r>
            <a:endParaRPr sz="2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95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78499" y="6159951"/>
            <a:ext cx="917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  <a:tab pos="904240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b	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9775900" y="2728149"/>
          <a:ext cx="3699510" cy="1924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9755"/>
                <a:gridCol w="1849755"/>
              </a:tblGrid>
              <a:tr h="1334999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711960" marR="1238885" indent="-1626870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 </a:t>
                      </a:r>
                      <a:r>
                        <a:rPr sz="2800" b="1" spc="-6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890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9525">
                      <a:solidFill>
                        <a:srgbClr val="44546A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9775900" y="4709350"/>
          <a:ext cx="3699510" cy="1543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9755"/>
                <a:gridCol w="1849755"/>
              </a:tblGrid>
              <a:tr h="929399">
                <a:tc gridSpan="2">
                  <a:txBody>
                    <a:bodyPr/>
                    <a:lstStyle/>
                    <a:p>
                      <a:pPr marL="1711960" marR="133350" indent="-1626870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 </a:t>
                      </a:r>
                      <a:r>
                        <a:rPr sz="2800" b="1" spc="-6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136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99060" marB="0">
                    <a:lnL w="9525">
                      <a:solidFill>
                        <a:srgbClr val="44546A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35" name="object 35"/>
          <p:cNvGrpSpPr/>
          <p:nvPr/>
        </p:nvGrpSpPr>
        <p:grpSpPr>
          <a:xfrm>
            <a:off x="11617604" y="4660137"/>
            <a:ext cx="41275" cy="53340"/>
            <a:chOff x="11617604" y="4660137"/>
            <a:chExt cx="41275" cy="53340"/>
          </a:xfrm>
        </p:grpSpPr>
        <p:sp>
          <p:nvSpPr>
            <p:cNvPr id="36" name="object 36"/>
            <p:cNvSpPr/>
            <p:nvPr/>
          </p:nvSpPr>
          <p:spPr>
            <a:xfrm>
              <a:off x="11622367" y="46649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622367" y="46649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5140399" y="8016899"/>
            <a:ext cx="3699510" cy="929640"/>
          </a:xfrm>
          <a:custGeom>
            <a:avLst/>
            <a:gdLst/>
            <a:ahLst/>
            <a:cxnLst/>
            <a:rect l="l" t="t" r="r" b="b"/>
            <a:pathLst>
              <a:path w="3699509" h="929640">
                <a:moveTo>
                  <a:pt x="0" y="0"/>
                </a:moveTo>
                <a:lnTo>
                  <a:pt x="3698999" y="0"/>
                </a:lnTo>
                <a:lnTo>
                  <a:pt x="3698999" y="929399"/>
                </a:lnTo>
                <a:lnTo>
                  <a:pt x="0" y="9293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226125" y="8027956"/>
            <a:ext cx="18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140525" y="8027956"/>
            <a:ext cx="25393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835" marR="5080" indent="-712470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I7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5127699" y="5999350"/>
          <a:ext cx="3699510" cy="1949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9755"/>
                <a:gridCol w="1849755"/>
              </a:tblGrid>
              <a:tr h="1244999">
                <a:tc gridSpan="2">
                  <a:txBody>
                    <a:bodyPr/>
                    <a:lstStyle/>
                    <a:p>
                      <a:pPr marL="85725">
                        <a:lnSpc>
                          <a:spcPts val="311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711960" marR="1254125" indent="-1626870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2800" b="1" spc="-6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02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9525">
                      <a:solidFill>
                        <a:srgbClr val="44546A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42" name="object 42"/>
          <p:cNvGrpSpPr/>
          <p:nvPr/>
        </p:nvGrpSpPr>
        <p:grpSpPr>
          <a:xfrm>
            <a:off x="6969404" y="7955037"/>
            <a:ext cx="41275" cy="53340"/>
            <a:chOff x="6969404" y="7955037"/>
            <a:chExt cx="41275" cy="53340"/>
          </a:xfrm>
        </p:grpSpPr>
        <p:sp>
          <p:nvSpPr>
            <p:cNvPr id="43" name="object 43"/>
            <p:cNvSpPr/>
            <p:nvPr/>
          </p:nvSpPr>
          <p:spPr>
            <a:xfrm>
              <a:off x="6974167" y="79598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4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74167" y="79598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4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9773874" y="8016899"/>
            <a:ext cx="3699510" cy="929640"/>
          </a:xfrm>
          <a:custGeom>
            <a:avLst/>
            <a:gdLst/>
            <a:ahLst/>
            <a:cxnLst/>
            <a:rect l="l" t="t" r="r" b="b"/>
            <a:pathLst>
              <a:path w="3699509" h="929640">
                <a:moveTo>
                  <a:pt x="0" y="0"/>
                </a:moveTo>
                <a:lnTo>
                  <a:pt x="3698999" y="0"/>
                </a:lnTo>
                <a:lnTo>
                  <a:pt x="3698999" y="929399"/>
                </a:lnTo>
                <a:lnTo>
                  <a:pt x="0" y="9293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859601" y="8027956"/>
            <a:ext cx="18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774001" y="8027956"/>
            <a:ext cx="25393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835" marR="5080" indent="-712470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I9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1617604" y="6260337"/>
            <a:ext cx="41275" cy="53340"/>
            <a:chOff x="11617604" y="6260337"/>
            <a:chExt cx="41275" cy="53340"/>
          </a:xfrm>
        </p:grpSpPr>
        <p:sp>
          <p:nvSpPr>
            <p:cNvPr id="49" name="object 49"/>
            <p:cNvSpPr/>
            <p:nvPr/>
          </p:nvSpPr>
          <p:spPr>
            <a:xfrm>
              <a:off x="11622367" y="62651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622367" y="62651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9711987" y="8461105"/>
            <a:ext cx="53340" cy="41275"/>
            <a:chOff x="9711987" y="8461105"/>
            <a:chExt cx="53340" cy="41275"/>
          </a:xfrm>
        </p:grpSpPr>
        <p:sp>
          <p:nvSpPr>
            <p:cNvPr id="52" name="object 52"/>
            <p:cNvSpPr/>
            <p:nvPr/>
          </p:nvSpPr>
          <p:spPr>
            <a:xfrm>
              <a:off x="9716750" y="84658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716750" y="84658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8826699" y="8001001"/>
            <a:ext cx="90296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8140" algn="l"/>
                <a:tab pos="889635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a	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541591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5" dirty="0"/>
              <a:t>22.1</a:t>
            </a:r>
            <a:r>
              <a:rPr sz="3000" spc="-20" dirty="0"/>
              <a:t> </a:t>
            </a:r>
            <a:r>
              <a:rPr sz="3000" spc="-10" dirty="0"/>
              <a:t>solution</a:t>
            </a:r>
            <a:r>
              <a:rPr sz="3000" spc="-2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4402573"/>
            <a:ext cx="5317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Let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fill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CLR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 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now.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749" y="7545823"/>
            <a:ext cx="912749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Notice</a:t>
            </a:r>
            <a:r>
              <a:rPr sz="2800" b="1" spc="2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how</a:t>
            </a:r>
            <a:r>
              <a:rPr sz="2800" b="1" spc="2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2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</a:t>
            </a:r>
            <a:r>
              <a:rPr sz="2800" b="1" spc="2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move</a:t>
            </a:r>
            <a:r>
              <a:rPr sz="2800" b="1" spc="2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2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placed</a:t>
            </a:r>
            <a:r>
              <a:rPr sz="2800" b="1" spc="2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only</a:t>
            </a:r>
            <a:r>
              <a:rPr sz="2800" b="1" spc="2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2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2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necessary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columns.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 is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power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of LR(1).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5212" y="2233612"/>
          <a:ext cx="9601200" cy="1828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609574">
                <a:tc rowSpan="2"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55212" y="5281612"/>
          <a:ext cx="9601200" cy="1828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609574">
                <a:tc rowSpan="2"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541591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5" dirty="0"/>
              <a:t>22.1</a:t>
            </a:r>
            <a:r>
              <a:rPr sz="3000" spc="-20" dirty="0"/>
              <a:t> </a:t>
            </a:r>
            <a:r>
              <a:rPr sz="3000" spc="-10" dirty="0"/>
              <a:t>solution</a:t>
            </a:r>
            <a:r>
              <a:rPr sz="3000" spc="-2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098065"/>
            <a:ext cx="6013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Filling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table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rest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states.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55212" y="2919412"/>
          <a:ext cx="9601200" cy="3657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609574">
                <a:tc rowSpan="2"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541591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5" dirty="0"/>
              <a:t>22.1</a:t>
            </a:r>
            <a:r>
              <a:rPr sz="3000" spc="-20" dirty="0"/>
              <a:t> </a:t>
            </a:r>
            <a:r>
              <a:rPr sz="3000" spc="-10" dirty="0"/>
              <a:t>solution</a:t>
            </a:r>
            <a:r>
              <a:rPr sz="3000" spc="-2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5212" y="1928812"/>
          <a:ext cx="9601200" cy="4632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579074">
                <a:tc rowSpan="2"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790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7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50" b="1" spc="7" baseline="-32679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550" baseline="-32679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50" b="1" spc="7" baseline="-32679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550" baseline="-32679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7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7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550" b="1" spc="7" baseline="-32679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550" baseline="-32679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7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550" b="1" spc="7" baseline="-32679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550" baseline="-32679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7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50" b="1" spc="7" baseline="-32679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550" baseline="-32679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7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50" b="1" spc="7" baseline="-32679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550" baseline="-32679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541591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5" dirty="0"/>
              <a:t>22.1</a:t>
            </a:r>
            <a:r>
              <a:rPr sz="3000" spc="-20" dirty="0"/>
              <a:t> </a:t>
            </a:r>
            <a:r>
              <a:rPr sz="3000" spc="-10" dirty="0"/>
              <a:t>solution</a:t>
            </a:r>
            <a:r>
              <a:rPr sz="3000" spc="-2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5212" y="1928812"/>
          <a:ext cx="9601200" cy="5790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579074">
                <a:tc rowSpan="2"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790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7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50" b="1" spc="7" baseline="-32679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550" baseline="-32679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50" b="1" spc="7" baseline="-32679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550" baseline="-32679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7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7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550" b="1" spc="7" baseline="-32679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550" baseline="-32679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7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550" b="1" spc="7" baseline="-32679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550" baseline="-32679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7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50" b="1" spc="7" baseline="-32679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550" baseline="-32679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7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50" b="1" spc="7" baseline="-32679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550" baseline="-32679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7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550" b="1" spc="7" baseline="-32679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550" baseline="-32679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7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550" b="1" spc="7" baseline="-32679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550" baseline="-32679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541591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5" dirty="0"/>
              <a:t>22.1</a:t>
            </a:r>
            <a:r>
              <a:rPr sz="3000" spc="-20" dirty="0"/>
              <a:t> </a:t>
            </a:r>
            <a:r>
              <a:rPr sz="3000" spc="-10" dirty="0"/>
              <a:t>solution</a:t>
            </a:r>
            <a:r>
              <a:rPr sz="3000" spc="-2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5212" y="1928812"/>
          <a:ext cx="9601200" cy="694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579074">
                <a:tc rowSpan="2"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790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7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50" b="1" spc="7" baseline="-32679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550" baseline="-32679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50" b="1" spc="7" baseline="-32679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550" baseline="-32679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7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7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550" b="1" spc="7" baseline="-32679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550" baseline="-32679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7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550" b="1" spc="7" baseline="-32679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550" baseline="-32679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7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50" b="1" spc="7" baseline="-32679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550" baseline="-32679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7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50" b="1" spc="7" baseline="-32679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550" baseline="-32679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7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550" b="1" spc="7" baseline="-32679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550" baseline="-32679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7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550" b="1" spc="7" baseline="-32679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550" baseline="-32679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7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50" b="1" spc="7" baseline="-32679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550" baseline="-32679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7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600" b="1" spc="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50" b="1" spc="7" baseline="-3104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550" baseline="-31045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1009775" y="3088575"/>
            <a:ext cx="3001010" cy="4658360"/>
            <a:chOff x="11009775" y="3088575"/>
            <a:chExt cx="3001010" cy="4658360"/>
          </a:xfrm>
        </p:grpSpPr>
        <p:sp>
          <p:nvSpPr>
            <p:cNvPr id="7" name="object 7"/>
            <p:cNvSpPr/>
            <p:nvPr/>
          </p:nvSpPr>
          <p:spPr>
            <a:xfrm>
              <a:off x="11022475" y="3101275"/>
              <a:ext cx="2975610" cy="4632960"/>
            </a:xfrm>
            <a:custGeom>
              <a:avLst/>
              <a:gdLst/>
              <a:ahLst/>
              <a:cxnLst/>
              <a:rect l="l" t="t" r="r" b="b"/>
              <a:pathLst>
                <a:path w="2975609" h="4632959">
                  <a:moveTo>
                    <a:pt x="2479239" y="4632599"/>
                  </a:moveTo>
                  <a:lnTo>
                    <a:pt x="495859" y="4632599"/>
                  </a:lnTo>
                  <a:lnTo>
                    <a:pt x="448105" y="4630330"/>
                  </a:lnTo>
                  <a:lnTo>
                    <a:pt x="401635" y="4623658"/>
                  </a:lnTo>
                  <a:lnTo>
                    <a:pt x="356656" y="4612794"/>
                  </a:lnTo>
                  <a:lnTo>
                    <a:pt x="313378" y="4597943"/>
                  </a:lnTo>
                  <a:lnTo>
                    <a:pt x="272007" y="4579315"/>
                  </a:lnTo>
                  <a:lnTo>
                    <a:pt x="232752" y="4557117"/>
                  </a:lnTo>
                  <a:lnTo>
                    <a:pt x="195820" y="4531556"/>
                  </a:lnTo>
                  <a:lnTo>
                    <a:pt x="161420" y="4502841"/>
                  </a:lnTo>
                  <a:lnTo>
                    <a:pt x="129758" y="4471179"/>
                  </a:lnTo>
                  <a:lnTo>
                    <a:pt x="101043" y="4436779"/>
                  </a:lnTo>
                  <a:lnTo>
                    <a:pt x="75482" y="4399847"/>
                  </a:lnTo>
                  <a:lnTo>
                    <a:pt x="53284" y="4360592"/>
                  </a:lnTo>
                  <a:lnTo>
                    <a:pt x="34656" y="4319221"/>
                  </a:lnTo>
                  <a:lnTo>
                    <a:pt x="19805" y="4275943"/>
                  </a:lnTo>
                  <a:lnTo>
                    <a:pt x="8941" y="4230964"/>
                  </a:lnTo>
                  <a:lnTo>
                    <a:pt x="2269" y="4184494"/>
                  </a:lnTo>
                  <a:lnTo>
                    <a:pt x="0" y="4136739"/>
                  </a:lnTo>
                  <a:lnTo>
                    <a:pt x="0" y="495859"/>
                  </a:lnTo>
                  <a:lnTo>
                    <a:pt x="2269" y="448105"/>
                  </a:lnTo>
                  <a:lnTo>
                    <a:pt x="8941" y="401634"/>
                  </a:lnTo>
                  <a:lnTo>
                    <a:pt x="19805" y="356656"/>
                  </a:lnTo>
                  <a:lnTo>
                    <a:pt x="34656" y="313378"/>
                  </a:lnTo>
                  <a:lnTo>
                    <a:pt x="53284" y="272007"/>
                  </a:lnTo>
                  <a:lnTo>
                    <a:pt x="75482" y="232752"/>
                  </a:lnTo>
                  <a:lnTo>
                    <a:pt x="101043" y="195820"/>
                  </a:lnTo>
                  <a:lnTo>
                    <a:pt x="129758" y="161420"/>
                  </a:lnTo>
                  <a:lnTo>
                    <a:pt x="161420" y="129758"/>
                  </a:lnTo>
                  <a:lnTo>
                    <a:pt x="195820" y="101043"/>
                  </a:lnTo>
                  <a:lnTo>
                    <a:pt x="232752" y="75482"/>
                  </a:lnTo>
                  <a:lnTo>
                    <a:pt x="272007" y="53284"/>
                  </a:lnTo>
                  <a:lnTo>
                    <a:pt x="313378" y="34656"/>
                  </a:lnTo>
                  <a:lnTo>
                    <a:pt x="356656" y="19805"/>
                  </a:lnTo>
                  <a:lnTo>
                    <a:pt x="401635" y="8941"/>
                  </a:lnTo>
                  <a:lnTo>
                    <a:pt x="448105" y="2269"/>
                  </a:lnTo>
                  <a:lnTo>
                    <a:pt x="495859" y="0"/>
                  </a:lnTo>
                  <a:lnTo>
                    <a:pt x="2479239" y="0"/>
                  </a:lnTo>
                  <a:lnTo>
                    <a:pt x="2528249" y="2426"/>
                  </a:lnTo>
                  <a:lnTo>
                    <a:pt x="2576429" y="9615"/>
                  </a:lnTo>
                  <a:lnTo>
                    <a:pt x="2623453" y="21433"/>
                  </a:lnTo>
                  <a:lnTo>
                    <a:pt x="2668997" y="37745"/>
                  </a:lnTo>
                  <a:lnTo>
                    <a:pt x="2712735" y="58415"/>
                  </a:lnTo>
                  <a:lnTo>
                    <a:pt x="2754343" y="83310"/>
                  </a:lnTo>
                  <a:lnTo>
                    <a:pt x="2793494" y="112294"/>
                  </a:lnTo>
                  <a:lnTo>
                    <a:pt x="2829864" y="145233"/>
                  </a:lnTo>
                  <a:lnTo>
                    <a:pt x="2862804" y="181604"/>
                  </a:lnTo>
                  <a:lnTo>
                    <a:pt x="2891789" y="220756"/>
                  </a:lnTo>
                  <a:lnTo>
                    <a:pt x="2916684" y="262364"/>
                  </a:lnTo>
                  <a:lnTo>
                    <a:pt x="2937354" y="306102"/>
                  </a:lnTo>
                  <a:lnTo>
                    <a:pt x="2953666" y="351646"/>
                  </a:lnTo>
                  <a:lnTo>
                    <a:pt x="2965484" y="398670"/>
                  </a:lnTo>
                  <a:lnTo>
                    <a:pt x="2972673" y="446850"/>
                  </a:lnTo>
                  <a:lnTo>
                    <a:pt x="2975099" y="495859"/>
                  </a:lnTo>
                  <a:lnTo>
                    <a:pt x="2975099" y="4136739"/>
                  </a:lnTo>
                  <a:lnTo>
                    <a:pt x="2972830" y="4184494"/>
                  </a:lnTo>
                  <a:lnTo>
                    <a:pt x="2966158" y="4230964"/>
                  </a:lnTo>
                  <a:lnTo>
                    <a:pt x="2955294" y="4275943"/>
                  </a:lnTo>
                  <a:lnTo>
                    <a:pt x="2940443" y="4319221"/>
                  </a:lnTo>
                  <a:lnTo>
                    <a:pt x="2921815" y="4360592"/>
                  </a:lnTo>
                  <a:lnTo>
                    <a:pt x="2899617" y="4399847"/>
                  </a:lnTo>
                  <a:lnTo>
                    <a:pt x="2874056" y="4436779"/>
                  </a:lnTo>
                  <a:lnTo>
                    <a:pt x="2845341" y="4471179"/>
                  </a:lnTo>
                  <a:lnTo>
                    <a:pt x="2813679" y="4502841"/>
                  </a:lnTo>
                  <a:lnTo>
                    <a:pt x="2779278" y="4531556"/>
                  </a:lnTo>
                  <a:lnTo>
                    <a:pt x="2742346" y="4557117"/>
                  </a:lnTo>
                  <a:lnTo>
                    <a:pt x="2703091" y="4579315"/>
                  </a:lnTo>
                  <a:lnTo>
                    <a:pt x="2661721" y="4597943"/>
                  </a:lnTo>
                  <a:lnTo>
                    <a:pt x="2618442" y="4612794"/>
                  </a:lnTo>
                  <a:lnTo>
                    <a:pt x="2573464" y="4623658"/>
                  </a:lnTo>
                  <a:lnTo>
                    <a:pt x="2526994" y="4630330"/>
                  </a:lnTo>
                  <a:lnTo>
                    <a:pt x="2479239" y="46325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022475" y="3101275"/>
              <a:ext cx="2975610" cy="4632960"/>
            </a:xfrm>
            <a:custGeom>
              <a:avLst/>
              <a:gdLst/>
              <a:ahLst/>
              <a:cxnLst/>
              <a:rect l="l" t="t" r="r" b="b"/>
              <a:pathLst>
                <a:path w="2975609" h="4632959">
                  <a:moveTo>
                    <a:pt x="0" y="495859"/>
                  </a:moveTo>
                  <a:lnTo>
                    <a:pt x="2269" y="448105"/>
                  </a:lnTo>
                  <a:lnTo>
                    <a:pt x="8941" y="401634"/>
                  </a:lnTo>
                  <a:lnTo>
                    <a:pt x="19805" y="356656"/>
                  </a:lnTo>
                  <a:lnTo>
                    <a:pt x="34656" y="313378"/>
                  </a:lnTo>
                  <a:lnTo>
                    <a:pt x="53284" y="272007"/>
                  </a:lnTo>
                  <a:lnTo>
                    <a:pt x="75482" y="232752"/>
                  </a:lnTo>
                  <a:lnTo>
                    <a:pt x="101043" y="195820"/>
                  </a:lnTo>
                  <a:lnTo>
                    <a:pt x="129758" y="161420"/>
                  </a:lnTo>
                  <a:lnTo>
                    <a:pt x="161420" y="129758"/>
                  </a:lnTo>
                  <a:lnTo>
                    <a:pt x="195820" y="101043"/>
                  </a:lnTo>
                  <a:lnTo>
                    <a:pt x="232752" y="75482"/>
                  </a:lnTo>
                  <a:lnTo>
                    <a:pt x="272007" y="53284"/>
                  </a:lnTo>
                  <a:lnTo>
                    <a:pt x="313378" y="34656"/>
                  </a:lnTo>
                  <a:lnTo>
                    <a:pt x="356656" y="19805"/>
                  </a:lnTo>
                  <a:lnTo>
                    <a:pt x="401635" y="8941"/>
                  </a:lnTo>
                  <a:lnTo>
                    <a:pt x="448105" y="2269"/>
                  </a:lnTo>
                  <a:lnTo>
                    <a:pt x="495859" y="0"/>
                  </a:lnTo>
                  <a:lnTo>
                    <a:pt x="2479239" y="0"/>
                  </a:lnTo>
                  <a:lnTo>
                    <a:pt x="2528249" y="2426"/>
                  </a:lnTo>
                  <a:lnTo>
                    <a:pt x="2576429" y="9615"/>
                  </a:lnTo>
                  <a:lnTo>
                    <a:pt x="2623453" y="21433"/>
                  </a:lnTo>
                  <a:lnTo>
                    <a:pt x="2668997" y="37745"/>
                  </a:lnTo>
                  <a:lnTo>
                    <a:pt x="2712735" y="58415"/>
                  </a:lnTo>
                  <a:lnTo>
                    <a:pt x="2754343" y="83310"/>
                  </a:lnTo>
                  <a:lnTo>
                    <a:pt x="2793494" y="112294"/>
                  </a:lnTo>
                  <a:lnTo>
                    <a:pt x="2829864" y="145233"/>
                  </a:lnTo>
                  <a:lnTo>
                    <a:pt x="2862804" y="181604"/>
                  </a:lnTo>
                  <a:lnTo>
                    <a:pt x="2891789" y="220756"/>
                  </a:lnTo>
                  <a:lnTo>
                    <a:pt x="2916684" y="262364"/>
                  </a:lnTo>
                  <a:lnTo>
                    <a:pt x="2937354" y="306102"/>
                  </a:lnTo>
                  <a:lnTo>
                    <a:pt x="2953666" y="351646"/>
                  </a:lnTo>
                  <a:lnTo>
                    <a:pt x="2965484" y="398670"/>
                  </a:lnTo>
                  <a:lnTo>
                    <a:pt x="2972673" y="446850"/>
                  </a:lnTo>
                  <a:lnTo>
                    <a:pt x="2975099" y="495859"/>
                  </a:lnTo>
                  <a:lnTo>
                    <a:pt x="2975099" y="4136739"/>
                  </a:lnTo>
                  <a:lnTo>
                    <a:pt x="2972830" y="4184494"/>
                  </a:lnTo>
                  <a:lnTo>
                    <a:pt x="2966158" y="4230964"/>
                  </a:lnTo>
                  <a:lnTo>
                    <a:pt x="2955294" y="4275943"/>
                  </a:lnTo>
                  <a:lnTo>
                    <a:pt x="2940443" y="4319221"/>
                  </a:lnTo>
                  <a:lnTo>
                    <a:pt x="2921815" y="4360592"/>
                  </a:lnTo>
                  <a:lnTo>
                    <a:pt x="2899617" y="4399847"/>
                  </a:lnTo>
                  <a:lnTo>
                    <a:pt x="2874056" y="4436779"/>
                  </a:lnTo>
                  <a:lnTo>
                    <a:pt x="2845341" y="4471179"/>
                  </a:lnTo>
                  <a:lnTo>
                    <a:pt x="2813679" y="4502841"/>
                  </a:lnTo>
                  <a:lnTo>
                    <a:pt x="2779278" y="4531556"/>
                  </a:lnTo>
                  <a:lnTo>
                    <a:pt x="2742346" y="4557117"/>
                  </a:lnTo>
                  <a:lnTo>
                    <a:pt x="2703091" y="4579315"/>
                  </a:lnTo>
                  <a:lnTo>
                    <a:pt x="2661721" y="4597943"/>
                  </a:lnTo>
                  <a:lnTo>
                    <a:pt x="2618442" y="4612794"/>
                  </a:lnTo>
                  <a:lnTo>
                    <a:pt x="2573464" y="4623658"/>
                  </a:lnTo>
                  <a:lnTo>
                    <a:pt x="2526994" y="4630330"/>
                  </a:lnTo>
                  <a:lnTo>
                    <a:pt x="2479239" y="4632599"/>
                  </a:lnTo>
                  <a:lnTo>
                    <a:pt x="495859" y="4632599"/>
                  </a:lnTo>
                  <a:lnTo>
                    <a:pt x="448105" y="4630330"/>
                  </a:lnTo>
                  <a:lnTo>
                    <a:pt x="401635" y="4623658"/>
                  </a:lnTo>
                  <a:lnTo>
                    <a:pt x="356656" y="4612794"/>
                  </a:lnTo>
                  <a:lnTo>
                    <a:pt x="313378" y="4597943"/>
                  </a:lnTo>
                  <a:lnTo>
                    <a:pt x="272007" y="4579315"/>
                  </a:lnTo>
                  <a:lnTo>
                    <a:pt x="232752" y="4557117"/>
                  </a:lnTo>
                  <a:lnTo>
                    <a:pt x="195820" y="4531556"/>
                  </a:lnTo>
                  <a:lnTo>
                    <a:pt x="161420" y="4502841"/>
                  </a:lnTo>
                  <a:lnTo>
                    <a:pt x="129758" y="4471179"/>
                  </a:lnTo>
                  <a:lnTo>
                    <a:pt x="101043" y="4436779"/>
                  </a:lnTo>
                  <a:lnTo>
                    <a:pt x="75482" y="4399847"/>
                  </a:lnTo>
                  <a:lnTo>
                    <a:pt x="53284" y="4360592"/>
                  </a:lnTo>
                  <a:lnTo>
                    <a:pt x="34656" y="4319221"/>
                  </a:lnTo>
                  <a:lnTo>
                    <a:pt x="19805" y="4275943"/>
                  </a:lnTo>
                  <a:lnTo>
                    <a:pt x="8941" y="4230964"/>
                  </a:lnTo>
                  <a:lnTo>
                    <a:pt x="2269" y="4184494"/>
                  </a:lnTo>
                  <a:lnTo>
                    <a:pt x="0" y="4136739"/>
                  </a:lnTo>
                  <a:lnTo>
                    <a:pt x="0" y="495859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260278" y="3043691"/>
            <a:ext cx="2496820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Note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two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states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same LR(0)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items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different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lookaheads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hence no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states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merged.</a:t>
            </a:r>
            <a:endParaRPr sz="2800">
              <a:latin typeface="Calibri"/>
              <a:cs typeface="Calibri"/>
            </a:endParaRPr>
          </a:p>
          <a:p>
            <a:pPr marL="26670" marR="19050" indent="635" algn="ctr">
              <a:lnSpc>
                <a:spcPct val="100000"/>
              </a:lnSpc>
            </a:pP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Therefore,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LALR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same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CLR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table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case.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554729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40" dirty="0"/>
              <a:t> </a:t>
            </a:r>
            <a:r>
              <a:rPr sz="3000" spc="-10" dirty="0"/>
              <a:t>problem</a:t>
            </a:r>
            <a:r>
              <a:rPr sz="3000" spc="-35" dirty="0"/>
              <a:t> </a:t>
            </a:r>
            <a:r>
              <a:rPr sz="3000" spc="-5" dirty="0"/>
              <a:t>22.2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638774"/>
            <a:ext cx="6282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following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CLR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LALR?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94900" y="3175886"/>
          <a:ext cx="5677535" cy="1392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900"/>
                <a:gridCol w="1213485"/>
                <a:gridCol w="3867150"/>
              </a:tblGrid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853069" cy="10924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40" dirty="0"/>
              <a:t> </a:t>
            </a:r>
            <a:r>
              <a:rPr sz="3000" spc="-5" dirty="0"/>
              <a:t>22.2</a:t>
            </a:r>
            <a:r>
              <a:rPr sz="3000" spc="-40" dirty="0"/>
              <a:t> </a:t>
            </a:r>
            <a:r>
              <a:rPr sz="3000" spc="-5" dirty="0" smtClean="0"/>
              <a:t>solution</a:t>
            </a:r>
            <a:r>
              <a:rPr lang="en-US" sz="3000" spc="-5" dirty="0" smtClean="0">
                <a:solidFill>
                  <a:srgbClr val="FF0000"/>
                </a:solidFill>
              </a:rPr>
              <a:t/>
            </a:r>
            <a:br>
              <a:rPr lang="en-US" sz="3000" spc="-5" dirty="0" smtClean="0">
                <a:solidFill>
                  <a:srgbClr val="FF0000"/>
                </a:solidFill>
              </a:rPr>
            </a:br>
            <a:r>
              <a:rPr lang="en-US" sz="3000" spc="-5" dirty="0" smtClean="0">
                <a:solidFill>
                  <a:srgbClr val="FF0000"/>
                </a:solidFill>
              </a:rPr>
              <a:t>Refer to class Notes</a:t>
            </a:r>
            <a:endParaRPr sz="300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279848"/>
            <a:ext cx="6282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following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CLR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LALR?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94900" y="2816960"/>
          <a:ext cx="5677535" cy="1392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900"/>
                <a:gridCol w="1213485"/>
                <a:gridCol w="3867150"/>
              </a:tblGrid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56749" y="4669479"/>
            <a:ext cx="6241415" cy="3951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indent="-914400">
              <a:lnSpc>
                <a:spcPct val="114999"/>
              </a:lnSpc>
              <a:spcBef>
                <a:spcPts val="100"/>
              </a:spcBef>
              <a:tabLst>
                <a:tab pos="1383665" algn="l"/>
                <a:tab pos="2298065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Augmenting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numbering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grammar: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926465" algn="l"/>
                <a:tab pos="927100" algn="l"/>
                <a:tab pos="1383665" algn="l"/>
                <a:tab pos="2298065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1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926465" algn="l"/>
                <a:tab pos="927100" algn="l"/>
                <a:tab pos="1383665" algn="l"/>
                <a:tab pos="2298065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926465" algn="l"/>
                <a:tab pos="927100" algn="l"/>
                <a:tab pos="1383665" algn="l"/>
                <a:tab pos="2298065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1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926465" algn="l"/>
                <a:tab pos="927100" algn="l"/>
                <a:tab pos="1383665" algn="l"/>
                <a:tab pos="2298065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926465" algn="l"/>
                <a:tab pos="927100" algn="l"/>
                <a:tab pos="1383665" algn="l"/>
                <a:tab pos="2298065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926465" algn="l"/>
                <a:tab pos="927100" algn="l"/>
                <a:tab pos="1383665" algn="l"/>
                <a:tab pos="2298065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735" y="2414626"/>
            <a:ext cx="389762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Compiler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735" y="3863769"/>
            <a:ext cx="40887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10" dirty="0">
                <a:solidFill>
                  <a:srgbClr val="2F5496"/>
                </a:solidFill>
                <a:latin typeface="Calibri"/>
                <a:cs typeface="Calibri"/>
              </a:rPr>
              <a:t>Unit</a:t>
            </a:r>
            <a:r>
              <a:rPr sz="4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4500" b="1" dirty="0">
                <a:solidFill>
                  <a:srgbClr val="2F5496"/>
                </a:solidFill>
                <a:latin typeface="Calibri"/>
                <a:cs typeface="Calibri"/>
              </a:rPr>
              <a:t>2</a:t>
            </a:r>
            <a:endParaRPr sz="4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500" b="1" spc="-40" dirty="0">
                <a:solidFill>
                  <a:srgbClr val="2F5496"/>
                </a:solidFill>
                <a:latin typeface="Calibri"/>
                <a:cs typeface="Calibri"/>
              </a:rPr>
              <a:t>Table-driven</a:t>
            </a:r>
            <a:r>
              <a:rPr sz="4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4500" b="1" spc="-5" dirty="0">
                <a:solidFill>
                  <a:srgbClr val="2F5496"/>
                </a:solidFill>
                <a:latin typeface="Calibri"/>
                <a:cs typeface="Calibri"/>
              </a:rPr>
              <a:t>BUP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735" y="7248706"/>
            <a:ext cx="6223000" cy="102996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3000" b="1" spc="-15" dirty="0">
                <a:latin typeface="Calibri"/>
                <a:cs typeface="Calibri"/>
              </a:rPr>
              <a:t>Preet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500" spc="-10" dirty="0">
                <a:latin typeface="Calibri"/>
                <a:cs typeface="Calibri"/>
              </a:rPr>
              <a:t>Department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10" dirty="0">
                <a:latin typeface="Calibri"/>
                <a:cs typeface="Calibri"/>
              </a:rPr>
              <a:t> Computer </a:t>
            </a:r>
            <a:r>
              <a:rPr sz="2500" spc="-5" dirty="0">
                <a:latin typeface="Calibri"/>
                <a:cs typeface="Calibri"/>
              </a:rPr>
              <a:t>Science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&amp;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Engineering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6605" y="7319416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462311"/>
            <a:ext cx="9484995" cy="92075"/>
          </a:xfrm>
          <a:custGeom>
            <a:avLst/>
            <a:gdLst/>
            <a:ahLst/>
            <a:cxnLst/>
            <a:rect l="l" t="t" r="r" b="b"/>
            <a:pathLst>
              <a:path w="9484995" h="9207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ln w="38099">
            <a:solidFill>
              <a:srgbClr val="DEA2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541591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5" dirty="0"/>
              <a:t>22.2</a:t>
            </a:r>
            <a:r>
              <a:rPr sz="3000" spc="-20" dirty="0"/>
              <a:t> </a:t>
            </a:r>
            <a:r>
              <a:rPr sz="3000" spc="-10" dirty="0"/>
              <a:t>solution</a:t>
            </a:r>
            <a:r>
              <a:rPr sz="3000" spc="-2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39799" y="2131249"/>
            <a:ext cx="3543935" cy="3058795"/>
          </a:xfrm>
          <a:custGeom>
            <a:avLst/>
            <a:gdLst/>
            <a:ahLst/>
            <a:cxnLst/>
            <a:rect l="l" t="t" r="r" b="b"/>
            <a:pathLst>
              <a:path w="3543935" h="3058795">
                <a:moveTo>
                  <a:pt x="0" y="0"/>
                </a:moveTo>
                <a:lnTo>
                  <a:pt x="3543899" y="0"/>
                </a:lnTo>
                <a:lnTo>
                  <a:pt x="3543899" y="3058499"/>
                </a:lnTo>
                <a:lnTo>
                  <a:pt x="0" y="30584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5524" y="2111099"/>
            <a:ext cx="241935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0"/>
              </a:spcBef>
            </a:pP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’  S </a:t>
            </a:r>
            <a:r>
              <a:rPr sz="2500" b="1" spc="-5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 </a:t>
            </a:r>
            <a:r>
              <a:rPr sz="2500" b="1" spc="-5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L </a:t>
            </a:r>
            <a:r>
              <a:rPr sz="25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L </a:t>
            </a:r>
            <a:r>
              <a:rPr sz="25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R </a:t>
            </a:r>
            <a:r>
              <a:rPr sz="2500" b="1" spc="-5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9924" y="2111099"/>
            <a:ext cx="2117090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5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5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5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8985" y="4778100"/>
            <a:ext cx="2584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I0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06999" y="2131249"/>
            <a:ext cx="3543935" cy="772795"/>
          </a:xfrm>
          <a:custGeom>
            <a:avLst/>
            <a:gdLst/>
            <a:ahLst/>
            <a:cxnLst/>
            <a:rect l="l" t="t" r="r" b="b"/>
            <a:pathLst>
              <a:path w="3543934" h="772794">
                <a:moveTo>
                  <a:pt x="0" y="0"/>
                </a:moveTo>
                <a:lnTo>
                  <a:pt x="3543899" y="0"/>
                </a:lnTo>
                <a:lnTo>
                  <a:pt x="3543899" y="772199"/>
                </a:lnTo>
                <a:lnTo>
                  <a:pt x="0" y="772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94425" y="2110950"/>
            <a:ext cx="16319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74200" y="2131249"/>
            <a:ext cx="3543935" cy="772795"/>
          </a:xfrm>
          <a:custGeom>
            <a:avLst/>
            <a:gdLst/>
            <a:ahLst/>
            <a:cxnLst/>
            <a:rect l="l" t="t" r="r" b="b"/>
            <a:pathLst>
              <a:path w="3543934" h="772794">
                <a:moveTo>
                  <a:pt x="0" y="0"/>
                </a:moveTo>
                <a:lnTo>
                  <a:pt x="3543899" y="0"/>
                </a:lnTo>
                <a:lnTo>
                  <a:pt x="3543899" y="772199"/>
                </a:lnTo>
                <a:lnTo>
                  <a:pt x="0" y="772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959925" y="2110950"/>
            <a:ext cx="1631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74325" y="2110950"/>
            <a:ext cx="18897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23386" y="2491950"/>
            <a:ext cx="2584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I6</a:t>
            </a:r>
            <a:endParaRPr sz="2500">
              <a:latin typeface="Calibri"/>
              <a:cs typeface="Calibri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594299" y="2517425"/>
          <a:ext cx="3741419" cy="153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/>
                <a:gridCol w="865505"/>
                <a:gridCol w="421005"/>
                <a:gridCol w="1638934"/>
                <a:gridCol w="198120"/>
              </a:tblGrid>
              <a:tr h="761999">
                <a:tc gridSpan="5">
                  <a:txBody>
                    <a:bodyPr/>
                    <a:lstStyle/>
                    <a:p>
                      <a:pPr marR="191135" algn="ctr">
                        <a:lnSpc>
                          <a:spcPts val="2900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I1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44546A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86099">
                <a:tc rowSpan="2">
                  <a:txBody>
                    <a:bodyPr/>
                    <a:lstStyle/>
                    <a:p>
                      <a:pPr marL="85725">
                        <a:lnSpc>
                          <a:spcPts val="294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81635">
                        <a:lnSpc>
                          <a:spcPts val="294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I2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525">
                        <a:lnSpc>
                          <a:spcPts val="294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</a:tr>
              <a:tr h="3860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9525">
                      <a:solidFill>
                        <a:srgbClr val="44546A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4606999" y="5575775"/>
            <a:ext cx="3543935" cy="1920875"/>
          </a:xfrm>
          <a:custGeom>
            <a:avLst/>
            <a:gdLst/>
            <a:ahLst/>
            <a:cxnLst/>
            <a:rect l="l" t="t" r="r" b="b"/>
            <a:pathLst>
              <a:path w="3543934" h="1920875">
                <a:moveTo>
                  <a:pt x="0" y="0"/>
                </a:moveTo>
                <a:lnTo>
                  <a:pt x="3543899" y="0"/>
                </a:lnTo>
                <a:lnTo>
                  <a:pt x="3543899" y="1920599"/>
                </a:lnTo>
                <a:lnTo>
                  <a:pt x="0" y="19205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92725" y="5558175"/>
            <a:ext cx="205104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 </a:t>
            </a:r>
            <a:r>
              <a:rPr sz="2500" b="1" spc="-5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 </a:t>
            </a:r>
            <a:r>
              <a:rPr sz="2500" b="1" spc="-5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  B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07125" y="5558175"/>
            <a:ext cx="211709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56185" y="7082175"/>
            <a:ext cx="2584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I4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9799" y="5870287"/>
            <a:ext cx="3543935" cy="1148715"/>
          </a:xfrm>
          <a:custGeom>
            <a:avLst/>
            <a:gdLst/>
            <a:ahLst/>
            <a:cxnLst/>
            <a:rect l="l" t="t" r="r" b="b"/>
            <a:pathLst>
              <a:path w="3543935" h="1148715">
                <a:moveTo>
                  <a:pt x="0" y="0"/>
                </a:moveTo>
                <a:lnTo>
                  <a:pt x="3543899" y="0"/>
                </a:lnTo>
                <a:lnTo>
                  <a:pt x="3543899" y="1148399"/>
                </a:lnTo>
                <a:lnTo>
                  <a:pt x="0" y="11483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25524" y="5847588"/>
            <a:ext cx="205104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  B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39924" y="5847588"/>
            <a:ext cx="16357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88985" y="6609588"/>
            <a:ext cx="2584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I5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874200" y="3279425"/>
            <a:ext cx="3543935" cy="772795"/>
          </a:xfrm>
          <a:custGeom>
            <a:avLst/>
            <a:gdLst/>
            <a:ahLst/>
            <a:cxnLst/>
            <a:rect l="l" t="t" r="r" b="b"/>
            <a:pathLst>
              <a:path w="3543934" h="772795">
                <a:moveTo>
                  <a:pt x="0" y="0"/>
                </a:moveTo>
                <a:lnTo>
                  <a:pt x="3543899" y="0"/>
                </a:lnTo>
                <a:lnTo>
                  <a:pt x="3543899" y="772199"/>
                </a:lnTo>
                <a:lnTo>
                  <a:pt x="0" y="772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654672" y="3259125"/>
            <a:ext cx="4686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760" algn="l"/>
              </a:tabLst>
            </a:pPr>
            <a:r>
              <a:rPr sz="25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500" spc="-110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61625" y="3259125"/>
            <a:ext cx="18643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510686" y="3640125"/>
            <a:ext cx="2711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I7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874200" y="4427599"/>
            <a:ext cx="3543935" cy="772795"/>
          </a:xfrm>
          <a:custGeom>
            <a:avLst/>
            <a:gdLst/>
            <a:ahLst/>
            <a:cxnLst/>
            <a:rect l="l" t="t" r="r" b="b"/>
            <a:pathLst>
              <a:path w="3543934" h="772795">
                <a:moveTo>
                  <a:pt x="0" y="0"/>
                </a:moveTo>
                <a:lnTo>
                  <a:pt x="3543899" y="0"/>
                </a:lnTo>
                <a:lnTo>
                  <a:pt x="3543899" y="772199"/>
                </a:lnTo>
                <a:lnTo>
                  <a:pt x="0" y="772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959925" y="4407300"/>
            <a:ext cx="1631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874325" y="4407300"/>
            <a:ext cx="21075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523386" y="4788300"/>
            <a:ext cx="2584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I8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874200" y="5575775"/>
            <a:ext cx="3543935" cy="772795"/>
          </a:xfrm>
          <a:custGeom>
            <a:avLst/>
            <a:gdLst/>
            <a:ahLst/>
            <a:cxnLst/>
            <a:rect l="l" t="t" r="r" b="b"/>
            <a:pathLst>
              <a:path w="3543934" h="772795">
                <a:moveTo>
                  <a:pt x="0" y="0"/>
                </a:moveTo>
                <a:lnTo>
                  <a:pt x="3543899" y="0"/>
                </a:lnTo>
                <a:lnTo>
                  <a:pt x="3543899" y="772199"/>
                </a:lnTo>
                <a:lnTo>
                  <a:pt x="0" y="772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959925" y="5555475"/>
            <a:ext cx="1631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874325" y="5555475"/>
            <a:ext cx="211709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523386" y="5936475"/>
            <a:ext cx="2584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I9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39799" y="7470650"/>
            <a:ext cx="3543935" cy="1148715"/>
          </a:xfrm>
          <a:custGeom>
            <a:avLst/>
            <a:gdLst/>
            <a:ahLst/>
            <a:cxnLst/>
            <a:rect l="l" t="t" r="r" b="b"/>
            <a:pathLst>
              <a:path w="3543935" h="1148715">
                <a:moveTo>
                  <a:pt x="0" y="0"/>
                </a:moveTo>
                <a:lnTo>
                  <a:pt x="3543899" y="0"/>
                </a:lnTo>
                <a:lnTo>
                  <a:pt x="3543899" y="1148399"/>
                </a:lnTo>
                <a:lnTo>
                  <a:pt x="0" y="11483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25524" y="7447950"/>
            <a:ext cx="205104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  B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39924" y="7447950"/>
            <a:ext cx="163576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endParaRPr sz="2500">
              <a:latin typeface="Calibri"/>
              <a:cs typeface="Calibri"/>
            </a:endParaRPr>
          </a:p>
          <a:p>
            <a:pPr marL="568325" marR="5080" indent="-568960">
              <a:lnSpc>
                <a:spcPct val="100000"/>
              </a:lnSpc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I10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874200" y="6723950"/>
            <a:ext cx="3543935" cy="772795"/>
          </a:xfrm>
          <a:custGeom>
            <a:avLst/>
            <a:gdLst/>
            <a:ahLst/>
            <a:cxnLst/>
            <a:rect l="l" t="t" r="r" b="b"/>
            <a:pathLst>
              <a:path w="3543934" h="772795">
                <a:moveTo>
                  <a:pt x="0" y="0"/>
                </a:moveTo>
                <a:lnTo>
                  <a:pt x="3543899" y="0"/>
                </a:lnTo>
                <a:lnTo>
                  <a:pt x="3543899" y="772199"/>
                </a:lnTo>
                <a:lnTo>
                  <a:pt x="0" y="772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959925" y="6703650"/>
            <a:ext cx="1631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874325" y="6703650"/>
            <a:ext cx="21793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8325" marR="5080" indent="-568960">
              <a:lnSpc>
                <a:spcPct val="100000"/>
              </a:lnSpc>
              <a:spcBef>
                <a:spcPts val="100"/>
              </a:spcBef>
              <a:tabLst>
                <a:tab pos="913765" algn="l"/>
                <a:tab pos="1490980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	c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I11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874200" y="7872124"/>
            <a:ext cx="3543935" cy="772795"/>
          </a:xfrm>
          <a:custGeom>
            <a:avLst/>
            <a:gdLst/>
            <a:ahLst/>
            <a:cxnLst/>
            <a:rect l="l" t="t" r="r" b="b"/>
            <a:pathLst>
              <a:path w="3543934" h="772795">
                <a:moveTo>
                  <a:pt x="0" y="0"/>
                </a:moveTo>
                <a:lnTo>
                  <a:pt x="3543899" y="0"/>
                </a:lnTo>
                <a:lnTo>
                  <a:pt x="3543899" y="772199"/>
                </a:lnTo>
                <a:lnTo>
                  <a:pt x="0" y="772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959925" y="7851825"/>
            <a:ext cx="1631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874325" y="7851825"/>
            <a:ext cx="21170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8325" marR="5080" indent="-568960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I12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545055" y="3641386"/>
            <a:ext cx="53340" cy="41275"/>
            <a:chOff x="4545055" y="3641386"/>
            <a:chExt cx="53340" cy="41275"/>
          </a:xfrm>
        </p:grpSpPr>
        <p:sp>
          <p:nvSpPr>
            <p:cNvPr id="46" name="object 46"/>
            <p:cNvSpPr/>
            <p:nvPr/>
          </p:nvSpPr>
          <p:spPr>
            <a:xfrm>
              <a:off x="4549817" y="364614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65" y="0"/>
                  </a:lnTo>
                  <a:lnTo>
                    <a:pt x="43257" y="1582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49817" y="364614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57" y="15822"/>
                  </a:lnTo>
                  <a:lnTo>
                    <a:pt x="65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4545055" y="4784386"/>
            <a:ext cx="53340" cy="41275"/>
            <a:chOff x="4545055" y="4784386"/>
            <a:chExt cx="53340" cy="41275"/>
          </a:xfrm>
        </p:grpSpPr>
        <p:sp>
          <p:nvSpPr>
            <p:cNvPr id="49" name="object 49"/>
            <p:cNvSpPr/>
            <p:nvPr/>
          </p:nvSpPr>
          <p:spPr>
            <a:xfrm>
              <a:off x="4549817" y="478914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65" y="0"/>
                  </a:lnTo>
                  <a:lnTo>
                    <a:pt x="43257" y="1582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49817" y="478914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57" y="15822"/>
                  </a:lnTo>
                  <a:lnTo>
                    <a:pt x="65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3893011" y="8024279"/>
            <a:ext cx="53340" cy="41275"/>
            <a:chOff x="3893011" y="8024279"/>
            <a:chExt cx="53340" cy="41275"/>
          </a:xfrm>
        </p:grpSpPr>
        <p:sp>
          <p:nvSpPr>
            <p:cNvPr id="52" name="object 52"/>
            <p:cNvSpPr/>
            <p:nvPr/>
          </p:nvSpPr>
          <p:spPr>
            <a:xfrm>
              <a:off x="3897774" y="80290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4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97774" y="80290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4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091254" y="2496929"/>
            <a:ext cx="11383010" cy="5782310"/>
            <a:chOff x="2091254" y="2496929"/>
            <a:chExt cx="11383010" cy="5782310"/>
          </a:xfrm>
        </p:grpSpPr>
        <p:sp>
          <p:nvSpPr>
            <p:cNvPr id="55" name="object 55"/>
            <p:cNvSpPr/>
            <p:nvPr/>
          </p:nvSpPr>
          <p:spPr>
            <a:xfrm>
              <a:off x="2111749" y="5189750"/>
              <a:ext cx="0" cy="623570"/>
            </a:xfrm>
            <a:custGeom>
              <a:avLst/>
              <a:gdLst/>
              <a:ahLst/>
              <a:cxnLst/>
              <a:rect l="l" t="t" r="r" b="b"/>
              <a:pathLst>
                <a:path h="623570">
                  <a:moveTo>
                    <a:pt x="0" y="0"/>
                  </a:moveTo>
                  <a:lnTo>
                    <a:pt x="0" y="62324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096017" y="58129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096017" y="58129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150899" y="6175099"/>
              <a:ext cx="666750" cy="1905"/>
            </a:xfrm>
            <a:custGeom>
              <a:avLst/>
              <a:gdLst/>
              <a:ahLst/>
              <a:cxnLst/>
              <a:rect l="l" t="t" r="r" b="b"/>
              <a:pathLst>
                <a:path w="666750" h="1904">
                  <a:moveTo>
                    <a:pt x="666149" y="138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17017" y="616074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64" y="0"/>
                  </a:lnTo>
                  <a:lnTo>
                    <a:pt x="43258" y="1582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817017" y="616074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58" y="15822"/>
                  </a:lnTo>
                  <a:lnTo>
                    <a:pt x="64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36499" y="5525074"/>
              <a:ext cx="313690" cy="1011555"/>
            </a:xfrm>
            <a:custGeom>
              <a:avLst/>
              <a:gdLst/>
              <a:ahLst/>
              <a:cxnLst/>
              <a:rect l="l" t="t" r="r" b="b"/>
              <a:pathLst>
                <a:path w="313689" h="1011554">
                  <a:moveTo>
                    <a:pt x="0" y="0"/>
                  </a:moveTo>
                  <a:lnTo>
                    <a:pt x="0" y="1010999"/>
                  </a:lnTo>
                  <a:lnTo>
                    <a:pt x="313349" y="101099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49849" y="65203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49849" y="65203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000924" y="5207499"/>
              <a:ext cx="1235710" cy="335915"/>
            </a:xfrm>
            <a:custGeom>
              <a:avLst/>
              <a:gdLst/>
              <a:ahLst/>
              <a:cxnLst/>
              <a:rect l="l" t="t" r="r" b="b"/>
              <a:pathLst>
                <a:path w="1235710" h="335914">
                  <a:moveTo>
                    <a:pt x="0" y="0"/>
                  </a:moveTo>
                  <a:lnTo>
                    <a:pt x="17645" y="0"/>
                  </a:lnTo>
                  <a:lnTo>
                    <a:pt x="17645" y="335399"/>
                  </a:lnTo>
                  <a:lnTo>
                    <a:pt x="1235699" y="33539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49817" y="250314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65" y="0"/>
                  </a:lnTo>
                  <a:lnTo>
                    <a:pt x="43257" y="1582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49817" y="250314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57" y="15822"/>
                  </a:lnTo>
                  <a:lnTo>
                    <a:pt x="65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150899" y="2517425"/>
              <a:ext cx="666750" cy="1148715"/>
            </a:xfrm>
            <a:custGeom>
              <a:avLst/>
              <a:gdLst/>
              <a:ahLst/>
              <a:cxnLst/>
              <a:rect l="l" t="t" r="r" b="b"/>
              <a:pathLst>
                <a:path w="666750" h="1148714">
                  <a:moveTo>
                    <a:pt x="0" y="1148099"/>
                  </a:moveTo>
                  <a:lnTo>
                    <a:pt x="198726" y="1148099"/>
                  </a:lnTo>
                  <a:lnTo>
                    <a:pt x="198726" y="0"/>
                  </a:lnTo>
                  <a:lnTo>
                    <a:pt x="666149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817049" y="2501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817049" y="2501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50899" y="3665599"/>
              <a:ext cx="666750" cy="1148715"/>
            </a:xfrm>
            <a:custGeom>
              <a:avLst/>
              <a:gdLst/>
              <a:ahLst/>
              <a:cxnLst/>
              <a:rect l="l" t="t" r="r" b="b"/>
              <a:pathLst>
                <a:path w="666750" h="1148714">
                  <a:moveTo>
                    <a:pt x="0" y="1148099"/>
                  </a:moveTo>
                  <a:lnTo>
                    <a:pt x="516472" y="1148099"/>
                  </a:lnTo>
                  <a:lnTo>
                    <a:pt x="516472" y="0"/>
                  </a:lnTo>
                  <a:lnTo>
                    <a:pt x="666149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817049" y="36498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817049" y="36498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155450" y="5172274"/>
              <a:ext cx="684530" cy="635635"/>
            </a:xfrm>
            <a:custGeom>
              <a:avLst/>
              <a:gdLst/>
              <a:ahLst/>
              <a:cxnLst/>
              <a:rect l="l" t="t" r="r" b="b"/>
              <a:pathLst>
                <a:path w="684529" h="635635">
                  <a:moveTo>
                    <a:pt x="0" y="635399"/>
                  </a:moveTo>
                  <a:lnTo>
                    <a:pt x="370649" y="635399"/>
                  </a:lnTo>
                  <a:lnTo>
                    <a:pt x="370649" y="0"/>
                  </a:lnTo>
                  <a:lnTo>
                    <a:pt x="684149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839600" y="51565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839600" y="51565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2418099" y="4813699"/>
              <a:ext cx="238125" cy="2296795"/>
            </a:xfrm>
            <a:custGeom>
              <a:avLst/>
              <a:gdLst/>
              <a:ahLst/>
              <a:cxnLst/>
              <a:rect l="l" t="t" r="r" b="b"/>
              <a:pathLst>
                <a:path w="238125" h="2296795">
                  <a:moveTo>
                    <a:pt x="0" y="0"/>
                  </a:moveTo>
                  <a:lnTo>
                    <a:pt x="238124" y="0"/>
                  </a:lnTo>
                  <a:lnTo>
                    <a:pt x="238124" y="2296499"/>
                  </a:lnTo>
                  <a:lnTo>
                    <a:pt x="57749" y="229649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2432625" y="70944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31464"/>
                  </a:moveTo>
                  <a:lnTo>
                    <a:pt x="0" y="15732"/>
                  </a:lnTo>
                  <a:lnTo>
                    <a:pt x="43224" y="0"/>
                  </a:lnTo>
                  <a:lnTo>
                    <a:pt x="43224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2432625" y="70944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0"/>
                  </a:moveTo>
                  <a:lnTo>
                    <a:pt x="0" y="15732"/>
                  </a:lnTo>
                  <a:lnTo>
                    <a:pt x="43224" y="31464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2418099" y="5961874"/>
              <a:ext cx="1050925" cy="2296795"/>
            </a:xfrm>
            <a:custGeom>
              <a:avLst/>
              <a:gdLst/>
              <a:ahLst/>
              <a:cxnLst/>
              <a:rect l="l" t="t" r="r" b="b"/>
              <a:pathLst>
                <a:path w="1050925" h="2296795">
                  <a:moveTo>
                    <a:pt x="0" y="0"/>
                  </a:moveTo>
                  <a:lnTo>
                    <a:pt x="1050774" y="0"/>
                  </a:lnTo>
                  <a:lnTo>
                    <a:pt x="1050774" y="2296499"/>
                  </a:lnTo>
                  <a:lnTo>
                    <a:pt x="57749" y="229649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2432625" y="82426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31464"/>
                  </a:moveTo>
                  <a:lnTo>
                    <a:pt x="0" y="15732"/>
                  </a:lnTo>
                  <a:lnTo>
                    <a:pt x="43224" y="0"/>
                  </a:lnTo>
                  <a:lnTo>
                    <a:pt x="43224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2432625" y="82426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0"/>
                  </a:moveTo>
                  <a:lnTo>
                    <a:pt x="0" y="15732"/>
                  </a:lnTo>
                  <a:lnTo>
                    <a:pt x="43224" y="31464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3866237" y="2057213"/>
            <a:ext cx="1068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175" algn="l"/>
                <a:tab pos="687705" algn="l"/>
                <a:tab pos="826135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sz="3750" b="1" spc="-37" baseline="-2222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3750" b="1" baseline="-2222" dirty="0">
                <a:solidFill>
                  <a:srgbClr val="2F5496"/>
                </a:solidFill>
                <a:latin typeface="Calibri"/>
                <a:cs typeface="Calibri"/>
              </a:rPr>
              <a:t>’</a:t>
            </a:r>
            <a:endParaRPr sz="3750" baseline="-2222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866237" y="3232375"/>
            <a:ext cx="701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175" algn="l"/>
                <a:tab pos="687705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A	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866237" y="4376826"/>
            <a:ext cx="701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175" algn="l"/>
                <a:tab pos="687705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B	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184775" y="5281026"/>
            <a:ext cx="21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956875" y="5104501"/>
            <a:ext cx="21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928300" y="7555176"/>
            <a:ext cx="24638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250" algn="l"/>
                <a:tab pos="2450465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d	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3541900" y="6861051"/>
            <a:ext cx="196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2729250" y="4992426"/>
            <a:ext cx="175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378275" y="2059763"/>
            <a:ext cx="4514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8150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a	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91" name="object 91"/>
          <p:cNvGraphicFramePr>
            <a:graphicFrameLocks noGrp="1"/>
          </p:cNvGraphicFramePr>
          <p:nvPr/>
        </p:nvGraphicFramePr>
        <p:xfrm>
          <a:off x="4594299" y="3665599"/>
          <a:ext cx="4059553" cy="153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/>
                <a:gridCol w="865505"/>
                <a:gridCol w="421005"/>
                <a:gridCol w="1638934"/>
                <a:gridCol w="516254"/>
              </a:tblGrid>
              <a:tr h="761999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4546A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86099">
                <a:tc rowSpan="2">
                  <a:txBody>
                    <a:bodyPr/>
                    <a:lstStyle/>
                    <a:p>
                      <a:pPr marL="85725">
                        <a:lnSpc>
                          <a:spcPts val="294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81635">
                        <a:lnSpc>
                          <a:spcPts val="294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I3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525">
                        <a:lnSpc>
                          <a:spcPts val="294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2350"/>
                        </a:lnSpc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</a:tr>
              <a:tr h="3860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9525">
                      <a:solidFill>
                        <a:srgbClr val="44546A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92" name="object 92"/>
          <p:cNvSpPr txBox="1"/>
          <p:nvPr/>
        </p:nvSpPr>
        <p:spPr>
          <a:xfrm>
            <a:off x="8224000" y="5387363"/>
            <a:ext cx="231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378275" y="6195488"/>
            <a:ext cx="21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840740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5" dirty="0"/>
              <a:t> 22.2</a:t>
            </a:r>
            <a:r>
              <a:rPr sz="3000" spc="-10" dirty="0"/>
              <a:t> solution (continued)</a:t>
            </a:r>
            <a:r>
              <a:rPr sz="3000" spc="-5" dirty="0"/>
              <a:t> </a:t>
            </a:r>
            <a:r>
              <a:rPr sz="3000" dirty="0"/>
              <a:t>-</a:t>
            </a:r>
            <a:r>
              <a:rPr sz="3000" spc="-5" dirty="0"/>
              <a:t> CLR </a:t>
            </a:r>
            <a:r>
              <a:rPr sz="3000" spc="-15" dirty="0"/>
              <a:t>parsing</a:t>
            </a:r>
            <a:r>
              <a:rPr sz="3000" spc="-10" dirty="0"/>
              <a:t> table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1887" y="2157412"/>
          <a:ext cx="10229848" cy="610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165"/>
                <a:gridCol w="1154430"/>
                <a:gridCol w="1136650"/>
                <a:gridCol w="1101089"/>
                <a:gridCol w="1136650"/>
                <a:gridCol w="1224914"/>
                <a:gridCol w="1136650"/>
                <a:gridCol w="1136650"/>
                <a:gridCol w="1136650"/>
              </a:tblGrid>
              <a:tr h="609549">
                <a:tc rowSpan="2"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275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0534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0534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5"/>
                        </a:lnSpc>
                        <a:spcBef>
                          <a:spcPts val="1610"/>
                        </a:spcBef>
                      </a:pPr>
                      <a:r>
                        <a:rPr sz="4200" b="1" baseline="20833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0447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0534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142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1117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1117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815149" y="7827694"/>
            <a:ext cx="3535679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1224280" algn="l"/>
                <a:tab pos="3141345" algn="l"/>
              </a:tabLst>
            </a:pPr>
            <a:r>
              <a:rPr sz="2800" b="1" spc="-215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abl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tinue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 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next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slide.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840740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5" dirty="0"/>
              <a:t> 22.2</a:t>
            </a:r>
            <a:r>
              <a:rPr sz="3000" spc="-10" dirty="0"/>
              <a:t> solution (continued)</a:t>
            </a:r>
            <a:r>
              <a:rPr sz="3000" spc="-5" dirty="0"/>
              <a:t> </a:t>
            </a:r>
            <a:r>
              <a:rPr sz="3000" dirty="0"/>
              <a:t>-</a:t>
            </a:r>
            <a:r>
              <a:rPr sz="3000" spc="-5" dirty="0"/>
              <a:t> CLR </a:t>
            </a:r>
            <a:r>
              <a:rPr sz="3000" spc="-15" dirty="0"/>
              <a:t>parsing</a:t>
            </a:r>
            <a:r>
              <a:rPr sz="3000" spc="-10" dirty="0"/>
              <a:t> table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1887" y="2157412"/>
          <a:ext cx="10229848" cy="5485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165"/>
                <a:gridCol w="1154430"/>
                <a:gridCol w="1136650"/>
                <a:gridCol w="1101089"/>
                <a:gridCol w="1136650"/>
                <a:gridCol w="1224914"/>
                <a:gridCol w="1136650"/>
                <a:gridCol w="1136650"/>
                <a:gridCol w="1136650"/>
              </a:tblGrid>
              <a:tr h="609549">
                <a:tc rowSpan="2"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5"/>
                        </a:lnSpc>
                        <a:spcBef>
                          <a:spcPts val="1610"/>
                        </a:spcBef>
                      </a:pPr>
                      <a:r>
                        <a:rPr sz="4200" b="1" baseline="20833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0447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5"/>
                        </a:lnSpc>
                        <a:spcBef>
                          <a:spcPts val="1610"/>
                        </a:spcBef>
                      </a:pPr>
                      <a:r>
                        <a:rPr sz="4200" b="1" baseline="20833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0447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29825" y="7924566"/>
            <a:ext cx="3333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part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LR(1)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859599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5" dirty="0"/>
              <a:t> 22.2</a:t>
            </a:r>
            <a:r>
              <a:rPr sz="3000" spc="-10" dirty="0"/>
              <a:t> solution (continued)</a:t>
            </a:r>
            <a:r>
              <a:rPr sz="3000" spc="-5" dirty="0"/>
              <a:t> </a:t>
            </a:r>
            <a:r>
              <a:rPr sz="3000" dirty="0"/>
              <a:t>-</a:t>
            </a:r>
            <a:r>
              <a:rPr sz="3000" spc="-5" dirty="0"/>
              <a:t> </a:t>
            </a:r>
            <a:r>
              <a:rPr sz="3000" spc="-10" dirty="0"/>
              <a:t>LALR </a:t>
            </a:r>
            <a:r>
              <a:rPr sz="3000" spc="-15" dirty="0"/>
              <a:t>parsing</a:t>
            </a:r>
            <a:r>
              <a:rPr sz="3000" spc="-10" dirty="0"/>
              <a:t> table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103013"/>
            <a:ext cx="9003665" cy="335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545">
              <a:lnSpc>
                <a:spcPct val="114999"/>
              </a:lnSpc>
              <a:spcBef>
                <a:spcPts val="100"/>
              </a:spcBef>
              <a:tabLst>
                <a:tab pos="1042669" algn="l"/>
                <a:tab pos="1353185" algn="l"/>
                <a:tab pos="2040255" algn="l"/>
                <a:tab pos="2530475" algn="l"/>
                <a:tab pos="3366770" algn="l"/>
                <a:tab pos="3989704" algn="l"/>
                <a:tab pos="4903470" algn="l"/>
                <a:tab pos="5784215" algn="l"/>
                <a:tab pos="7030720" algn="l"/>
                <a:tab pos="766572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5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0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v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sam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)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ems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bu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dif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 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lookaheads.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But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is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catch.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Note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cells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text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orange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colour.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  <a:spcBef>
                <a:spcPts val="10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When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these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merged,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there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will be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reduce-reduce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snapshot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LALR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table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given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below: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17687" y="5891212"/>
          <a:ext cx="6819898" cy="182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165"/>
                <a:gridCol w="1154430"/>
                <a:gridCol w="1136650"/>
                <a:gridCol w="1101089"/>
                <a:gridCol w="1136650"/>
                <a:gridCol w="1224914"/>
              </a:tblGrid>
              <a:tr h="609549">
                <a:tc rowSpan="2"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775" b="1" spc="277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2775" b="1" spc="277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554729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40" dirty="0"/>
              <a:t> </a:t>
            </a:r>
            <a:r>
              <a:rPr sz="3000" spc="-10" dirty="0"/>
              <a:t>problem</a:t>
            </a:r>
            <a:r>
              <a:rPr sz="3000" spc="-35" dirty="0"/>
              <a:t> </a:t>
            </a:r>
            <a:r>
              <a:rPr sz="3000" spc="-5" dirty="0"/>
              <a:t>22.3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643646"/>
            <a:ext cx="48666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Consider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3950" y="3070366"/>
            <a:ext cx="24130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8350" y="3070366"/>
            <a:ext cx="3994150" cy="100711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|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|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|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749" y="4542549"/>
            <a:ext cx="694182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Recall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not in LR(0) and SLR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Check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if it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in CLR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and/or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LALR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50329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40" dirty="0"/>
              <a:t> </a:t>
            </a:r>
            <a:r>
              <a:rPr sz="3000" spc="-5" dirty="0"/>
              <a:t>22.3</a:t>
            </a:r>
            <a:r>
              <a:rPr sz="3000" spc="-40" dirty="0"/>
              <a:t> </a:t>
            </a:r>
            <a:r>
              <a:rPr sz="3000" spc="-5" dirty="0"/>
              <a:t>solution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658412"/>
            <a:ext cx="48666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Consider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3950" y="3085132"/>
            <a:ext cx="24130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8350" y="3085132"/>
            <a:ext cx="3994150" cy="10071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|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|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|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749" y="4557316"/>
            <a:ext cx="6241415" cy="3460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indent="-914400">
              <a:lnSpc>
                <a:spcPct val="114999"/>
              </a:lnSpc>
              <a:spcBef>
                <a:spcPts val="100"/>
              </a:spcBef>
              <a:tabLst>
                <a:tab pos="1383665" algn="l"/>
                <a:tab pos="192151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Augmenting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numbering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grammar: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926465" algn="l"/>
                <a:tab pos="927100" algn="l"/>
                <a:tab pos="1383665" algn="l"/>
                <a:tab pos="192151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926465" algn="l"/>
                <a:tab pos="927100" algn="l"/>
                <a:tab pos="1383665" algn="l"/>
                <a:tab pos="192151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926465" algn="l"/>
                <a:tab pos="927100" algn="l"/>
                <a:tab pos="1383665" algn="l"/>
                <a:tab pos="192151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926465" algn="l"/>
                <a:tab pos="927100" algn="l"/>
                <a:tab pos="1383665" algn="l"/>
                <a:tab pos="192151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926465" algn="l"/>
                <a:tab pos="927100" algn="l"/>
                <a:tab pos="1383665" algn="l"/>
                <a:tab pos="192151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541591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5" dirty="0"/>
              <a:t>22.3</a:t>
            </a:r>
            <a:r>
              <a:rPr sz="3000" spc="-20" dirty="0"/>
              <a:t> </a:t>
            </a:r>
            <a:r>
              <a:rPr sz="3000" spc="-10" dirty="0"/>
              <a:t>solution</a:t>
            </a:r>
            <a:r>
              <a:rPr sz="3000" spc="-2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39799" y="2131249"/>
            <a:ext cx="3543935" cy="3058795"/>
          </a:xfrm>
          <a:custGeom>
            <a:avLst/>
            <a:gdLst/>
            <a:ahLst/>
            <a:cxnLst/>
            <a:rect l="l" t="t" r="r" b="b"/>
            <a:pathLst>
              <a:path w="3543935" h="3058795">
                <a:moveTo>
                  <a:pt x="0" y="0"/>
                </a:moveTo>
                <a:lnTo>
                  <a:pt x="3543899" y="0"/>
                </a:lnTo>
                <a:lnTo>
                  <a:pt x="3543899" y="3058499"/>
                </a:lnTo>
                <a:lnTo>
                  <a:pt x="0" y="30584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3774" y="2344375"/>
          <a:ext cx="3073399" cy="2652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250"/>
                <a:gridCol w="826135"/>
                <a:gridCol w="457200"/>
                <a:gridCol w="1186814"/>
              </a:tblGrid>
              <a:tr h="373899">
                <a:tc>
                  <a:txBody>
                    <a:bodyPr/>
                    <a:lstStyle/>
                    <a:p>
                      <a:pPr marL="31750">
                        <a:lnSpc>
                          <a:spcPts val="2765"/>
                        </a:lnSpc>
                      </a:pP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2765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2765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.S</a:t>
                      </a:r>
                      <a:r>
                        <a:rPr sz="25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31750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2820"/>
                        </a:lnSpc>
                      </a:pPr>
                      <a:r>
                        <a:rPr sz="2500" b="1" spc="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.A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31750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2820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.b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31750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2820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.d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31750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2820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.b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05649">
                <a:tc>
                  <a:txBody>
                    <a:bodyPr/>
                    <a:lstStyle/>
                    <a:p>
                      <a:pPr marL="31750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2820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.d</a:t>
                      </a:r>
                      <a:r>
                        <a:rPr sz="25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492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625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I0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606999" y="2131249"/>
            <a:ext cx="3543935" cy="772795"/>
          </a:xfrm>
          <a:custGeom>
            <a:avLst/>
            <a:gdLst/>
            <a:ahLst/>
            <a:cxnLst/>
            <a:rect l="l" t="t" r="r" b="b"/>
            <a:pathLst>
              <a:path w="3543934" h="772794">
                <a:moveTo>
                  <a:pt x="0" y="0"/>
                </a:moveTo>
                <a:lnTo>
                  <a:pt x="3543899" y="0"/>
                </a:lnTo>
                <a:lnTo>
                  <a:pt x="3543899" y="772199"/>
                </a:lnTo>
                <a:lnTo>
                  <a:pt x="0" y="772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92725" y="2110950"/>
            <a:ext cx="2419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’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7125" y="2110950"/>
            <a:ext cx="3302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21525" y="2110950"/>
            <a:ext cx="7048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6185" y="2491950"/>
            <a:ext cx="2584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I1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74200" y="2131249"/>
            <a:ext cx="3543935" cy="772795"/>
          </a:xfrm>
          <a:custGeom>
            <a:avLst/>
            <a:gdLst/>
            <a:ahLst/>
            <a:cxnLst/>
            <a:rect l="l" t="t" r="r" b="b"/>
            <a:pathLst>
              <a:path w="3543934" h="772794">
                <a:moveTo>
                  <a:pt x="0" y="0"/>
                </a:moveTo>
                <a:lnTo>
                  <a:pt x="3543899" y="0"/>
                </a:lnTo>
                <a:lnTo>
                  <a:pt x="3543899" y="772199"/>
                </a:lnTo>
                <a:lnTo>
                  <a:pt x="0" y="772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959925" y="2110950"/>
            <a:ext cx="1631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74325" y="2110950"/>
            <a:ext cx="17449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Aa.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23386" y="2491950"/>
            <a:ext cx="2584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I5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06999" y="3279425"/>
            <a:ext cx="3543935" cy="772795"/>
          </a:xfrm>
          <a:custGeom>
            <a:avLst/>
            <a:gdLst/>
            <a:ahLst/>
            <a:cxnLst/>
            <a:rect l="l" t="t" r="r" b="b"/>
            <a:pathLst>
              <a:path w="3543934" h="772795">
                <a:moveTo>
                  <a:pt x="0" y="0"/>
                </a:moveTo>
                <a:lnTo>
                  <a:pt x="3543899" y="0"/>
                </a:lnTo>
                <a:lnTo>
                  <a:pt x="3543899" y="772199"/>
                </a:lnTo>
                <a:lnTo>
                  <a:pt x="0" y="772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92725" y="3259125"/>
            <a:ext cx="1631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07125" y="3259125"/>
            <a:ext cx="174878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A.a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56185" y="3640125"/>
            <a:ext cx="2584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I2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06999" y="4427599"/>
            <a:ext cx="3417570" cy="1678939"/>
          </a:xfrm>
          <a:custGeom>
            <a:avLst/>
            <a:gdLst/>
            <a:ahLst/>
            <a:cxnLst/>
            <a:rect l="l" t="t" r="r" b="b"/>
            <a:pathLst>
              <a:path w="3417570" h="1678939">
                <a:moveTo>
                  <a:pt x="0" y="0"/>
                </a:moveTo>
                <a:lnTo>
                  <a:pt x="3417299" y="0"/>
                </a:lnTo>
                <a:lnTo>
                  <a:pt x="3417299" y="1678799"/>
                </a:lnTo>
                <a:lnTo>
                  <a:pt x="0" y="1678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4606999" y="4427599"/>
          <a:ext cx="2910838" cy="1678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810"/>
                <a:gridCol w="812165"/>
                <a:gridCol w="420369"/>
                <a:gridCol w="1039494"/>
              </a:tblGrid>
              <a:tr h="46867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64769" marB="0"/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6476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b.Ac</a:t>
                      </a:r>
                      <a:r>
                        <a:rPr sz="25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64769" marB="0"/>
                </a:tc>
              </a:tr>
              <a:tr h="381000">
                <a:tc>
                  <a:txBody>
                    <a:bodyPr/>
                    <a:lstStyle/>
                    <a:p>
                      <a:pPr marL="85725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2820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b.d</a:t>
                      </a:r>
                      <a:r>
                        <a:rPr sz="25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829124">
                <a:tc>
                  <a:txBody>
                    <a:bodyPr/>
                    <a:lstStyle/>
                    <a:p>
                      <a:pPr marL="85725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I3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2820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.d</a:t>
                      </a:r>
                      <a:r>
                        <a:rPr sz="25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4452649" y="6705037"/>
            <a:ext cx="3417570" cy="1208405"/>
          </a:xfrm>
          <a:custGeom>
            <a:avLst/>
            <a:gdLst/>
            <a:ahLst/>
            <a:cxnLst/>
            <a:rect l="l" t="t" r="r" b="b"/>
            <a:pathLst>
              <a:path w="3417570" h="1208404">
                <a:moveTo>
                  <a:pt x="0" y="0"/>
                </a:moveTo>
                <a:lnTo>
                  <a:pt x="3417299" y="0"/>
                </a:lnTo>
                <a:lnTo>
                  <a:pt x="3417299" y="1207799"/>
                </a:lnTo>
                <a:lnTo>
                  <a:pt x="0" y="1207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538375" y="6712037"/>
            <a:ext cx="205104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 </a:t>
            </a:r>
            <a:r>
              <a:rPr sz="2500" b="1" spc="-5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52775" y="6712037"/>
            <a:ext cx="16998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d.c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d.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38536" y="7474037"/>
            <a:ext cx="2584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I4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874200" y="3279425"/>
            <a:ext cx="3543935" cy="772795"/>
          </a:xfrm>
          <a:custGeom>
            <a:avLst/>
            <a:gdLst/>
            <a:ahLst/>
            <a:cxnLst/>
            <a:rect l="l" t="t" r="r" b="b"/>
            <a:pathLst>
              <a:path w="3543934" h="772795">
                <a:moveTo>
                  <a:pt x="0" y="0"/>
                </a:moveTo>
                <a:lnTo>
                  <a:pt x="3543899" y="0"/>
                </a:lnTo>
                <a:lnTo>
                  <a:pt x="3543899" y="772199"/>
                </a:lnTo>
                <a:lnTo>
                  <a:pt x="0" y="772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959925" y="3259125"/>
            <a:ext cx="1631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874325" y="3259125"/>
            <a:ext cx="18954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bA.c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523386" y="3640125"/>
            <a:ext cx="2584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I6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874200" y="4427599"/>
            <a:ext cx="3543935" cy="772795"/>
          </a:xfrm>
          <a:custGeom>
            <a:avLst/>
            <a:gdLst/>
            <a:ahLst/>
            <a:cxnLst/>
            <a:rect l="l" t="t" r="r" b="b"/>
            <a:pathLst>
              <a:path w="3543934" h="772795">
                <a:moveTo>
                  <a:pt x="0" y="0"/>
                </a:moveTo>
                <a:lnTo>
                  <a:pt x="3543899" y="0"/>
                </a:lnTo>
                <a:lnTo>
                  <a:pt x="3543899" y="772199"/>
                </a:lnTo>
                <a:lnTo>
                  <a:pt x="0" y="772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959925" y="4407300"/>
            <a:ext cx="1631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874325" y="4407300"/>
            <a:ext cx="18923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bAc.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523386" y="4788300"/>
            <a:ext cx="2584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I7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874200" y="5421424"/>
            <a:ext cx="3543935" cy="1148715"/>
          </a:xfrm>
          <a:custGeom>
            <a:avLst/>
            <a:gdLst/>
            <a:ahLst/>
            <a:cxnLst/>
            <a:rect l="l" t="t" r="r" b="b"/>
            <a:pathLst>
              <a:path w="3543934" h="1148715">
                <a:moveTo>
                  <a:pt x="0" y="0"/>
                </a:moveTo>
                <a:lnTo>
                  <a:pt x="3543899" y="0"/>
                </a:lnTo>
                <a:lnTo>
                  <a:pt x="3543899" y="1148099"/>
                </a:lnTo>
                <a:lnTo>
                  <a:pt x="0" y="11480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959925" y="5398575"/>
            <a:ext cx="205104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 </a:t>
            </a:r>
            <a:r>
              <a:rPr sz="2500" b="1" spc="-5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874325" y="5398575"/>
            <a:ext cx="17373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bd.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d.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523386" y="6160575"/>
            <a:ext cx="2584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I8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874200" y="6723950"/>
            <a:ext cx="3543935" cy="772795"/>
          </a:xfrm>
          <a:custGeom>
            <a:avLst/>
            <a:gdLst/>
            <a:ahLst/>
            <a:cxnLst/>
            <a:rect l="l" t="t" r="r" b="b"/>
            <a:pathLst>
              <a:path w="3543934" h="772795">
                <a:moveTo>
                  <a:pt x="0" y="0"/>
                </a:moveTo>
                <a:lnTo>
                  <a:pt x="3543899" y="0"/>
                </a:lnTo>
                <a:lnTo>
                  <a:pt x="3543899" y="772199"/>
                </a:lnTo>
                <a:lnTo>
                  <a:pt x="0" y="772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959925" y="6703650"/>
            <a:ext cx="1631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874325" y="6703650"/>
            <a:ext cx="16998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dc.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523386" y="7084650"/>
            <a:ext cx="2584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I9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996187" y="2496929"/>
            <a:ext cx="5869305" cy="4827905"/>
            <a:chOff x="2996187" y="2496929"/>
            <a:chExt cx="5869305" cy="4827905"/>
          </a:xfrm>
        </p:grpSpPr>
        <p:sp>
          <p:nvSpPr>
            <p:cNvPr id="43" name="object 43"/>
            <p:cNvSpPr/>
            <p:nvPr/>
          </p:nvSpPr>
          <p:spPr>
            <a:xfrm>
              <a:off x="3883699" y="3660500"/>
              <a:ext cx="666750" cy="1905"/>
            </a:xfrm>
            <a:custGeom>
              <a:avLst/>
              <a:gdLst/>
              <a:ahLst/>
              <a:cxnLst/>
              <a:rect l="l" t="t" r="r" b="b"/>
              <a:pathLst>
                <a:path w="666750" h="1904">
                  <a:moveTo>
                    <a:pt x="666149" y="138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49817" y="364614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65" y="0"/>
                  </a:lnTo>
                  <a:lnTo>
                    <a:pt x="43257" y="1582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49817" y="364614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57" y="15822"/>
                  </a:lnTo>
                  <a:lnTo>
                    <a:pt x="65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49817" y="250314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65" y="0"/>
                  </a:lnTo>
                  <a:lnTo>
                    <a:pt x="43257" y="1582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49817" y="250314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57" y="15822"/>
                  </a:lnTo>
                  <a:lnTo>
                    <a:pt x="65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49817" y="478914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65" y="0"/>
                  </a:lnTo>
                  <a:lnTo>
                    <a:pt x="43257" y="1582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49817" y="478914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57" y="15822"/>
                  </a:lnTo>
                  <a:lnTo>
                    <a:pt x="65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870100" y="7121154"/>
              <a:ext cx="948055" cy="187960"/>
            </a:xfrm>
            <a:custGeom>
              <a:avLst/>
              <a:gdLst/>
              <a:ahLst/>
              <a:cxnLst/>
              <a:rect l="l" t="t" r="r" b="b"/>
              <a:pathLst>
                <a:path w="948054" h="187959">
                  <a:moveTo>
                    <a:pt x="948038" y="0"/>
                  </a:moveTo>
                  <a:lnTo>
                    <a:pt x="0" y="187794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815081" y="7105722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6113" y="30865"/>
                  </a:moveTo>
                  <a:lnTo>
                    <a:pt x="0" y="0"/>
                  </a:lnTo>
                  <a:lnTo>
                    <a:pt x="45458" y="7033"/>
                  </a:lnTo>
                  <a:lnTo>
                    <a:pt x="6113" y="308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815081" y="7105722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6113" y="30865"/>
                  </a:moveTo>
                  <a:lnTo>
                    <a:pt x="45458" y="7033"/>
                  </a:lnTo>
                  <a:lnTo>
                    <a:pt x="0" y="0"/>
                  </a:lnTo>
                  <a:lnTo>
                    <a:pt x="6113" y="308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00949" y="5207437"/>
              <a:ext cx="1419225" cy="2101850"/>
            </a:xfrm>
            <a:custGeom>
              <a:avLst/>
              <a:gdLst/>
              <a:ahLst/>
              <a:cxnLst/>
              <a:rect l="l" t="t" r="r" b="b"/>
              <a:pathLst>
                <a:path w="1419225" h="2101850">
                  <a:moveTo>
                    <a:pt x="0" y="0"/>
                  </a:moveTo>
                  <a:lnTo>
                    <a:pt x="0" y="2101499"/>
                  </a:lnTo>
                  <a:lnTo>
                    <a:pt x="1419056" y="210149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409295" y="7298225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90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409295" y="7298225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90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150899" y="2517425"/>
              <a:ext cx="666750" cy="1148715"/>
            </a:xfrm>
            <a:custGeom>
              <a:avLst/>
              <a:gdLst/>
              <a:ahLst/>
              <a:cxnLst/>
              <a:rect l="l" t="t" r="r" b="b"/>
              <a:pathLst>
                <a:path w="666750" h="1148714">
                  <a:moveTo>
                    <a:pt x="0" y="1148099"/>
                  </a:moveTo>
                  <a:lnTo>
                    <a:pt x="198726" y="1148099"/>
                  </a:lnTo>
                  <a:lnTo>
                    <a:pt x="198726" y="0"/>
                  </a:lnTo>
                  <a:lnTo>
                    <a:pt x="666149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817049" y="2501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817049" y="2501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024299" y="3665599"/>
              <a:ext cx="793115" cy="1601470"/>
            </a:xfrm>
            <a:custGeom>
              <a:avLst/>
              <a:gdLst/>
              <a:ahLst/>
              <a:cxnLst/>
              <a:rect l="l" t="t" r="r" b="b"/>
              <a:pathLst>
                <a:path w="793115" h="1601470">
                  <a:moveTo>
                    <a:pt x="0" y="1601399"/>
                  </a:moveTo>
                  <a:lnTo>
                    <a:pt x="424949" y="1601399"/>
                  </a:lnTo>
                  <a:lnTo>
                    <a:pt x="424949" y="0"/>
                  </a:lnTo>
                  <a:lnTo>
                    <a:pt x="792749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817049" y="36498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817049" y="36498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024299" y="5267000"/>
              <a:ext cx="793115" cy="728980"/>
            </a:xfrm>
            <a:custGeom>
              <a:avLst/>
              <a:gdLst/>
              <a:ahLst/>
              <a:cxnLst/>
              <a:rect l="l" t="t" r="r" b="b"/>
              <a:pathLst>
                <a:path w="793115" h="728979">
                  <a:moveTo>
                    <a:pt x="0" y="0"/>
                  </a:moveTo>
                  <a:lnTo>
                    <a:pt x="424949" y="0"/>
                  </a:lnTo>
                  <a:lnTo>
                    <a:pt x="424949" y="728399"/>
                  </a:lnTo>
                  <a:lnTo>
                    <a:pt x="792749" y="72839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817049" y="5979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817049" y="5979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3866237" y="2057213"/>
            <a:ext cx="701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175" algn="l"/>
                <a:tab pos="687705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S	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111075" y="3156175"/>
            <a:ext cx="231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866237" y="4300626"/>
            <a:ext cx="701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175" algn="l"/>
                <a:tab pos="687705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b	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073950" y="5895001"/>
            <a:ext cx="21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378275" y="2059763"/>
            <a:ext cx="4514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8150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a	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378275" y="4286438"/>
            <a:ext cx="231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224000" y="5387363"/>
            <a:ext cx="21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314975" y="6970614"/>
            <a:ext cx="175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10625655" y="4051699"/>
            <a:ext cx="41275" cy="367030"/>
            <a:chOff x="10625655" y="4051699"/>
            <a:chExt cx="41275" cy="367030"/>
          </a:xfrm>
        </p:grpSpPr>
        <p:sp>
          <p:nvSpPr>
            <p:cNvPr id="74" name="object 74"/>
            <p:cNvSpPr/>
            <p:nvPr/>
          </p:nvSpPr>
          <p:spPr>
            <a:xfrm>
              <a:off x="10646150" y="4051699"/>
              <a:ext cx="0" cy="318770"/>
            </a:xfrm>
            <a:custGeom>
              <a:avLst/>
              <a:gdLst/>
              <a:ahLst/>
              <a:cxnLst/>
              <a:rect l="l" t="t" r="r" b="b"/>
              <a:pathLst>
                <a:path h="318770">
                  <a:moveTo>
                    <a:pt x="0" y="318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630417" y="43704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630417" y="43704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10846449" y="3990600"/>
            <a:ext cx="175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840740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5" dirty="0"/>
              <a:t> 22.2</a:t>
            </a:r>
            <a:r>
              <a:rPr sz="3000" spc="-10" dirty="0"/>
              <a:t> solution (continued)</a:t>
            </a:r>
            <a:r>
              <a:rPr sz="3000" spc="-5" dirty="0"/>
              <a:t> </a:t>
            </a:r>
            <a:r>
              <a:rPr sz="3000" dirty="0"/>
              <a:t>-</a:t>
            </a:r>
            <a:r>
              <a:rPr sz="3000" spc="-5" dirty="0"/>
              <a:t> CLR </a:t>
            </a:r>
            <a:r>
              <a:rPr sz="3000" spc="-15" dirty="0"/>
              <a:t>parsing</a:t>
            </a:r>
            <a:r>
              <a:rPr sz="3000" spc="-10" dirty="0"/>
              <a:t> table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4562" y="1814862"/>
          <a:ext cx="9215117" cy="7314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35"/>
                <a:gridCol w="1169669"/>
                <a:gridCol w="1151889"/>
                <a:gridCol w="1116330"/>
                <a:gridCol w="1151889"/>
                <a:gridCol w="1241425"/>
                <a:gridCol w="1151890"/>
                <a:gridCol w="1151890"/>
              </a:tblGrid>
              <a:tr h="609549">
                <a:tc row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0059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0059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57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339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817774" y="6704525"/>
            <a:ext cx="30886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given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grammar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CLR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LALR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554729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40" dirty="0"/>
              <a:t> </a:t>
            </a:r>
            <a:r>
              <a:rPr sz="3000" spc="-10" dirty="0"/>
              <a:t>problem</a:t>
            </a:r>
            <a:r>
              <a:rPr sz="3000" spc="-35" dirty="0"/>
              <a:t> </a:t>
            </a:r>
            <a:r>
              <a:rPr sz="3000" spc="-5" dirty="0"/>
              <a:t>22.4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643646"/>
            <a:ext cx="48666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Consider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3950" y="3070366"/>
            <a:ext cx="24130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8350" y="3070366"/>
            <a:ext cx="2091689" cy="100711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926465" algn="l"/>
                <a:tab pos="1557655" algn="l"/>
                <a:tab pos="1887220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|	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749" y="4542549"/>
            <a:ext cx="8858250" cy="100711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Recall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grammar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Make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its CLR, LALR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tables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string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“abb”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50329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40" dirty="0"/>
              <a:t> </a:t>
            </a:r>
            <a:r>
              <a:rPr sz="3000" spc="-5" dirty="0"/>
              <a:t>22.4</a:t>
            </a:r>
            <a:r>
              <a:rPr sz="3000" spc="-40" dirty="0"/>
              <a:t> </a:t>
            </a:r>
            <a:r>
              <a:rPr sz="3000" spc="-5" dirty="0"/>
              <a:t>solution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653540"/>
            <a:ext cx="48666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Consider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3950" y="3080260"/>
            <a:ext cx="24130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8350" y="3080260"/>
            <a:ext cx="2091689" cy="10071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926465" algn="l"/>
                <a:tab pos="1557655" algn="l"/>
                <a:tab pos="1887220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|	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749" y="4552444"/>
            <a:ext cx="6241415" cy="247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indent="-914400">
              <a:lnSpc>
                <a:spcPct val="114999"/>
              </a:lnSpc>
              <a:spcBef>
                <a:spcPts val="100"/>
              </a:spcBef>
              <a:tabLst>
                <a:tab pos="1383665" algn="l"/>
                <a:tab pos="192151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Augmenting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numbering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grammar: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926465" algn="l"/>
                <a:tab pos="927100" algn="l"/>
                <a:tab pos="1383665" algn="l"/>
                <a:tab pos="192151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926465" algn="l"/>
                <a:tab pos="927100" algn="l"/>
                <a:tab pos="1383665" algn="l"/>
                <a:tab pos="192151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926465" algn="l"/>
                <a:tab pos="927100" algn="l"/>
                <a:tab pos="1383665" algn="l"/>
                <a:tab pos="192151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74002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0" dirty="0"/>
              <a:t>Lecture</a:t>
            </a:r>
            <a:r>
              <a:rPr sz="3000" spc="-70" dirty="0"/>
              <a:t> </a:t>
            </a:r>
            <a:r>
              <a:rPr sz="3000" spc="-10" dirty="0"/>
              <a:t>overview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9651" y="2646415"/>
            <a:ext cx="8763635" cy="3579495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lecture,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will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practice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questions around:</a:t>
            </a:r>
            <a:endParaRPr sz="2800">
              <a:latin typeface="Calibri"/>
              <a:cs typeface="Calibri"/>
            </a:endParaRPr>
          </a:p>
          <a:p>
            <a:pPr marL="469900" indent="-418465">
              <a:lnSpc>
                <a:spcPct val="100000"/>
              </a:lnSpc>
              <a:spcBef>
                <a:spcPts val="13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CLR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Parsers</a:t>
            </a:r>
            <a:endParaRPr sz="2800">
              <a:latin typeface="Calibri"/>
              <a:cs typeface="Calibri"/>
            </a:endParaRPr>
          </a:p>
          <a:p>
            <a:pPr marL="469900" indent="-418465">
              <a:lnSpc>
                <a:spcPct val="100000"/>
              </a:lnSpc>
              <a:spcBef>
                <a:spcPts val="13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LALR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Parsers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2F5496"/>
              </a:buClr>
              <a:buFont typeface="Arial"/>
              <a:buChar char="●"/>
            </a:pP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will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learn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about: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13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Comparison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between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all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table-driven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bottom-up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541591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5" dirty="0"/>
              <a:t>22.4</a:t>
            </a:r>
            <a:r>
              <a:rPr sz="3000" spc="-20" dirty="0"/>
              <a:t> </a:t>
            </a:r>
            <a:r>
              <a:rPr sz="3000" spc="-10" dirty="0"/>
              <a:t>solution</a:t>
            </a:r>
            <a:r>
              <a:rPr sz="3000" spc="-2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39799" y="2131249"/>
            <a:ext cx="3432175" cy="2672715"/>
          </a:xfrm>
          <a:custGeom>
            <a:avLst/>
            <a:gdLst/>
            <a:ahLst/>
            <a:cxnLst/>
            <a:rect l="l" t="t" r="r" b="b"/>
            <a:pathLst>
              <a:path w="3432175" h="2672715">
                <a:moveTo>
                  <a:pt x="0" y="0"/>
                </a:moveTo>
                <a:lnTo>
                  <a:pt x="3431699" y="0"/>
                </a:lnTo>
                <a:lnTo>
                  <a:pt x="3431699" y="2672399"/>
                </a:lnTo>
                <a:lnTo>
                  <a:pt x="0" y="26723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39799" y="2131249"/>
          <a:ext cx="3142615" cy="1748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3025"/>
                <a:gridCol w="537210"/>
                <a:gridCol w="1262380"/>
              </a:tblGrid>
              <a:tr h="908325"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R="184785" algn="r">
                        <a:lnSpc>
                          <a:spcPct val="100000"/>
                        </a:lnSpc>
                        <a:spcBef>
                          <a:spcPts val="450"/>
                        </a:spcBef>
                        <a:tabLst>
                          <a:tab pos="913765" algn="l"/>
                        </a:tabLst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.S,</a:t>
                      </a:r>
                      <a:r>
                        <a:rPr sz="25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500" b="1" spc="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.A</a:t>
                      </a:r>
                      <a:r>
                        <a:rPr sz="25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A,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37465" marB="0"/>
                </a:tc>
              </a:tr>
              <a:tr h="4381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999490" algn="l"/>
                        </a:tabLst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.a</a:t>
                      </a:r>
                      <a:r>
                        <a:rPr sz="25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A,</a:t>
                      </a:r>
                      <a:r>
                        <a:rPr sz="25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a/b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</a:tr>
              <a:tr h="402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999490" algn="l"/>
                        </a:tabLst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.b,</a:t>
                      </a:r>
                      <a:r>
                        <a:rPr sz="25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a/b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920186" y="4346925"/>
            <a:ext cx="2711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I0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06999" y="2131249"/>
            <a:ext cx="3543935" cy="772795"/>
          </a:xfrm>
          <a:custGeom>
            <a:avLst/>
            <a:gdLst/>
            <a:ahLst/>
            <a:cxnLst/>
            <a:rect l="l" t="t" r="r" b="b"/>
            <a:pathLst>
              <a:path w="3543934" h="772794">
                <a:moveTo>
                  <a:pt x="0" y="0"/>
                </a:moveTo>
                <a:lnTo>
                  <a:pt x="3543899" y="0"/>
                </a:lnTo>
                <a:lnTo>
                  <a:pt x="3543899" y="772199"/>
                </a:lnTo>
                <a:lnTo>
                  <a:pt x="0" y="772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92725" y="2110950"/>
            <a:ext cx="2419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’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7125" y="2110950"/>
            <a:ext cx="3302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21525" y="2110950"/>
            <a:ext cx="7048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6185" y="2491950"/>
            <a:ext cx="2584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I1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74200" y="2131249"/>
            <a:ext cx="3543935" cy="772795"/>
          </a:xfrm>
          <a:custGeom>
            <a:avLst/>
            <a:gdLst/>
            <a:ahLst/>
            <a:cxnLst/>
            <a:rect l="l" t="t" r="r" b="b"/>
            <a:pathLst>
              <a:path w="3543934" h="772794">
                <a:moveTo>
                  <a:pt x="0" y="0"/>
                </a:moveTo>
                <a:lnTo>
                  <a:pt x="3543899" y="0"/>
                </a:lnTo>
                <a:lnTo>
                  <a:pt x="3543899" y="772199"/>
                </a:lnTo>
                <a:lnTo>
                  <a:pt x="0" y="772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861625" y="2110950"/>
            <a:ext cx="17970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AA.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10686" y="2491950"/>
            <a:ext cx="2711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I5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06999" y="3279425"/>
            <a:ext cx="3543935" cy="1534795"/>
          </a:xfrm>
          <a:custGeom>
            <a:avLst/>
            <a:gdLst/>
            <a:ahLst/>
            <a:cxnLst/>
            <a:rect l="l" t="t" r="r" b="b"/>
            <a:pathLst>
              <a:path w="3543934" h="1534795">
                <a:moveTo>
                  <a:pt x="0" y="0"/>
                </a:moveTo>
                <a:lnTo>
                  <a:pt x="3543899" y="0"/>
                </a:lnTo>
                <a:lnTo>
                  <a:pt x="3543899" y="1534199"/>
                </a:lnTo>
                <a:lnTo>
                  <a:pt x="0" y="1534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92725" y="3201975"/>
            <a:ext cx="205104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 </a:t>
            </a:r>
            <a:r>
              <a:rPr sz="2500" b="1" spc="-5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07125" y="3201975"/>
            <a:ext cx="1822450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10" dirty="0">
                <a:solidFill>
                  <a:srgbClr val="2F5496"/>
                </a:solidFill>
                <a:latin typeface="Calibri"/>
                <a:cs typeface="Calibri"/>
              </a:rPr>
              <a:t>A.A</a:t>
            </a:r>
            <a:r>
              <a:rPr sz="25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85519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.a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10" dirty="0">
                <a:solidFill>
                  <a:srgbClr val="2F5496"/>
                </a:solidFill>
                <a:latin typeface="Calibri"/>
                <a:cs typeface="Calibri"/>
              </a:rPr>
              <a:t>A,</a:t>
            </a:r>
            <a:r>
              <a:rPr sz="25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.b,</a:t>
            </a:r>
            <a:r>
              <a:rPr sz="25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56185" y="4459275"/>
            <a:ext cx="2584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I2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06999" y="5288724"/>
            <a:ext cx="3543935" cy="1678939"/>
          </a:xfrm>
          <a:custGeom>
            <a:avLst/>
            <a:gdLst/>
            <a:ahLst/>
            <a:cxnLst/>
            <a:rect l="l" t="t" r="r" b="b"/>
            <a:pathLst>
              <a:path w="3543934" h="1678940">
                <a:moveTo>
                  <a:pt x="0" y="0"/>
                </a:moveTo>
                <a:lnTo>
                  <a:pt x="3543899" y="0"/>
                </a:lnTo>
                <a:lnTo>
                  <a:pt x="3543899" y="1678799"/>
                </a:lnTo>
                <a:lnTo>
                  <a:pt x="0" y="1678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80025" y="5283575"/>
            <a:ext cx="217804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  A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94425" y="5283575"/>
            <a:ext cx="2136775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a.A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a/b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98219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.a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10" dirty="0">
                <a:solidFill>
                  <a:srgbClr val="2F5496"/>
                </a:solidFill>
                <a:latin typeface="Calibri"/>
                <a:cs typeface="Calibri"/>
              </a:rPr>
              <a:t>A,</a:t>
            </a:r>
            <a:r>
              <a:rPr sz="25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a/b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.b,</a:t>
            </a:r>
            <a:r>
              <a:rPr sz="25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a/b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43485" y="6540875"/>
            <a:ext cx="2711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I3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9799" y="5870297"/>
            <a:ext cx="3543935" cy="977900"/>
          </a:xfrm>
          <a:custGeom>
            <a:avLst/>
            <a:gdLst/>
            <a:ahLst/>
            <a:cxnLst/>
            <a:rect l="l" t="t" r="r" b="b"/>
            <a:pathLst>
              <a:path w="3543935" h="977900">
                <a:moveTo>
                  <a:pt x="0" y="0"/>
                </a:moveTo>
                <a:lnTo>
                  <a:pt x="3543899" y="0"/>
                </a:lnTo>
                <a:lnTo>
                  <a:pt x="3543899" y="977700"/>
                </a:lnTo>
                <a:lnTo>
                  <a:pt x="0" y="97770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12824" y="5952748"/>
            <a:ext cx="21780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27224" y="5952748"/>
            <a:ext cx="188213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b.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a/b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76285" y="6333748"/>
            <a:ext cx="2711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I4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874200" y="3279425"/>
            <a:ext cx="3317875" cy="1678939"/>
          </a:xfrm>
          <a:custGeom>
            <a:avLst/>
            <a:gdLst/>
            <a:ahLst/>
            <a:cxnLst/>
            <a:rect l="l" t="t" r="r" b="b"/>
            <a:pathLst>
              <a:path w="3317875" h="1678939">
                <a:moveTo>
                  <a:pt x="0" y="0"/>
                </a:moveTo>
                <a:lnTo>
                  <a:pt x="3317699" y="0"/>
                </a:lnTo>
                <a:lnTo>
                  <a:pt x="3317699" y="1678799"/>
                </a:lnTo>
                <a:lnTo>
                  <a:pt x="0" y="1678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947225" y="3274275"/>
            <a:ext cx="217804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  A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861625" y="3274275"/>
            <a:ext cx="1835150" cy="166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a.A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98219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.a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10" dirty="0">
                <a:solidFill>
                  <a:srgbClr val="2F5496"/>
                </a:solidFill>
                <a:latin typeface="Calibri"/>
                <a:cs typeface="Calibri"/>
              </a:rPr>
              <a:t>A,</a:t>
            </a:r>
            <a:r>
              <a:rPr sz="25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  <a:p>
            <a:pPr marL="548640" marR="330200" indent="-536575">
              <a:lnSpc>
                <a:spcPct val="114999"/>
              </a:lnSpc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.b,</a:t>
            </a:r>
            <a:r>
              <a:rPr sz="2500" b="1" spc="-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I6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761100" y="5454974"/>
            <a:ext cx="3543935" cy="772795"/>
          </a:xfrm>
          <a:custGeom>
            <a:avLst/>
            <a:gdLst/>
            <a:ahLst/>
            <a:cxnLst/>
            <a:rect l="l" t="t" r="r" b="b"/>
            <a:pathLst>
              <a:path w="3543934" h="772795">
                <a:moveTo>
                  <a:pt x="0" y="0"/>
                </a:moveTo>
                <a:lnTo>
                  <a:pt x="3543899" y="0"/>
                </a:lnTo>
                <a:lnTo>
                  <a:pt x="3543899" y="772199"/>
                </a:lnTo>
                <a:lnTo>
                  <a:pt x="0" y="772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834125" y="5434675"/>
            <a:ext cx="21780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748525" y="5434675"/>
            <a:ext cx="15805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b.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397586" y="5815675"/>
            <a:ext cx="2711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I7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874200" y="6723950"/>
            <a:ext cx="3543935" cy="772795"/>
          </a:xfrm>
          <a:custGeom>
            <a:avLst/>
            <a:gdLst/>
            <a:ahLst/>
            <a:cxnLst/>
            <a:rect l="l" t="t" r="r" b="b"/>
            <a:pathLst>
              <a:path w="3543934" h="772795">
                <a:moveTo>
                  <a:pt x="0" y="0"/>
                </a:moveTo>
                <a:lnTo>
                  <a:pt x="3543899" y="0"/>
                </a:lnTo>
                <a:lnTo>
                  <a:pt x="3543899" y="772199"/>
                </a:lnTo>
                <a:lnTo>
                  <a:pt x="0" y="772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947225" y="6703650"/>
            <a:ext cx="21780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861625" y="6703650"/>
            <a:ext cx="176148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aA.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510686" y="7084650"/>
            <a:ext cx="2711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I8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606999" y="7756724"/>
            <a:ext cx="3543935" cy="772795"/>
          </a:xfrm>
          <a:custGeom>
            <a:avLst/>
            <a:gdLst/>
            <a:ahLst/>
            <a:cxnLst/>
            <a:rect l="l" t="t" r="r" b="b"/>
            <a:pathLst>
              <a:path w="3543934" h="772795">
                <a:moveTo>
                  <a:pt x="0" y="0"/>
                </a:moveTo>
                <a:lnTo>
                  <a:pt x="3543899" y="0"/>
                </a:lnTo>
                <a:lnTo>
                  <a:pt x="3543899" y="772199"/>
                </a:lnTo>
                <a:lnTo>
                  <a:pt x="0" y="772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692725" y="7736424"/>
            <a:ext cx="20510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07125" y="7736424"/>
            <a:ext cx="20510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aA.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a/b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56185" y="8117424"/>
            <a:ext cx="2584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I9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050887" y="2496929"/>
            <a:ext cx="10610215" cy="5250815"/>
            <a:chOff x="2050887" y="2496929"/>
            <a:chExt cx="10610215" cy="5250815"/>
          </a:xfrm>
        </p:grpSpPr>
        <p:sp>
          <p:nvSpPr>
            <p:cNvPr id="44" name="object 44"/>
            <p:cNvSpPr/>
            <p:nvPr/>
          </p:nvSpPr>
          <p:spPr>
            <a:xfrm>
              <a:off x="3771499" y="3467524"/>
              <a:ext cx="788670" cy="546735"/>
            </a:xfrm>
            <a:custGeom>
              <a:avLst/>
              <a:gdLst/>
              <a:ahLst/>
              <a:cxnLst/>
              <a:rect l="l" t="t" r="r" b="b"/>
              <a:pathLst>
                <a:path w="788670" h="546735">
                  <a:moveTo>
                    <a:pt x="788526" y="54644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51065" y="4001041"/>
              <a:ext cx="45085" cy="38100"/>
            </a:xfrm>
            <a:custGeom>
              <a:avLst/>
              <a:gdLst/>
              <a:ahLst/>
              <a:cxnLst/>
              <a:rect l="l" t="t" r="r" b="b"/>
              <a:pathLst>
                <a:path w="45085" h="38100">
                  <a:moveTo>
                    <a:pt x="44489" y="37552"/>
                  </a:moveTo>
                  <a:lnTo>
                    <a:pt x="0" y="25862"/>
                  </a:lnTo>
                  <a:lnTo>
                    <a:pt x="17922" y="0"/>
                  </a:lnTo>
                  <a:lnTo>
                    <a:pt x="44489" y="37552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51065" y="4001041"/>
              <a:ext cx="45085" cy="38100"/>
            </a:xfrm>
            <a:custGeom>
              <a:avLst/>
              <a:gdLst/>
              <a:ahLst/>
              <a:cxnLst/>
              <a:rect l="l" t="t" r="r" b="b"/>
              <a:pathLst>
                <a:path w="45085" h="38100">
                  <a:moveTo>
                    <a:pt x="0" y="25862"/>
                  </a:moveTo>
                  <a:lnTo>
                    <a:pt x="44489" y="37552"/>
                  </a:lnTo>
                  <a:lnTo>
                    <a:pt x="17922" y="0"/>
                  </a:lnTo>
                  <a:lnTo>
                    <a:pt x="0" y="25862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49817" y="250314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65" y="0"/>
                  </a:lnTo>
                  <a:lnTo>
                    <a:pt x="43257" y="1582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49817" y="250314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57" y="15822"/>
                  </a:lnTo>
                  <a:lnTo>
                    <a:pt x="65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30299" y="4736425"/>
              <a:ext cx="1042035" cy="1346835"/>
            </a:xfrm>
            <a:custGeom>
              <a:avLst/>
              <a:gdLst/>
              <a:ahLst/>
              <a:cxnLst/>
              <a:rect l="l" t="t" r="r" b="b"/>
              <a:pathLst>
                <a:path w="1042035" h="1346835">
                  <a:moveTo>
                    <a:pt x="1041729" y="134649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59585" y="6073296"/>
              <a:ext cx="39370" cy="43815"/>
            </a:xfrm>
            <a:custGeom>
              <a:avLst/>
              <a:gdLst/>
              <a:ahLst/>
              <a:cxnLst/>
              <a:rect l="l" t="t" r="r" b="b"/>
              <a:pathLst>
                <a:path w="39370" h="43814">
                  <a:moveTo>
                    <a:pt x="38893" y="43815"/>
                  </a:moveTo>
                  <a:lnTo>
                    <a:pt x="0" y="19253"/>
                  </a:lnTo>
                  <a:lnTo>
                    <a:pt x="24886" y="0"/>
                  </a:lnTo>
                  <a:lnTo>
                    <a:pt x="38893" y="4381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59585" y="6073296"/>
              <a:ext cx="39370" cy="43815"/>
            </a:xfrm>
            <a:custGeom>
              <a:avLst/>
              <a:gdLst/>
              <a:ahLst/>
              <a:cxnLst/>
              <a:rect l="l" t="t" r="r" b="b"/>
              <a:pathLst>
                <a:path w="39370" h="43814">
                  <a:moveTo>
                    <a:pt x="0" y="19253"/>
                  </a:moveTo>
                  <a:lnTo>
                    <a:pt x="38893" y="43815"/>
                  </a:lnTo>
                  <a:lnTo>
                    <a:pt x="24886" y="0"/>
                  </a:lnTo>
                  <a:lnTo>
                    <a:pt x="0" y="19253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78949" y="6967425"/>
              <a:ext cx="0" cy="732155"/>
            </a:xfrm>
            <a:custGeom>
              <a:avLst/>
              <a:gdLst/>
              <a:ahLst/>
              <a:cxnLst/>
              <a:rect l="l" t="t" r="r" b="b"/>
              <a:pathLst>
                <a:path h="732154">
                  <a:moveTo>
                    <a:pt x="0" y="7321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63217" y="7699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4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63217" y="7699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4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055649" y="4803650"/>
              <a:ext cx="53340" cy="1009650"/>
            </a:xfrm>
            <a:custGeom>
              <a:avLst/>
              <a:gdLst/>
              <a:ahLst/>
              <a:cxnLst/>
              <a:rect l="l" t="t" r="r" b="b"/>
              <a:pathLst>
                <a:path w="53339" h="1009650">
                  <a:moveTo>
                    <a:pt x="0" y="0"/>
                  </a:moveTo>
                  <a:lnTo>
                    <a:pt x="53097" y="1009428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093036" y="5812252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17981" y="43991"/>
                  </a:moveTo>
                  <a:lnTo>
                    <a:pt x="0" y="1652"/>
                  </a:lnTo>
                  <a:lnTo>
                    <a:pt x="31421" y="0"/>
                  </a:lnTo>
                  <a:lnTo>
                    <a:pt x="17981" y="43991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093036" y="5812252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0" y="1652"/>
                  </a:moveTo>
                  <a:lnTo>
                    <a:pt x="17981" y="43991"/>
                  </a:lnTo>
                  <a:lnTo>
                    <a:pt x="31421" y="0"/>
                  </a:lnTo>
                  <a:lnTo>
                    <a:pt x="0" y="1652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150899" y="2517425"/>
              <a:ext cx="666750" cy="1529715"/>
            </a:xfrm>
            <a:custGeom>
              <a:avLst/>
              <a:gdLst/>
              <a:ahLst/>
              <a:cxnLst/>
              <a:rect l="l" t="t" r="r" b="b"/>
              <a:pathLst>
                <a:path w="666750" h="1529714">
                  <a:moveTo>
                    <a:pt x="0" y="1529099"/>
                  </a:moveTo>
                  <a:lnTo>
                    <a:pt x="361649" y="1529099"/>
                  </a:lnTo>
                  <a:lnTo>
                    <a:pt x="361649" y="0"/>
                  </a:lnTo>
                  <a:lnTo>
                    <a:pt x="666149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17049" y="2501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817049" y="2501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150899" y="4046525"/>
              <a:ext cx="666750" cy="72390"/>
            </a:xfrm>
            <a:custGeom>
              <a:avLst/>
              <a:gdLst/>
              <a:ahLst/>
              <a:cxnLst/>
              <a:rect l="l" t="t" r="r" b="b"/>
              <a:pathLst>
                <a:path w="666750" h="72389">
                  <a:moveTo>
                    <a:pt x="0" y="0"/>
                  </a:moveTo>
                  <a:lnTo>
                    <a:pt x="361649" y="0"/>
                  </a:lnTo>
                  <a:lnTo>
                    <a:pt x="361649" y="72299"/>
                  </a:lnTo>
                  <a:lnTo>
                    <a:pt x="666149" y="7229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817049" y="41030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817049" y="41030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2191900" y="4118825"/>
              <a:ext cx="464820" cy="2991485"/>
            </a:xfrm>
            <a:custGeom>
              <a:avLst/>
              <a:gdLst/>
              <a:ahLst/>
              <a:cxnLst/>
              <a:rect l="l" t="t" r="r" b="b"/>
              <a:pathLst>
                <a:path w="464820" h="2991484">
                  <a:moveTo>
                    <a:pt x="0" y="0"/>
                  </a:moveTo>
                  <a:lnTo>
                    <a:pt x="464324" y="0"/>
                  </a:lnTo>
                  <a:lnTo>
                    <a:pt x="464324" y="2991299"/>
                  </a:lnTo>
                  <a:lnTo>
                    <a:pt x="283349" y="299129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2432025" y="70943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31464"/>
                  </a:moveTo>
                  <a:lnTo>
                    <a:pt x="0" y="15732"/>
                  </a:lnTo>
                  <a:lnTo>
                    <a:pt x="43224" y="0"/>
                  </a:lnTo>
                  <a:lnTo>
                    <a:pt x="43224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2432025" y="70943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0"/>
                  </a:moveTo>
                  <a:lnTo>
                    <a:pt x="0" y="15732"/>
                  </a:lnTo>
                  <a:lnTo>
                    <a:pt x="43224" y="31464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533049" y="4958225"/>
              <a:ext cx="635" cy="440055"/>
            </a:xfrm>
            <a:custGeom>
              <a:avLst/>
              <a:gdLst/>
              <a:ahLst/>
              <a:cxnLst/>
              <a:rect l="l" t="t" r="r" b="b"/>
              <a:pathLst>
                <a:path w="634" h="440054">
                  <a:moveTo>
                    <a:pt x="0" y="0"/>
                  </a:moveTo>
                  <a:lnTo>
                    <a:pt x="0" y="248374"/>
                  </a:lnTo>
                  <a:lnTo>
                    <a:pt x="599" y="248374"/>
                  </a:lnTo>
                  <a:lnTo>
                    <a:pt x="599" y="43964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517917" y="53978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517917" y="53978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3866237" y="2057213"/>
            <a:ext cx="701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175" algn="l"/>
                <a:tab pos="687705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S	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111075" y="3156175"/>
            <a:ext cx="231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054975" y="4958813"/>
            <a:ext cx="196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184775" y="5281026"/>
            <a:ext cx="21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0675750" y="4958826"/>
            <a:ext cx="21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934375" y="5796626"/>
            <a:ext cx="21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2491125" y="2782151"/>
            <a:ext cx="196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378275" y="2072850"/>
            <a:ext cx="7448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5620" algn="l"/>
              </a:tabLst>
            </a:pPr>
            <a:r>
              <a:rPr sz="4200" spc="-997" baseline="1984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5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500" spc="-110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2818875" y="4874413"/>
            <a:ext cx="231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130725" y="4874413"/>
            <a:ext cx="196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3892859" y="2895341"/>
            <a:ext cx="8530590" cy="3478529"/>
            <a:chOff x="3892859" y="2895341"/>
            <a:chExt cx="8530590" cy="3478529"/>
          </a:xfrm>
        </p:grpSpPr>
        <p:sp>
          <p:nvSpPr>
            <p:cNvPr id="81" name="object 81"/>
            <p:cNvSpPr/>
            <p:nvPr/>
          </p:nvSpPr>
          <p:spPr>
            <a:xfrm>
              <a:off x="7526120" y="4992991"/>
              <a:ext cx="866140" cy="1135380"/>
            </a:xfrm>
            <a:custGeom>
              <a:avLst/>
              <a:gdLst/>
              <a:ahLst/>
              <a:cxnLst/>
              <a:rect l="l" t="t" r="r" b="b"/>
              <a:pathLst>
                <a:path w="866140" h="1135379">
                  <a:moveTo>
                    <a:pt x="0" y="215463"/>
                  </a:moveTo>
                  <a:lnTo>
                    <a:pt x="17091" y="177019"/>
                  </a:lnTo>
                  <a:lnTo>
                    <a:pt x="53335" y="129707"/>
                  </a:lnTo>
                  <a:lnTo>
                    <a:pt x="103600" y="85674"/>
                  </a:lnTo>
                  <a:lnTo>
                    <a:pt x="176267" y="42354"/>
                  </a:lnTo>
                  <a:lnTo>
                    <a:pt x="222972" y="23182"/>
                  </a:lnTo>
                  <a:lnTo>
                    <a:pt x="272419" y="9154"/>
                  </a:lnTo>
                  <a:lnTo>
                    <a:pt x="323785" y="1137"/>
                  </a:lnTo>
                  <a:lnTo>
                    <a:pt x="376251" y="0"/>
                  </a:lnTo>
                  <a:lnTo>
                    <a:pt x="428993" y="6608"/>
                  </a:lnTo>
                  <a:lnTo>
                    <a:pt x="468258" y="17064"/>
                  </a:lnTo>
                  <a:lnTo>
                    <a:pt x="506984" y="32094"/>
                  </a:lnTo>
                  <a:lnTo>
                    <a:pt x="544941" y="51427"/>
                  </a:lnTo>
                  <a:lnTo>
                    <a:pt x="581897" y="74791"/>
                  </a:lnTo>
                  <a:lnTo>
                    <a:pt x="617620" y="101915"/>
                  </a:lnTo>
                  <a:lnTo>
                    <a:pt x="651878" y="132528"/>
                  </a:lnTo>
                  <a:lnTo>
                    <a:pt x="684439" y="166359"/>
                  </a:lnTo>
                  <a:lnTo>
                    <a:pt x="715072" y="203136"/>
                  </a:lnTo>
                  <a:lnTo>
                    <a:pt x="743545" y="242589"/>
                  </a:lnTo>
                  <a:lnTo>
                    <a:pt x="769627" y="284445"/>
                  </a:lnTo>
                  <a:lnTo>
                    <a:pt x="793084" y="328433"/>
                  </a:lnTo>
                  <a:lnTo>
                    <a:pt x="813687" y="374283"/>
                  </a:lnTo>
                  <a:lnTo>
                    <a:pt x="831202" y="421723"/>
                  </a:lnTo>
                  <a:lnTo>
                    <a:pt x="845398" y="470482"/>
                  </a:lnTo>
                  <a:lnTo>
                    <a:pt x="856044" y="520288"/>
                  </a:lnTo>
                  <a:lnTo>
                    <a:pt x="862907" y="570871"/>
                  </a:lnTo>
                  <a:lnTo>
                    <a:pt x="865951" y="629234"/>
                  </a:lnTo>
                  <a:lnTo>
                    <a:pt x="864184" y="687570"/>
                  </a:lnTo>
                  <a:lnTo>
                    <a:pt x="858037" y="745190"/>
                  </a:lnTo>
                  <a:lnTo>
                    <a:pt x="847942" y="801406"/>
                  </a:lnTo>
                  <a:lnTo>
                    <a:pt x="834329" y="855532"/>
                  </a:lnTo>
                  <a:lnTo>
                    <a:pt x="817632" y="906880"/>
                  </a:lnTo>
                  <a:lnTo>
                    <a:pt x="798281" y="954761"/>
                  </a:lnTo>
                  <a:lnTo>
                    <a:pt x="776709" y="998490"/>
                  </a:lnTo>
                  <a:lnTo>
                    <a:pt x="753346" y="1037377"/>
                  </a:lnTo>
                  <a:lnTo>
                    <a:pt x="728624" y="1070735"/>
                  </a:lnTo>
                  <a:lnTo>
                    <a:pt x="676830" y="1118117"/>
                  </a:lnTo>
                  <a:lnTo>
                    <a:pt x="650621" y="1130764"/>
                  </a:lnTo>
                  <a:lnTo>
                    <a:pt x="624779" y="1135133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517145" y="5196251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90" h="31114">
                  <a:moveTo>
                    <a:pt x="6153" y="30708"/>
                  </a:moveTo>
                  <a:lnTo>
                    <a:pt x="0" y="0"/>
                  </a:lnTo>
                  <a:lnTo>
                    <a:pt x="8974" y="12203"/>
                  </a:lnTo>
                  <a:lnTo>
                    <a:pt x="21178" y="3228"/>
                  </a:lnTo>
                  <a:lnTo>
                    <a:pt x="6153" y="30708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517145" y="5196251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90" h="31114">
                  <a:moveTo>
                    <a:pt x="8974" y="12203"/>
                  </a:moveTo>
                  <a:lnTo>
                    <a:pt x="0" y="0"/>
                  </a:lnTo>
                  <a:lnTo>
                    <a:pt x="6153" y="30708"/>
                  </a:lnTo>
                  <a:lnTo>
                    <a:pt x="21178" y="3228"/>
                  </a:lnTo>
                  <a:lnTo>
                    <a:pt x="8974" y="12203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916336" y="6128124"/>
              <a:ext cx="690880" cy="230504"/>
            </a:xfrm>
            <a:custGeom>
              <a:avLst/>
              <a:gdLst/>
              <a:ahLst/>
              <a:cxnLst/>
              <a:rect l="l" t="t" r="r" b="b"/>
              <a:pathLst>
                <a:path w="690879" h="230504">
                  <a:moveTo>
                    <a:pt x="690663" y="0"/>
                  </a:moveTo>
                  <a:lnTo>
                    <a:pt x="626915" y="2594"/>
                  </a:lnTo>
                  <a:lnTo>
                    <a:pt x="570584" y="9925"/>
                  </a:lnTo>
                  <a:lnTo>
                    <a:pt x="520610" y="21317"/>
                  </a:lnTo>
                  <a:lnTo>
                    <a:pt x="475934" y="36093"/>
                  </a:lnTo>
                  <a:lnTo>
                    <a:pt x="435495" y="53576"/>
                  </a:lnTo>
                  <a:lnTo>
                    <a:pt x="398235" y="73089"/>
                  </a:lnTo>
                  <a:lnTo>
                    <a:pt x="363095" y="93956"/>
                  </a:lnTo>
                  <a:lnTo>
                    <a:pt x="329013" y="115499"/>
                  </a:lnTo>
                  <a:lnTo>
                    <a:pt x="294932" y="137043"/>
                  </a:lnTo>
                  <a:lnTo>
                    <a:pt x="259791" y="157910"/>
                  </a:lnTo>
                  <a:lnTo>
                    <a:pt x="222531" y="177423"/>
                  </a:lnTo>
                  <a:lnTo>
                    <a:pt x="182093" y="194906"/>
                  </a:lnTo>
                  <a:lnTo>
                    <a:pt x="137416" y="209682"/>
                  </a:lnTo>
                  <a:lnTo>
                    <a:pt x="87442" y="221074"/>
                  </a:lnTo>
                  <a:lnTo>
                    <a:pt x="45848" y="226990"/>
                  </a:lnTo>
                  <a:lnTo>
                    <a:pt x="230" y="230337"/>
                  </a:lnTo>
                  <a:lnTo>
                    <a:pt x="0" y="230345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897622" y="6347546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29638" y="21418"/>
                  </a:moveTo>
                  <a:lnTo>
                    <a:pt x="0" y="11299"/>
                  </a:lnTo>
                  <a:lnTo>
                    <a:pt x="29209" y="0"/>
                  </a:lnTo>
                  <a:lnTo>
                    <a:pt x="18714" y="10924"/>
                  </a:lnTo>
                  <a:lnTo>
                    <a:pt x="29638" y="21418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897622" y="6347546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8714" y="10924"/>
                  </a:moveTo>
                  <a:lnTo>
                    <a:pt x="29209" y="0"/>
                  </a:lnTo>
                  <a:lnTo>
                    <a:pt x="0" y="11299"/>
                  </a:lnTo>
                  <a:lnTo>
                    <a:pt x="29638" y="21418"/>
                  </a:lnTo>
                  <a:lnTo>
                    <a:pt x="18714" y="1092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1552270" y="2900104"/>
              <a:ext cx="866140" cy="1135380"/>
            </a:xfrm>
            <a:custGeom>
              <a:avLst/>
              <a:gdLst/>
              <a:ahLst/>
              <a:cxnLst/>
              <a:rect l="l" t="t" r="r" b="b"/>
              <a:pathLst>
                <a:path w="866140" h="1135379">
                  <a:moveTo>
                    <a:pt x="0" y="215463"/>
                  </a:moveTo>
                  <a:lnTo>
                    <a:pt x="17091" y="177019"/>
                  </a:lnTo>
                  <a:lnTo>
                    <a:pt x="53335" y="129707"/>
                  </a:lnTo>
                  <a:lnTo>
                    <a:pt x="103600" y="85675"/>
                  </a:lnTo>
                  <a:lnTo>
                    <a:pt x="176267" y="42354"/>
                  </a:lnTo>
                  <a:lnTo>
                    <a:pt x="222972" y="23182"/>
                  </a:lnTo>
                  <a:lnTo>
                    <a:pt x="272419" y="9154"/>
                  </a:lnTo>
                  <a:lnTo>
                    <a:pt x="323785" y="1137"/>
                  </a:lnTo>
                  <a:lnTo>
                    <a:pt x="376251" y="0"/>
                  </a:lnTo>
                  <a:lnTo>
                    <a:pt x="428993" y="6608"/>
                  </a:lnTo>
                  <a:lnTo>
                    <a:pt x="468258" y="17064"/>
                  </a:lnTo>
                  <a:lnTo>
                    <a:pt x="506984" y="32094"/>
                  </a:lnTo>
                  <a:lnTo>
                    <a:pt x="544941" y="51427"/>
                  </a:lnTo>
                  <a:lnTo>
                    <a:pt x="581897" y="74791"/>
                  </a:lnTo>
                  <a:lnTo>
                    <a:pt x="617620" y="101915"/>
                  </a:lnTo>
                  <a:lnTo>
                    <a:pt x="651878" y="132528"/>
                  </a:lnTo>
                  <a:lnTo>
                    <a:pt x="684439" y="166359"/>
                  </a:lnTo>
                  <a:lnTo>
                    <a:pt x="715072" y="203137"/>
                  </a:lnTo>
                  <a:lnTo>
                    <a:pt x="743545" y="242589"/>
                  </a:lnTo>
                  <a:lnTo>
                    <a:pt x="769627" y="284445"/>
                  </a:lnTo>
                  <a:lnTo>
                    <a:pt x="793084" y="328434"/>
                  </a:lnTo>
                  <a:lnTo>
                    <a:pt x="813687" y="374284"/>
                  </a:lnTo>
                  <a:lnTo>
                    <a:pt x="831202" y="421724"/>
                  </a:lnTo>
                  <a:lnTo>
                    <a:pt x="845398" y="470482"/>
                  </a:lnTo>
                  <a:lnTo>
                    <a:pt x="856044" y="520288"/>
                  </a:lnTo>
                  <a:lnTo>
                    <a:pt x="862907" y="570871"/>
                  </a:lnTo>
                  <a:lnTo>
                    <a:pt x="865951" y="629234"/>
                  </a:lnTo>
                  <a:lnTo>
                    <a:pt x="864184" y="687570"/>
                  </a:lnTo>
                  <a:lnTo>
                    <a:pt x="858037" y="745190"/>
                  </a:lnTo>
                  <a:lnTo>
                    <a:pt x="847942" y="801406"/>
                  </a:lnTo>
                  <a:lnTo>
                    <a:pt x="834329" y="855532"/>
                  </a:lnTo>
                  <a:lnTo>
                    <a:pt x="817632" y="906880"/>
                  </a:lnTo>
                  <a:lnTo>
                    <a:pt x="798281" y="954762"/>
                  </a:lnTo>
                  <a:lnTo>
                    <a:pt x="776709" y="998490"/>
                  </a:lnTo>
                  <a:lnTo>
                    <a:pt x="753346" y="1037377"/>
                  </a:lnTo>
                  <a:lnTo>
                    <a:pt x="728624" y="1070736"/>
                  </a:lnTo>
                  <a:lnTo>
                    <a:pt x="676830" y="1118117"/>
                  </a:lnTo>
                  <a:lnTo>
                    <a:pt x="650621" y="1130764"/>
                  </a:lnTo>
                  <a:lnTo>
                    <a:pt x="624779" y="1135133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543295" y="3103363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90" h="31114">
                  <a:moveTo>
                    <a:pt x="6153" y="30708"/>
                  </a:moveTo>
                  <a:lnTo>
                    <a:pt x="0" y="0"/>
                  </a:lnTo>
                  <a:lnTo>
                    <a:pt x="8974" y="12203"/>
                  </a:lnTo>
                  <a:lnTo>
                    <a:pt x="21178" y="3228"/>
                  </a:lnTo>
                  <a:lnTo>
                    <a:pt x="6153" y="30708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1543295" y="3103363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90" h="31114">
                  <a:moveTo>
                    <a:pt x="8974" y="12203"/>
                  </a:moveTo>
                  <a:lnTo>
                    <a:pt x="0" y="0"/>
                  </a:lnTo>
                  <a:lnTo>
                    <a:pt x="6153" y="30708"/>
                  </a:lnTo>
                  <a:lnTo>
                    <a:pt x="21178" y="3228"/>
                  </a:lnTo>
                  <a:lnTo>
                    <a:pt x="8974" y="12203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6579299" y="7113113"/>
            <a:ext cx="231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378275" y="4094038"/>
            <a:ext cx="196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8154837" y="4294212"/>
            <a:ext cx="810260" cy="1134745"/>
            <a:chOff x="8154837" y="4294212"/>
            <a:chExt cx="810260" cy="1134745"/>
          </a:xfrm>
        </p:grpSpPr>
        <p:sp>
          <p:nvSpPr>
            <p:cNvPr id="93" name="object 93"/>
            <p:cNvSpPr/>
            <p:nvPr/>
          </p:nvSpPr>
          <p:spPr>
            <a:xfrm>
              <a:off x="8159599" y="4298974"/>
              <a:ext cx="784860" cy="1082040"/>
            </a:xfrm>
            <a:custGeom>
              <a:avLst/>
              <a:gdLst/>
              <a:ahLst/>
              <a:cxnLst/>
              <a:rect l="l" t="t" r="r" b="b"/>
              <a:pathLst>
                <a:path w="784859" h="1082039">
                  <a:moveTo>
                    <a:pt x="0" y="0"/>
                  </a:moveTo>
                  <a:lnTo>
                    <a:pt x="2565" y="55098"/>
                  </a:lnTo>
                  <a:lnTo>
                    <a:pt x="10029" y="106653"/>
                  </a:lnTo>
                  <a:lnTo>
                    <a:pt x="22041" y="154917"/>
                  </a:lnTo>
                  <a:lnTo>
                    <a:pt x="38252" y="200144"/>
                  </a:lnTo>
                  <a:lnTo>
                    <a:pt x="58311" y="242586"/>
                  </a:lnTo>
                  <a:lnTo>
                    <a:pt x="81868" y="282496"/>
                  </a:lnTo>
                  <a:lnTo>
                    <a:pt x="108575" y="320129"/>
                  </a:lnTo>
                  <a:lnTo>
                    <a:pt x="138080" y="355736"/>
                  </a:lnTo>
                  <a:lnTo>
                    <a:pt x="170035" y="389572"/>
                  </a:lnTo>
                  <a:lnTo>
                    <a:pt x="204088" y="421888"/>
                  </a:lnTo>
                  <a:lnTo>
                    <a:pt x="239891" y="452939"/>
                  </a:lnTo>
                  <a:lnTo>
                    <a:pt x="277094" y="482978"/>
                  </a:lnTo>
                  <a:lnTo>
                    <a:pt x="315346" y="512257"/>
                  </a:lnTo>
                  <a:lnTo>
                    <a:pt x="354298" y="541030"/>
                  </a:lnTo>
                  <a:lnTo>
                    <a:pt x="393599" y="569549"/>
                  </a:lnTo>
                  <a:lnTo>
                    <a:pt x="435699" y="600113"/>
                  </a:lnTo>
                  <a:lnTo>
                    <a:pt x="477369" y="630988"/>
                  </a:lnTo>
                  <a:lnTo>
                    <a:pt x="518177" y="662485"/>
                  </a:lnTo>
                  <a:lnTo>
                    <a:pt x="557695" y="694917"/>
                  </a:lnTo>
                  <a:lnTo>
                    <a:pt x="595492" y="728594"/>
                  </a:lnTo>
                  <a:lnTo>
                    <a:pt x="631137" y="763828"/>
                  </a:lnTo>
                  <a:lnTo>
                    <a:pt x="664199" y="800929"/>
                  </a:lnTo>
                  <a:lnTo>
                    <a:pt x="690673" y="835170"/>
                  </a:lnTo>
                  <a:lnTo>
                    <a:pt x="714553" y="871289"/>
                  </a:lnTo>
                  <a:lnTo>
                    <a:pt x="735549" y="909493"/>
                  </a:lnTo>
                  <a:lnTo>
                    <a:pt x="753374" y="949991"/>
                  </a:lnTo>
                  <a:lnTo>
                    <a:pt x="767741" y="992992"/>
                  </a:lnTo>
                  <a:lnTo>
                    <a:pt x="778359" y="1038705"/>
                  </a:lnTo>
                  <a:lnTo>
                    <a:pt x="783920" y="1076952"/>
                  </a:lnTo>
                  <a:lnTo>
                    <a:pt x="784349" y="1081092"/>
                  </a:lnTo>
                  <a:lnTo>
                    <a:pt x="784437" y="1082016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928322" y="5380231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17803" y="43935"/>
                  </a:moveTo>
                  <a:lnTo>
                    <a:pt x="0" y="1521"/>
                  </a:lnTo>
                  <a:lnTo>
                    <a:pt x="31428" y="0"/>
                  </a:lnTo>
                  <a:lnTo>
                    <a:pt x="17803" y="4393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928322" y="5380231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0" y="1521"/>
                  </a:moveTo>
                  <a:lnTo>
                    <a:pt x="17803" y="43935"/>
                  </a:lnTo>
                  <a:lnTo>
                    <a:pt x="31428" y="0"/>
                  </a:lnTo>
                  <a:lnTo>
                    <a:pt x="0" y="1521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8378275" y="4867463"/>
            <a:ext cx="21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840740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5" dirty="0"/>
              <a:t> 22.2</a:t>
            </a:r>
            <a:r>
              <a:rPr sz="3000" spc="-10" dirty="0"/>
              <a:t> solution (continued)</a:t>
            </a:r>
            <a:r>
              <a:rPr sz="3000" spc="-5" dirty="0"/>
              <a:t> </a:t>
            </a:r>
            <a:r>
              <a:rPr sz="3000" dirty="0"/>
              <a:t>-</a:t>
            </a:r>
            <a:r>
              <a:rPr sz="3000" spc="-5" dirty="0"/>
              <a:t> CLR </a:t>
            </a:r>
            <a:r>
              <a:rPr sz="3000" spc="-15" dirty="0"/>
              <a:t>parsing</a:t>
            </a:r>
            <a:r>
              <a:rPr sz="3000" spc="-10" dirty="0"/>
              <a:t> table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4562" y="1814862"/>
          <a:ext cx="6946897" cy="7314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35"/>
                <a:gridCol w="1169669"/>
                <a:gridCol w="1151889"/>
                <a:gridCol w="1241425"/>
                <a:gridCol w="1151889"/>
                <a:gridCol w="1151890"/>
              </a:tblGrid>
              <a:tr h="609549">
                <a:tc row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0059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57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57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57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339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57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339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817774" y="6704525"/>
            <a:ext cx="30886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given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grammar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CLR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840740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5" dirty="0"/>
              <a:t> 22.2</a:t>
            </a:r>
            <a:r>
              <a:rPr sz="3000" spc="-10" dirty="0"/>
              <a:t> solution (continued)</a:t>
            </a:r>
            <a:r>
              <a:rPr sz="3000" spc="-5" dirty="0"/>
              <a:t> </a:t>
            </a:r>
            <a:r>
              <a:rPr sz="3000" dirty="0"/>
              <a:t>-</a:t>
            </a:r>
            <a:r>
              <a:rPr sz="3000" spc="-5" dirty="0"/>
              <a:t> CLR </a:t>
            </a:r>
            <a:r>
              <a:rPr sz="3000" spc="-15" dirty="0"/>
              <a:t>parsing</a:t>
            </a:r>
            <a:r>
              <a:rPr sz="3000" spc="-10" dirty="0"/>
              <a:t> table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4562" y="1814862"/>
          <a:ext cx="6946897" cy="5485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35"/>
                <a:gridCol w="1169669"/>
                <a:gridCol w="1151889"/>
                <a:gridCol w="1241425"/>
                <a:gridCol w="1151889"/>
                <a:gridCol w="1151890"/>
              </a:tblGrid>
              <a:tr h="609549">
                <a:tc row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3,6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5"/>
                        </a:lnSpc>
                        <a:spcBef>
                          <a:spcPts val="1610"/>
                        </a:spcBef>
                      </a:pPr>
                      <a:r>
                        <a:rPr sz="4200" b="1" baseline="20833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3,6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0447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5"/>
                        </a:lnSpc>
                        <a:spcBef>
                          <a:spcPts val="1610"/>
                        </a:spcBef>
                      </a:pPr>
                      <a:r>
                        <a:rPr sz="4200" b="1" baseline="20833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4,7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0447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8,9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4,7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8,9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817774" y="6704525"/>
            <a:ext cx="30886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given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grammar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LALR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06424" y="3261824"/>
            <a:ext cx="211709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5" dirty="0">
                <a:latin typeface="Calibri"/>
                <a:cs typeface="Calibri"/>
              </a:rPr>
              <a:t>For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LALR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merge:</a:t>
            </a:r>
            <a:endParaRPr sz="2500">
              <a:latin typeface="Calibri"/>
              <a:cs typeface="Calibri"/>
            </a:endParaRPr>
          </a:p>
          <a:p>
            <a:pPr marL="143510">
              <a:lnSpc>
                <a:spcPct val="100000"/>
              </a:lnSpc>
              <a:tabLst>
                <a:tab pos="469265" algn="l"/>
              </a:tabLst>
            </a:pPr>
            <a:r>
              <a:rPr sz="2500" dirty="0">
                <a:latin typeface="Calibri"/>
                <a:cs typeface="Calibri"/>
              </a:rPr>
              <a:t>-	</a:t>
            </a:r>
            <a:r>
              <a:rPr sz="2500" spc="-5" dirty="0">
                <a:latin typeface="Calibri"/>
                <a:cs typeface="Calibri"/>
              </a:rPr>
              <a:t>I3,</a:t>
            </a:r>
            <a:r>
              <a:rPr sz="2500" spc="-1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I6</a:t>
            </a:r>
            <a:endParaRPr sz="2500">
              <a:latin typeface="Calibri"/>
              <a:cs typeface="Calibri"/>
            </a:endParaRPr>
          </a:p>
          <a:p>
            <a:pPr marL="143510">
              <a:lnSpc>
                <a:spcPct val="100000"/>
              </a:lnSpc>
              <a:tabLst>
                <a:tab pos="469265" algn="l"/>
              </a:tabLst>
            </a:pPr>
            <a:r>
              <a:rPr sz="2500" dirty="0">
                <a:latin typeface="Calibri"/>
                <a:cs typeface="Calibri"/>
              </a:rPr>
              <a:t>-	</a:t>
            </a:r>
            <a:r>
              <a:rPr sz="2500" spc="-5" dirty="0">
                <a:latin typeface="Calibri"/>
                <a:cs typeface="Calibri"/>
              </a:rPr>
              <a:t>I4,</a:t>
            </a:r>
            <a:r>
              <a:rPr sz="2500" spc="-1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I7</a:t>
            </a:r>
            <a:endParaRPr sz="2500">
              <a:latin typeface="Calibri"/>
              <a:cs typeface="Calibri"/>
            </a:endParaRPr>
          </a:p>
          <a:p>
            <a:pPr marL="143510">
              <a:lnSpc>
                <a:spcPct val="100000"/>
              </a:lnSpc>
              <a:tabLst>
                <a:tab pos="469265" algn="l"/>
              </a:tabLst>
            </a:pPr>
            <a:r>
              <a:rPr sz="2500" dirty="0">
                <a:latin typeface="Calibri"/>
                <a:cs typeface="Calibri"/>
              </a:rPr>
              <a:t>-	</a:t>
            </a:r>
            <a:r>
              <a:rPr sz="2500" spc="-5" dirty="0">
                <a:latin typeface="Calibri"/>
                <a:cs typeface="Calibri"/>
              </a:rPr>
              <a:t>I8,</a:t>
            </a:r>
            <a:r>
              <a:rPr sz="2500" spc="-1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I9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554729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40" dirty="0"/>
              <a:t> </a:t>
            </a:r>
            <a:r>
              <a:rPr sz="3000" spc="-10" dirty="0"/>
              <a:t>problem</a:t>
            </a:r>
            <a:r>
              <a:rPr sz="3000" spc="-35" dirty="0"/>
              <a:t> </a:t>
            </a:r>
            <a:r>
              <a:rPr sz="3000" spc="-5" dirty="0"/>
              <a:t>22.5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643646"/>
            <a:ext cx="48666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Consider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94900" y="3180759"/>
          <a:ext cx="3246752" cy="901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215"/>
                <a:gridCol w="1004569"/>
                <a:gridCol w="1047115"/>
                <a:gridCol w="329564"/>
                <a:gridCol w="288289"/>
              </a:tblGrid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56749" y="4542549"/>
            <a:ext cx="9205595" cy="100711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Recall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grammar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SLR(1)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Make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its CLR, LALR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tables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and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string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“id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id”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50329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40" dirty="0"/>
              <a:t> </a:t>
            </a:r>
            <a:r>
              <a:rPr sz="3000" spc="-5" dirty="0"/>
              <a:t>22.5</a:t>
            </a:r>
            <a:r>
              <a:rPr sz="3000" spc="-40" dirty="0"/>
              <a:t> </a:t>
            </a:r>
            <a:r>
              <a:rPr sz="3000" spc="-5" dirty="0"/>
              <a:t>solution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651104"/>
            <a:ext cx="48666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Consider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94900" y="3188217"/>
          <a:ext cx="3246752" cy="901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215"/>
                <a:gridCol w="1004569"/>
                <a:gridCol w="1047115"/>
                <a:gridCol w="329564"/>
                <a:gridCol w="288289"/>
              </a:tblGrid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56749" y="4550008"/>
            <a:ext cx="6241415" cy="247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indent="-914400">
              <a:lnSpc>
                <a:spcPct val="114999"/>
              </a:lnSpc>
              <a:spcBef>
                <a:spcPts val="100"/>
              </a:spcBef>
              <a:tabLst>
                <a:tab pos="1383665" algn="l"/>
                <a:tab pos="192151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Augmenting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numbering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grammar: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926465" algn="l"/>
                <a:tab pos="927100" algn="l"/>
                <a:tab pos="1383665" algn="l"/>
                <a:tab pos="192151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926465" algn="l"/>
                <a:tab pos="927100" algn="l"/>
                <a:tab pos="1383665" algn="l"/>
                <a:tab pos="192151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926465" algn="l"/>
                <a:tab pos="927100" algn="l"/>
                <a:tab pos="1383665" algn="l"/>
                <a:tab pos="192151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541591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5" dirty="0"/>
              <a:t>22.5</a:t>
            </a:r>
            <a:r>
              <a:rPr sz="3000" spc="-20" dirty="0"/>
              <a:t> </a:t>
            </a:r>
            <a:r>
              <a:rPr sz="3000" spc="-10" dirty="0"/>
              <a:t>solution</a:t>
            </a:r>
            <a:r>
              <a:rPr sz="3000" spc="-2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39799" y="2131249"/>
            <a:ext cx="3543935" cy="3058795"/>
          </a:xfrm>
          <a:custGeom>
            <a:avLst/>
            <a:gdLst/>
            <a:ahLst/>
            <a:cxnLst/>
            <a:rect l="l" t="t" r="r" b="b"/>
            <a:pathLst>
              <a:path w="3543935" h="3058795">
                <a:moveTo>
                  <a:pt x="0" y="0"/>
                </a:moveTo>
                <a:lnTo>
                  <a:pt x="3543899" y="0"/>
                </a:lnTo>
                <a:lnTo>
                  <a:pt x="3543899" y="3058499"/>
                </a:lnTo>
                <a:lnTo>
                  <a:pt x="0" y="30584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5524" y="2738479"/>
            <a:ext cx="267970" cy="139255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65"/>
              </a:spcBef>
            </a:pP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1.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2.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3.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9924" y="2282803"/>
            <a:ext cx="2032000" cy="184848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65"/>
              </a:spcBef>
              <a:tabLst>
                <a:tab pos="456565" algn="l"/>
                <a:tab pos="988694" algn="l"/>
              </a:tabLst>
            </a:pP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E’	</a:t>
            </a:r>
            <a:r>
              <a:rPr sz="26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.E,</a:t>
            </a:r>
            <a:r>
              <a:rPr sz="26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0"/>
              </a:spcBef>
              <a:tabLst>
                <a:tab pos="456565" algn="l"/>
                <a:tab pos="988694" algn="l"/>
              </a:tabLst>
            </a:pP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6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600" b="1" spc="-90" dirty="0">
                <a:solidFill>
                  <a:srgbClr val="2F5496"/>
                </a:solidFill>
                <a:latin typeface="Calibri"/>
                <a:cs typeface="Calibri"/>
              </a:rPr>
              <a:t>.T</a:t>
            </a:r>
            <a:r>
              <a:rPr sz="26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sz="26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E,</a:t>
            </a:r>
            <a:r>
              <a:rPr sz="26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0"/>
              </a:spcBef>
              <a:tabLst>
                <a:tab pos="456565" algn="l"/>
                <a:tab pos="988694" algn="l"/>
              </a:tabLst>
            </a:pP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6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600" b="1" spc="-180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600" b="1" spc="-2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65"/>
              </a:spcBef>
              <a:tabLst>
                <a:tab pos="456565" algn="l"/>
                <a:tab pos="988694" algn="l"/>
              </a:tabLst>
            </a:pP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6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.id,</a:t>
            </a:r>
            <a:r>
              <a:rPr sz="26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+/$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8985" y="4546451"/>
            <a:ext cx="2584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I0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06999" y="2131249"/>
            <a:ext cx="3543935" cy="772795"/>
          </a:xfrm>
          <a:custGeom>
            <a:avLst/>
            <a:gdLst/>
            <a:ahLst/>
            <a:cxnLst/>
            <a:rect l="l" t="t" r="r" b="b"/>
            <a:pathLst>
              <a:path w="3543934" h="772794">
                <a:moveTo>
                  <a:pt x="0" y="0"/>
                </a:moveTo>
                <a:lnTo>
                  <a:pt x="3543899" y="0"/>
                </a:lnTo>
                <a:lnTo>
                  <a:pt x="3543899" y="772199"/>
                </a:lnTo>
                <a:lnTo>
                  <a:pt x="0" y="772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92725" y="2110950"/>
            <a:ext cx="2489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E’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7125" y="2110950"/>
            <a:ext cx="16243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6185" y="2491950"/>
            <a:ext cx="2584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I1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74200" y="2131249"/>
            <a:ext cx="3543935" cy="2005964"/>
          </a:xfrm>
          <a:custGeom>
            <a:avLst/>
            <a:gdLst/>
            <a:ahLst/>
            <a:cxnLst/>
            <a:rect l="l" t="t" r="r" b="b"/>
            <a:pathLst>
              <a:path w="3543934" h="2005964">
                <a:moveTo>
                  <a:pt x="0" y="0"/>
                </a:moveTo>
                <a:lnTo>
                  <a:pt x="3543899" y="0"/>
                </a:lnTo>
                <a:lnTo>
                  <a:pt x="3543899" y="2005499"/>
                </a:lnTo>
                <a:lnTo>
                  <a:pt x="0" y="20054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947225" y="2036466"/>
            <a:ext cx="189230" cy="1713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ts val="3120"/>
              </a:lnSpc>
            </a:pP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</a:pP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E  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61625" y="2036466"/>
            <a:ext cx="2023745" cy="1713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+.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ts val="3120"/>
              </a:lnSpc>
              <a:tabLst>
                <a:tab pos="926465" algn="l"/>
              </a:tabLst>
            </a:pPr>
            <a:r>
              <a:rPr sz="26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600" b="1" spc="-90" dirty="0">
                <a:solidFill>
                  <a:srgbClr val="2F5496"/>
                </a:solidFill>
                <a:latin typeface="Calibri"/>
                <a:cs typeface="Calibri"/>
              </a:rPr>
              <a:t>.T</a:t>
            </a:r>
            <a:r>
              <a:rPr sz="26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sz="26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E,</a:t>
            </a:r>
            <a:r>
              <a:rPr sz="26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1001394" algn="l"/>
              </a:tabLst>
            </a:pPr>
            <a:r>
              <a:rPr sz="26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600" b="1" spc="-180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600" b="1" spc="-2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926465" algn="l"/>
              </a:tabLst>
            </a:pPr>
            <a:r>
              <a:rPr sz="26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.id,</a:t>
            </a:r>
            <a:r>
              <a:rPr sz="26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+/$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505794" y="3783986"/>
            <a:ext cx="2806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I4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06999" y="6705049"/>
            <a:ext cx="3543935" cy="772795"/>
          </a:xfrm>
          <a:custGeom>
            <a:avLst/>
            <a:gdLst/>
            <a:ahLst/>
            <a:cxnLst/>
            <a:rect l="l" t="t" r="r" b="b"/>
            <a:pathLst>
              <a:path w="3543934" h="772795">
                <a:moveTo>
                  <a:pt x="0" y="0"/>
                </a:moveTo>
                <a:lnTo>
                  <a:pt x="3543899" y="0"/>
                </a:lnTo>
                <a:lnTo>
                  <a:pt x="3543899" y="772199"/>
                </a:lnTo>
                <a:lnTo>
                  <a:pt x="0" y="772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92725" y="6684750"/>
            <a:ext cx="1701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07125" y="6684750"/>
            <a:ext cx="19399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id.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+/$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56185" y="7065750"/>
            <a:ext cx="2584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I3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045949" y="6238924"/>
            <a:ext cx="3543935" cy="772795"/>
          </a:xfrm>
          <a:custGeom>
            <a:avLst/>
            <a:gdLst/>
            <a:ahLst/>
            <a:cxnLst/>
            <a:rect l="l" t="t" r="r" b="b"/>
            <a:pathLst>
              <a:path w="3543934" h="772795">
                <a:moveTo>
                  <a:pt x="0" y="0"/>
                </a:moveTo>
                <a:lnTo>
                  <a:pt x="3543899" y="0"/>
                </a:lnTo>
                <a:lnTo>
                  <a:pt x="3543899" y="772199"/>
                </a:lnTo>
                <a:lnTo>
                  <a:pt x="0" y="772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118975" y="6218625"/>
            <a:ext cx="1803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033375" y="6218625"/>
            <a:ext cx="20231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E.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682436" y="6599625"/>
            <a:ext cx="2711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I5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878937" y="2498386"/>
            <a:ext cx="7937500" cy="4584700"/>
            <a:chOff x="3878937" y="2498386"/>
            <a:chExt cx="7937500" cy="4584700"/>
          </a:xfrm>
        </p:grpSpPr>
        <p:sp>
          <p:nvSpPr>
            <p:cNvPr id="26" name="object 26"/>
            <p:cNvSpPr/>
            <p:nvPr/>
          </p:nvSpPr>
          <p:spPr>
            <a:xfrm>
              <a:off x="3883725" y="3660425"/>
              <a:ext cx="622300" cy="904875"/>
            </a:xfrm>
            <a:custGeom>
              <a:avLst/>
              <a:gdLst/>
              <a:ahLst/>
              <a:cxnLst/>
              <a:rect l="l" t="t" r="r" b="b"/>
              <a:pathLst>
                <a:path w="622300" h="904875">
                  <a:moveTo>
                    <a:pt x="621920" y="90450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92681" y="4556019"/>
              <a:ext cx="37465" cy="45085"/>
            </a:xfrm>
            <a:custGeom>
              <a:avLst/>
              <a:gdLst/>
              <a:ahLst/>
              <a:cxnLst/>
              <a:rect l="l" t="t" r="r" b="b"/>
              <a:pathLst>
                <a:path w="37464" h="45085">
                  <a:moveTo>
                    <a:pt x="37454" y="44531"/>
                  </a:moveTo>
                  <a:lnTo>
                    <a:pt x="0" y="17827"/>
                  </a:lnTo>
                  <a:lnTo>
                    <a:pt x="25928" y="0"/>
                  </a:lnTo>
                  <a:lnTo>
                    <a:pt x="37454" y="44531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92681" y="4556019"/>
              <a:ext cx="37465" cy="45085"/>
            </a:xfrm>
            <a:custGeom>
              <a:avLst/>
              <a:gdLst/>
              <a:ahLst/>
              <a:cxnLst/>
              <a:rect l="l" t="t" r="r" b="b"/>
              <a:pathLst>
                <a:path w="37464" h="45085">
                  <a:moveTo>
                    <a:pt x="0" y="17827"/>
                  </a:moveTo>
                  <a:lnTo>
                    <a:pt x="37454" y="44531"/>
                  </a:lnTo>
                  <a:lnTo>
                    <a:pt x="25928" y="0"/>
                  </a:lnTo>
                  <a:lnTo>
                    <a:pt x="0" y="17827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49817" y="250314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65" y="0"/>
                  </a:lnTo>
                  <a:lnTo>
                    <a:pt x="43257" y="1582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49817" y="250314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57" y="15822"/>
                  </a:lnTo>
                  <a:lnTo>
                    <a:pt x="65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83700" y="4803350"/>
              <a:ext cx="706120" cy="2233930"/>
            </a:xfrm>
            <a:custGeom>
              <a:avLst/>
              <a:gdLst/>
              <a:ahLst/>
              <a:cxnLst/>
              <a:rect l="l" t="t" r="r" b="b"/>
              <a:pathLst>
                <a:path w="706120" h="2233929">
                  <a:moveTo>
                    <a:pt x="706072" y="223330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74771" y="7031915"/>
              <a:ext cx="30480" cy="46355"/>
            </a:xfrm>
            <a:custGeom>
              <a:avLst/>
              <a:gdLst/>
              <a:ahLst/>
              <a:cxnLst/>
              <a:rect l="l" t="t" r="r" b="b"/>
              <a:pathLst>
                <a:path w="30479" h="46354">
                  <a:moveTo>
                    <a:pt x="28030" y="45957"/>
                  </a:moveTo>
                  <a:lnTo>
                    <a:pt x="0" y="9485"/>
                  </a:lnTo>
                  <a:lnTo>
                    <a:pt x="30001" y="0"/>
                  </a:lnTo>
                  <a:lnTo>
                    <a:pt x="28030" y="45957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74771" y="7031915"/>
              <a:ext cx="30480" cy="46355"/>
            </a:xfrm>
            <a:custGeom>
              <a:avLst/>
              <a:gdLst/>
              <a:ahLst/>
              <a:cxnLst/>
              <a:rect l="l" t="t" r="r" b="b"/>
              <a:pathLst>
                <a:path w="30479" h="46354">
                  <a:moveTo>
                    <a:pt x="0" y="9485"/>
                  </a:moveTo>
                  <a:lnTo>
                    <a:pt x="28030" y="45957"/>
                  </a:lnTo>
                  <a:lnTo>
                    <a:pt x="30001" y="0"/>
                  </a:lnTo>
                  <a:lnTo>
                    <a:pt x="0" y="948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646099" y="4136825"/>
              <a:ext cx="1144270" cy="2052320"/>
            </a:xfrm>
            <a:custGeom>
              <a:avLst/>
              <a:gdLst/>
              <a:ahLst/>
              <a:cxnLst/>
              <a:rect l="l" t="t" r="r" b="b"/>
              <a:pathLst>
                <a:path w="1144270" h="2052320">
                  <a:moveTo>
                    <a:pt x="1143973" y="205218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776332" y="6181346"/>
              <a:ext cx="34925" cy="45720"/>
            </a:xfrm>
            <a:custGeom>
              <a:avLst/>
              <a:gdLst/>
              <a:ahLst/>
              <a:cxnLst/>
              <a:rect l="l" t="t" r="r" b="b"/>
              <a:pathLst>
                <a:path w="34925" h="45720">
                  <a:moveTo>
                    <a:pt x="34787" y="45415"/>
                  </a:moveTo>
                  <a:lnTo>
                    <a:pt x="0" y="15320"/>
                  </a:lnTo>
                  <a:lnTo>
                    <a:pt x="27483" y="0"/>
                  </a:lnTo>
                  <a:lnTo>
                    <a:pt x="34787" y="4541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776332" y="6181346"/>
              <a:ext cx="34925" cy="45720"/>
            </a:xfrm>
            <a:custGeom>
              <a:avLst/>
              <a:gdLst/>
              <a:ahLst/>
              <a:cxnLst/>
              <a:rect l="l" t="t" r="r" b="b"/>
              <a:pathLst>
                <a:path w="34925" h="45720">
                  <a:moveTo>
                    <a:pt x="0" y="15320"/>
                  </a:moveTo>
                  <a:lnTo>
                    <a:pt x="34787" y="45415"/>
                  </a:lnTo>
                  <a:lnTo>
                    <a:pt x="27483" y="0"/>
                  </a:lnTo>
                  <a:lnTo>
                    <a:pt x="0" y="1532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816925" y="31183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816925" y="31183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866237" y="2057213"/>
            <a:ext cx="701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175" algn="l"/>
                <a:tab pos="687705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E	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76587" y="3459688"/>
            <a:ext cx="198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11075" y="5386383"/>
            <a:ext cx="255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532625" y="6408808"/>
            <a:ext cx="255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314562" y="4712375"/>
            <a:ext cx="1993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4525324" y="3129312"/>
          <a:ext cx="4277359" cy="2074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0395"/>
                <a:gridCol w="862965"/>
                <a:gridCol w="288289"/>
                <a:gridCol w="132080"/>
                <a:gridCol w="1638935"/>
                <a:gridCol w="734695"/>
              </a:tblGrid>
              <a:tr h="90389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4546A"/>
                      </a:solidFill>
                      <a:prstDash val="solid"/>
                    </a:lnR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139700" algn="ctr">
                        <a:lnSpc>
                          <a:spcPts val="3220"/>
                        </a:lnSpc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T w="9525">
                      <a:solidFill>
                        <a:srgbClr val="44546A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48099">
                <a:tc>
                  <a:txBody>
                    <a:bodyPr/>
                    <a:lstStyle/>
                    <a:p>
                      <a:pPr marL="85725" marR="372110">
                        <a:lnSpc>
                          <a:spcPts val="3000"/>
                        </a:lnSpc>
                        <a:spcBef>
                          <a:spcPts val="20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  E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ts val="29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  <a:p>
                      <a:pPr marL="379730">
                        <a:lnSpc>
                          <a:spcPct val="10000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I2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920"/>
                        </a:lnSpc>
                      </a:pPr>
                      <a:r>
                        <a:rPr sz="2500" b="1" spc="-10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T.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2500" b="1" spc="-10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T.</a:t>
                      </a:r>
                      <a:r>
                        <a:rPr sz="25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45" name="object 45"/>
          <p:cNvSpPr/>
          <p:nvPr/>
        </p:nvSpPr>
        <p:spPr>
          <a:xfrm>
            <a:off x="8060947" y="3925125"/>
            <a:ext cx="951865" cy="393065"/>
          </a:xfrm>
          <a:custGeom>
            <a:avLst/>
            <a:gdLst/>
            <a:ahLst/>
            <a:cxnLst/>
            <a:rect l="l" t="t" r="r" b="b"/>
            <a:pathLst>
              <a:path w="951865" h="393064">
                <a:moveTo>
                  <a:pt x="951477" y="0"/>
                </a:moveTo>
                <a:lnTo>
                  <a:pt x="885740" y="2372"/>
                </a:lnTo>
                <a:lnTo>
                  <a:pt x="825686" y="9195"/>
                </a:lnTo>
                <a:lnTo>
                  <a:pt x="770747" y="20021"/>
                </a:lnTo>
                <a:lnTo>
                  <a:pt x="720355" y="34407"/>
                </a:lnTo>
                <a:lnTo>
                  <a:pt x="673941" y="51908"/>
                </a:lnTo>
                <a:lnTo>
                  <a:pt x="630938" y="72078"/>
                </a:lnTo>
                <a:lnTo>
                  <a:pt x="590776" y="94473"/>
                </a:lnTo>
                <a:lnTo>
                  <a:pt x="552887" y="118647"/>
                </a:lnTo>
                <a:lnTo>
                  <a:pt x="516703" y="144156"/>
                </a:lnTo>
                <a:lnTo>
                  <a:pt x="481656" y="170555"/>
                </a:lnTo>
                <a:lnTo>
                  <a:pt x="447177" y="197399"/>
                </a:lnTo>
                <a:lnTo>
                  <a:pt x="409228" y="226911"/>
                </a:lnTo>
                <a:lnTo>
                  <a:pt x="370523" y="255830"/>
                </a:lnTo>
                <a:lnTo>
                  <a:pt x="330305" y="283565"/>
                </a:lnTo>
                <a:lnTo>
                  <a:pt x="287818" y="309523"/>
                </a:lnTo>
                <a:lnTo>
                  <a:pt x="242305" y="333112"/>
                </a:lnTo>
                <a:lnTo>
                  <a:pt x="180007" y="358365"/>
                </a:lnTo>
                <a:lnTo>
                  <a:pt x="110321" y="377835"/>
                </a:lnTo>
                <a:lnTo>
                  <a:pt x="72246" y="385040"/>
                </a:lnTo>
                <a:lnTo>
                  <a:pt x="31770" y="390366"/>
                </a:lnTo>
                <a:lnTo>
                  <a:pt x="10574" y="392278"/>
                </a:lnTo>
                <a:lnTo>
                  <a:pt x="0" y="393020"/>
                </a:lnTo>
              </a:path>
            </a:pathLst>
          </a:custGeom>
          <a:ln w="9524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8012980" y="4297658"/>
            <a:ext cx="53340" cy="41275"/>
            <a:chOff x="8012980" y="4297658"/>
            <a:chExt cx="53340" cy="41275"/>
          </a:xfrm>
        </p:grpSpPr>
        <p:sp>
          <p:nvSpPr>
            <p:cNvPr id="47" name="object 47"/>
            <p:cNvSpPr/>
            <p:nvPr/>
          </p:nvSpPr>
          <p:spPr>
            <a:xfrm>
              <a:off x="8017743" y="430242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694" y="31449"/>
                  </a:moveTo>
                  <a:lnTo>
                    <a:pt x="0" y="17070"/>
                  </a:lnTo>
                  <a:lnTo>
                    <a:pt x="42714" y="0"/>
                  </a:lnTo>
                  <a:lnTo>
                    <a:pt x="43694" y="31449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17743" y="430242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2714" y="0"/>
                  </a:moveTo>
                  <a:lnTo>
                    <a:pt x="0" y="17070"/>
                  </a:lnTo>
                  <a:lnTo>
                    <a:pt x="43694" y="31449"/>
                  </a:lnTo>
                  <a:lnTo>
                    <a:pt x="42714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8160209" y="4131987"/>
            <a:ext cx="2491105" cy="2978785"/>
            <a:chOff x="8160209" y="4131987"/>
            <a:chExt cx="2491105" cy="2978785"/>
          </a:xfrm>
        </p:grpSpPr>
        <p:sp>
          <p:nvSpPr>
            <p:cNvPr id="50" name="object 50"/>
            <p:cNvSpPr/>
            <p:nvPr/>
          </p:nvSpPr>
          <p:spPr>
            <a:xfrm>
              <a:off x="8208190" y="4136749"/>
              <a:ext cx="2438400" cy="2953385"/>
            </a:xfrm>
            <a:custGeom>
              <a:avLst/>
              <a:gdLst/>
              <a:ahLst/>
              <a:cxnLst/>
              <a:rect l="l" t="t" r="r" b="b"/>
              <a:pathLst>
                <a:path w="2438400" h="2953384">
                  <a:moveTo>
                    <a:pt x="2437959" y="0"/>
                  </a:moveTo>
                  <a:lnTo>
                    <a:pt x="2437499" y="49237"/>
                  </a:lnTo>
                  <a:lnTo>
                    <a:pt x="2436124" y="98463"/>
                  </a:lnTo>
                  <a:lnTo>
                    <a:pt x="2433847" y="147665"/>
                  </a:lnTo>
                  <a:lnTo>
                    <a:pt x="2430676" y="196830"/>
                  </a:lnTo>
                  <a:lnTo>
                    <a:pt x="2426622" y="245946"/>
                  </a:lnTo>
                  <a:lnTo>
                    <a:pt x="2421695" y="295002"/>
                  </a:lnTo>
                  <a:lnTo>
                    <a:pt x="2415905" y="343984"/>
                  </a:lnTo>
                  <a:lnTo>
                    <a:pt x="2409264" y="392882"/>
                  </a:lnTo>
                  <a:lnTo>
                    <a:pt x="2401780" y="441682"/>
                  </a:lnTo>
                  <a:lnTo>
                    <a:pt x="2393465" y="490373"/>
                  </a:lnTo>
                  <a:lnTo>
                    <a:pt x="2384328" y="538942"/>
                  </a:lnTo>
                  <a:lnTo>
                    <a:pt x="2374380" y="587378"/>
                  </a:lnTo>
                  <a:lnTo>
                    <a:pt x="2363631" y="635668"/>
                  </a:lnTo>
                  <a:lnTo>
                    <a:pt x="2352092" y="683799"/>
                  </a:lnTo>
                  <a:lnTo>
                    <a:pt x="2339772" y="731761"/>
                  </a:lnTo>
                  <a:lnTo>
                    <a:pt x="2326682" y="779540"/>
                  </a:lnTo>
                  <a:lnTo>
                    <a:pt x="2312833" y="827124"/>
                  </a:lnTo>
                  <a:lnTo>
                    <a:pt x="2298233" y="874502"/>
                  </a:lnTo>
                  <a:lnTo>
                    <a:pt x="2282895" y="921661"/>
                  </a:lnTo>
                  <a:lnTo>
                    <a:pt x="2266827" y="968589"/>
                  </a:lnTo>
                  <a:lnTo>
                    <a:pt x="2250041" y="1015274"/>
                  </a:lnTo>
                  <a:lnTo>
                    <a:pt x="2232546" y="1061703"/>
                  </a:lnTo>
                  <a:lnTo>
                    <a:pt x="2214353" y="1107865"/>
                  </a:lnTo>
                  <a:lnTo>
                    <a:pt x="2195472" y="1153747"/>
                  </a:lnTo>
                  <a:lnTo>
                    <a:pt x="2175914" y="1199338"/>
                  </a:lnTo>
                  <a:lnTo>
                    <a:pt x="2155688" y="1244625"/>
                  </a:lnTo>
                  <a:lnTo>
                    <a:pt x="2134804" y="1289595"/>
                  </a:lnTo>
                  <a:lnTo>
                    <a:pt x="2113274" y="1334237"/>
                  </a:lnTo>
                  <a:lnTo>
                    <a:pt x="2091108" y="1378539"/>
                  </a:lnTo>
                  <a:lnTo>
                    <a:pt x="2068315" y="1422488"/>
                  </a:lnTo>
                  <a:lnTo>
                    <a:pt x="2044905" y="1466073"/>
                  </a:lnTo>
                  <a:lnTo>
                    <a:pt x="2020891" y="1509280"/>
                  </a:lnTo>
                  <a:lnTo>
                    <a:pt x="1996280" y="1552099"/>
                  </a:lnTo>
                  <a:lnTo>
                    <a:pt x="1971084" y="1594516"/>
                  </a:lnTo>
                  <a:lnTo>
                    <a:pt x="1945314" y="1636520"/>
                  </a:lnTo>
                  <a:lnTo>
                    <a:pt x="1918978" y="1678099"/>
                  </a:lnTo>
                  <a:lnTo>
                    <a:pt x="1892088" y="1719239"/>
                  </a:lnTo>
                  <a:lnTo>
                    <a:pt x="1864654" y="1759930"/>
                  </a:lnTo>
                  <a:lnTo>
                    <a:pt x="1836686" y="1800159"/>
                  </a:lnTo>
                  <a:lnTo>
                    <a:pt x="1808194" y="1839914"/>
                  </a:lnTo>
                  <a:lnTo>
                    <a:pt x="1779189" y="1879182"/>
                  </a:lnTo>
                  <a:lnTo>
                    <a:pt x="1749681" y="1917952"/>
                  </a:lnTo>
                  <a:lnTo>
                    <a:pt x="1719680" y="1956211"/>
                  </a:lnTo>
                  <a:lnTo>
                    <a:pt x="1689196" y="1993948"/>
                  </a:lnTo>
                  <a:lnTo>
                    <a:pt x="1658240" y="2031149"/>
                  </a:lnTo>
                  <a:lnTo>
                    <a:pt x="1624561" y="2070401"/>
                  </a:lnTo>
                  <a:lnTo>
                    <a:pt x="1590363" y="2109009"/>
                  </a:lnTo>
                  <a:lnTo>
                    <a:pt x="1555661" y="2146959"/>
                  </a:lnTo>
                  <a:lnTo>
                    <a:pt x="1520465" y="2184237"/>
                  </a:lnTo>
                  <a:lnTo>
                    <a:pt x="1484790" y="2220826"/>
                  </a:lnTo>
                  <a:lnTo>
                    <a:pt x="1448648" y="2256713"/>
                  </a:lnTo>
                  <a:lnTo>
                    <a:pt x="1412051" y="2291882"/>
                  </a:lnTo>
                  <a:lnTo>
                    <a:pt x="1375012" y="2326318"/>
                  </a:lnTo>
                  <a:lnTo>
                    <a:pt x="1337544" y="2360007"/>
                  </a:lnTo>
                  <a:lnTo>
                    <a:pt x="1299659" y="2392933"/>
                  </a:lnTo>
                  <a:lnTo>
                    <a:pt x="1261370" y="2425081"/>
                  </a:lnTo>
                  <a:lnTo>
                    <a:pt x="1222689" y="2456437"/>
                  </a:lnTo>
                  <a:lnTo>
                    <a:pt x="1183629" y="2486985"/>
                  </a:lnTo>
                  <a:lnTo>
                    <a:pt x="1144203" y="2516711"/>
                  </a:lnTo>
                  <a:lnTo>
                    <a:pt x="1104424" y="2545599"/>
                  </a:lnTo>
                  <a:lnTo>
                    <a:pt x="1064303" y="2573635"/>
                  </a:lnTo>
                  <a:lnTo>
                    <a:pt x="1023855" y="2600804"/>
                  </a:lnTo>
                  <a:lnTo>
                    <a:pt x="983090" y="2627090"/>
                  </a:lnTo>
                  <a:lnTo>
                    <a:pt x="942023" y="2652479"/>
                  </a:lnTo>
                  <a:lnTo>
                    <a:pt x="900664" y="2676956"/>
                  </a:lnTo>
                  <a:lnTo>
                    <a:pt x="859028" y="2700506"/>
                  </a:lnTo>
                  <a:lnTo>
                    <a:pt x="815025" y="2724219"/>
                  </a:lnTo>
                  <a:lnTo>
                    <a:pt x="770745" y="2746876"/>
                  </a:lnTo>
                  <a:lnTo>
                    <a:pt x="726201" y="2768460"/>
                  </a:lnTo>
                  <a:lnTo>
                    <a:pt x="681408" y="2788953"/>
                  </a:lnTo>
                  <a:lnTo>
                    <a:pt x="636382" y="2808338"/>
                  </a:lnTo>
                  <a:lnTo>
                    <a:pt x="591136" y="2826599"/>
                  </a:lnTo>
                  <a:lnTo>
                    <a:pt x="545686" y="2843716"/>
                  </a:lnTo>
                  <a:lnTo>
                    <a:pt x="500046" y="2859674"/>
                  </a:lnTo>
                  <a:lnTo>
                    <a:pt x="454230" y="2874455"/>
                  </a:lnTo>
                  <a:lnTo>
                    <a:pt x="408253" y="2888041"/>
                  </a:lnTo>
                  <a:lnTo>
                    <a:pt x="362131" y="2900415"/>
                  </a:lnTo>
                  <a:lnTo>
                    <a:pt x="315877" y="2911561"/>
                  </a:lnTo>
                  <a:lnTo>
                    <a:pt x="269505" y="2921460"/>
                  </a:lnTo>
                  <a:lnTo>
                    <a:pt x="223031" y="2930095"/>
                  </a:lnTo>
                  <a:lnTo>
                    <a:pt x="176470" y="2937449"/>
                  </a:lnTo>
                  <a:lnTo>
                    <a:pt x="118167" y="2944814"/>
                  </a:lnTo>
                  <a:lnTo>
                    <a:pt x="59778" y="2950117"/>
                  </a:lnTo>
                  <a:lnTo>
                    <a:pt x="15948" y="2952720"/>
                  </a:lnTo>
                  <a:lnTo>
                    <a:pt x="1333" y="2953323"/>
                  </a:lnTo>
                  <a:lnTo>
                    <a:pt x="0" y="2953366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164972" y="707438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502" y="31460"/>
                  </a:moveTo>
                  <a:lnTo>
                    <a:pt x="0" y="16511"/>
                  </a:lnTo>
                  <a:lnTo>
                    <a:pt x="42933" y="0"/>
                  </a:lnTo>
                  <a:lnTo>
                    <a:pt x="43502" y="31460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64972" y="707438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2933" y="0"/>
                  </a:moveTo>
                  <a:lnTo>
                    <a:pt x="0" y="16511"/>
                  </a:lnTo>
                  <a:lnTo>
                    <a:pt x="43502" y="31460"/>
                  </a:lnTo>
                  <a:lnTo>
                    <a:pt x="42933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840740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5" dirty="0"/>
              <a:t> 22.2</a:t>
            </a:r>
            <a:r>
              <a:rPr sz="3000" spc="-10" dirty="0"/>
              <a:t> solution (continued)</a:t>
            </a:r>
            <a:r>
              <a:rPr sz="3000" spc="-5" dirty="0"/>
              <a:t> </a:t>
            </a:r>
            <a:r>
              <a:rPr sz="3000" dirty="0"/>
              <a:t>-</a:t>
            </a:r>
            <a:r>
              <a:rPr sz="3000" spc="-5" dirty="0"/>
              <a:t> CLR </a:t>
            </a:r>
            <a:r>
              <a:rPr sz="3000" spc="-15" dirty="0"/>
              <a:t>parsing</a:t>
            </a:r>
            <a:r>
              <a:rPr sz="3000" spc="-10" dirty="0"/>
              <a:t> table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4562" y="1814862"/>
          <a:ext cx="6946897" cy="4876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35"/>
                <a:gridCol w="1169669"/>
                <a:gridCol w="1151889"/>
                <a:gridCol w="1241425"/>
                <a:gridCol w="1151889"/>
                <a:gridCol w="1151890"/>
              </a:tblGrid>
              <a:tr h="609549">
                <a:tc row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817774" y="6704525"/>
            <a:ext cx="30886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given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grammar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CLR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LALR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554729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40" dirty="0"/>
              <a:t> </a:t>
            </a:r>
            <a:r>
              <a:rPr sz="3000" spc="-10" dirty="0"/>
              <a:t>problem</a:t>
            </a:r>
            <a:r>
              <a:rPr sz="3000" spc="-35" dirty="0"/>
              <a:t> </a:t>
            </a:r>
            <a:r>
              <a:rPr sz="3000" spc="-5" dirty="0"/>
              <a:t>22.6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646082"/>
            <a:ext cx="48666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Consider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3950" y="3072802"/>
            <a:ext cx="241300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 </a:t>
            </a:r>
            <a:r>
              <a:rPr sz="2800" b="1" spc="-6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 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8350" y="3072802"/>
            <a:ext cx="2370455" cy="14979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926465" algn="l"/>
                <a:tab pos="1572895" algn="l"/>
                <a:tab pos="1902460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|	a</a:t>
            </a:r>
            <a:r>
              <a:rPr sz="2800" b="1" spc="-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926465" algn="l"/>
                <a:tab pos="1572895" algn="l"/>
                <a:tab pos="1902460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|	c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926465" algn="l"/>
                <a:tab pos="1557020" algn="l"/>
                <a:tab pos="188658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	|	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749" y="5035714"/>
            <a:ext cx="8816340" cy="10071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Recall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grammar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Make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its CLR, LALR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tables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string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“abc”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50329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40" dirty="0"/>
              <a:t> </a:t>
            </a:r>
            <a:r>
              <a:rPr sz="3000" spc="-5" dirty="0"/>
              <a:t>22.6</a:t>
            </a:r>
            <a:r>
              <a:rPr sz="3000" spc="-40" dirty="0"/>
              <a:t> </a:t>
            </a:r>
            <a:r>
              <a:rPr sz="3000" spc="-5" dirty="0"/>
              <a:t>solution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279848"/>
            <a:ext cx="48666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Consider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3950" y="2706567"/>
            <a:ext cx="241300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 </a:t>
            </a:r>
            <a:r>
              <a:rPr sz="2800" b="1" spc="-6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 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8350" y="2706567"/>
            <a:ext cx="2370455" cy="149796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926465" algn="l"/>
                <a:tab pos="1572895" algn="l"/>
                <a:tab pos="1902460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|	a</a:t>
            </a:r>
            <a:r>
              <a:rPr sz="2800" b="1" spc="-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926465" algn="l"/>
                <a:tab pos="1572895" algn="l"/>
                <a:tab pos="1902460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|	c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926465" algn="l"/>
                <a:tab pos="1557020" algn="l"/>
                <a:tab pos="188658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	|	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749" y="4669479"/>
            <a:ext cx="6241415" cy="3951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indent="-914400">
              <a:lnSpc>
                <a:spcPct val="114999"/>
              </a:lnSpc>
              <a:spcBef>
                <a:spcPts val="100"/>
              </a:spcBef>
              <a:tabLst>
                <a:tab pos="1383665" algn="l"/>
                <a:tab pos="192151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Augmenting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numbering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grammar: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926465" algn="l"/>
                <a:tab pos="927100" algn="l"/>
                <a:tab pos="1383665" algn="l"/>
                <a:tab pos="192151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926465" algn="l"/>
                <a:tab pos="927100" algn="l"/>
                <a:tab pos="1383665" algn="l"/>
                <a:tab pos="192151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926465" algn="l"/>
                <a:tab pos="927100" algn="l"/>
                <a:tab pos="1383665" algn="l"/>
                <a:tab pos="192151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926465" algn="l"/>
                <a:tab pos="927100" algn="l"/>
                <a:tab pos="1383665" algn="l"/>
                <a:tab pos="192151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926465" algn="l"/>
                <a:tab pos="927100" algn="l"/>
                <a:tab pos="1383665" algn="l"/>
                <a:tab pos="192151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926465" algn="l"/>
                <a:tab pos="927100" algn="l"/>
                <a:tab pos="1383665" algn="l"/>
                <a:tab pos="192151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541591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5" dirty="0"/>
              <a:t>22.6</a:t>
            </a:r>
            <a:r>
              <a:rPr sz="3000" spc="-20" dirty="0"/>
              <a:t> </a:t>
            </a:r>
            <a:r>
              <a:rPr sz="3000" spc="-10" dirty="0"/>
              <a:t>solution</a:t>
            </a:r>
            <a:r>
              <a:rPr sz="3000" spc="-2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39799" y="2131249"/>
            <a:ext cx="2949575" cy="2440940"/>
          </a:xfrm>
          <a:custGeom>
            <a:avLst/>
            <a:gdLst/>
            <a:ahLst/>
            <a:cxnLst/>
            <a:rect l="l" t="t" r="r" b="b"/>
            <a:pathLst>
              <a:path w="2949575" h="2440940">
                <a:moveTo>
                  <a:pt x="0" y="0"/>
                </a:moveTo>
                <a:lnTo>
                  <a:pt x="2949299" y="0"/>
                </a:lnTo>
                <a:lnTo>
                  <a:pt x="2949299" y="2440799"/>
                </a:lnTo>
                <a:lnTo>
                  <a:pt x="0" y="2440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2824" y="2652007"/>
            <a:ext cx="260985" cy="8667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b="1" spc="-5" dirty="0">
                <a:solidFill>
                  <a:srgbClr val="2F5496"/>
                </a:solidFill>
                <a:latin typeface="Calibri"/>
                <a:cs typeface="Calibri"/>
              </a:rPr>
              <a:t>1.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b="1" spc="-5" dirty="0">
                <a:solidFill>
                  <a:srgbClr val="2F5496"/>
                </a:solidFill>
                <a:latin typeface="Calibri"/>
                <a:cs typeface="Calibri"/>
              </a:rPr>
              <a:t>2.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7224" y="2231383"/>
            <a:ext cx="1812289" cy="12877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469265" algn="l"/>
                <a:tab pos="995680" algn="l"/>
              </a:tabLst>
            </a:pPr>
            <a:r>
              <a:rPr sz="24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4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400" b="1" spc="-5" dirty="0">
                <a:solidFill>
                  <a:srgbClr val="2F5496"/>
                </a:solidFill>
                <a:latin typeface="Calibri"/>
                <a:cs typeface="Calibri"/>
              </a:rPr>
              <a:t>.S,</a:t>
            </a:r>
            <a:r>
              <a:rPr sz="24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  <a:tabLst>
                <a:tab pos="469265" algn="l"/>
                <a:tab pos="995680" algn="l"/>
              </a:tabLst>
            </a:pP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4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400" b="1" spc="-5" dirty="0">
                <a:solidFill>
                  <a:srgbClr val="2F5496"/>
                </a:solidFill>
                <a:latin typeface="Calibri"/>
                <a:cs typeface="Calibri"/>
              </a:rPr>
              <a:t>.d</a:t>
            </a:r>
            <a:r>
              <a:rPr sz="24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10" dirty="0">
                <a:solidFill>
                  <a:srgbClr val="2F5496"/>
                </a:solidFill>
                <a:latin typeface="Calibri"/>
                <a:cs typeface="Calibri"/>
              </a:rPr>
              <a:t>A,</a:t>
            </a:r>
            <a:r>
              <a:rPr sz="24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400" b="1" spc="-5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4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400" b="1" spc="-5" dirty="0">
                <a:solidFill>
                  <a:srgbClr val="2F5496"/>
                </a:solidFill>
                <a:latin typeface="Calibri"/>
                <a:cs typeface="Calibri"/>
              </a:rPr>
              <a:t>.a</a:t>
            </a:r>
            <a:r>
              <a:rPr sz="24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2F5496"/>
                </a:solidFill>
                <a:latin typeface="Calibri"/>
                <a:cs typeface="Calibri"/>
              </a:rPr>
              <a:t>B,</a:t>
            </a:r>
            <a:r>
              <a:rPr sz="24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8985" y="3985760"/>
            <a:ext cx="2711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I0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06999" y="2131249"/>
            <a:ext cx="3543935" cy="772795"/>
          </a:xfrm>
          <a:custGeom>
            <a:avLst/>
            <a:gdLst/>
            <a:ahLst/>
            <a:cxnLst/>
            <a:rect l="l" t="t" r="r" b="b"/>
            <a:pathLst>
              <a:path w="3543934" h="772794">
                <a:moveTo>
                  <a:pt x="0" y="0"/>
                </a:moveTo>
                <a:lnTo>
                  <a:pt x="3543899" y="0"/>
                </a:lnTo>
                <a:lnTo>
                  <a:pt x="3543899" y="772199"/>
                </a:lnTo>
                <a:lnTo>
                  <a:pt x="0" y="772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80025" y="2110950"/>
            <a:ext cx="2546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’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94425" y="2110950"/>
            <a:ext cx="16319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3485" y="2491950"/>
            <a:ext cx="2711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I1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74200" y="2131249"/>
            <a:ext cx="3543935" cy="772795"/>
          </a:xfrm>
          <a:custGeom>
            <a:avLst/>
            <a:gdLst/>
            <a:ahLst/>
            <a:cxnLst/>
            <a:rect l="l" t="t" r="r" b="b"/>
            <a:pathLst>
              <a:path w="3543934" h="772794">
                <a:moveTo>
                  <a:pt x="0" y="0"/>
                </a:moveTo>
                <a:lnTo>
                  <a:pt x="3543899" y="0"/>
                </a:lnTo>
                <a:lnTo>
                  <a:pt x="3543899" y="772199"/>
                </a:lnTo>
                <a:lnTo>
                  <a:pt x="0" y="772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947225" y="2110950"/>
            <a:ext cx="1758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61625" y="2110950"/>
            <a:ext cx="18465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5" dirty="0">
                <a:solidFill>
                  <a:srgbClr val="2F5496"/>
                </a:solidFill>
                <a:latin typeface="Calibri"/>
                <a:cs typeface="Calibri"/>
              </a:rPr>
              <a:t>A.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510686" y="2491950"/>
            <a:ext cx="2711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I4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06999" y="3279425"/>
            <a:ext cx="3543935" cy="1722755"/>
          </a:xfrm>
          <a:custGeom>
            <a:avLst/>
            <a:gdLst/>
            <a:ahLst/>
            <a:cxnLst/>
            <a:rect l="l" t="t" r="r" b="b"/>
            <a:pathLst>
              <a:path w="3543934" h="1722754">
                <a:moveTo>
                  <a:pt x="0" y="0"/>
                </a:moveTo>
                <a:lnTo>
                  <a:pt x="3543899" y="0"/>
                </a:lnTo>
                <a:lnTo>
                  <a:pt x="3543899" y="1722299"/>
                </a:lnTo>
                <a:lnTo>
                  <a:pt x="0" y="17222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80025" y="3353175"/>
            <a:ext cx="217804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 </a:t>
            </a:r>
            <a:r>
              <a:rPr sz="2500" b="1" spc="-5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  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94425" y="3353175"/>
            <a:ext cx="184848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d.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10" dirty="0">
                <a:solidFill>
                  <a:srgbClr val="2F5496"/>
                </a:solidFill>
                <a:latin typeface="Calibri"/>
                <a:cs typeface="Calibri"/>
              </a:rPr>
              <a:t>A,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c,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43485" y="4496175"/>
            <a:ext cx="2711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I2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55000" y="5438399"/>
            <a:ext cx="3543935" cy="1580515"/>
          </a:xfrm>
          <a:custGeom>
            <a:avLst/>
            <a:gdLst/>
            <a:ahLst/>
            <a:cxnLst/>
            <a:rect l="l" t="t" r="r" b="b"/>
            <a:pathLst>
              <a:path w="3543934" h="1580515">
                <a:moveTo>
                  <a:pt x="0" y="0"/>
                </a:moveTo>
                <a:lnTo>
                  <a:pt x="3543899" y="0"/>
                </a:lnTo>
                <a:lnTo>
                  <a:pt x="3543899" y="1580399"/>
                </a:lnTo>
                <a:lnTo>
                  <a:pt x="0" y="15803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528025" y="5441200"/>
            <a:ext cx="2038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 </a:t>
            </a:r>
            <a:r>
              <a:rPr sz="2500" b="1" spc="-5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42425" y="5441200"/>
            <a:ext cx="18262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a.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20" dirty="0">
                <a:solidFill>
                  <a:srgbClr val="2F5496"/>
                </a:solidFill>
                <a:latin typeface="Calibri"/>
                <a:cs typeface="Calibri"/>
              </a:rPr>
              <a:t>B,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28025" y="6203200"/>
            <a:ext cx="2038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42425" y="6203200"/>
            <a:ext cx="15436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c,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91485" y="6584200"/>
            <a:ext cx="2711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I3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03425" y="7329224"/>
            <a:ext cx="3543935" cy="1814830"/>
          </a:xfrm>
          <a:custGeom>
            <a:avLst/>
            <a:gdLst/>
            <a:ahLst/>
            <a:cxnLst/>
            <a:rect l="l" t="t" r="r" b="b"/>
            <a:pathLst>
              <a:path w="3543934" h="1814829">
                <a:moveTo>
                  <a:pt x="0" y="0"/>
                </a:moveTo>
                <a:lnTo>
                  <a:pt x="3543899" y="0"/>
                </a:lnTo>
                <a:lnTo>
                  <a:pt x="3543899" y="1814775"/>
                </a:lnTo>
              </a:path>
              <a:path w="3543934" h="1814829">
                <a:moveTo>
                  <a:pt x="0" y="1814775"/>
                </a:moveTo>
                <a:lnTo>
                  <a:pt x="0" y="0"/>
                </a:lnTo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576450" y="7502125"/>
            <a:ext cx="20383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B  B  B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90850" y="7502125"/>
            <a:ext cx="182943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b.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20" dirty="0">
                <a:solidFill>
                  <a:srgbClr val="2F5496"/>
                </a:solidFill>
                <a:latin typeface="Calibri"/>
                <a:cs typeface="Calibri"/>
              </a:rPr>
              <a:t>B,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  <a:p>
            <a:pPr marL="581025" marR="290830" indent="-568960">
              <a:lnSpc>
                <a:spcPct val="100000"/>
              </a:lnSpc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c,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I10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2649" y="5231400"/>
            <a:ext cx="3543935" cy="1148715"/>
          </a:xfrm>
          <a:custGeom>
            <a:avLst/>
            <a:gdLst/>
            <a:ahLst/>
            <a:cxnLst/>
            <a:rect l="l" t="t" r="r" b="b"/>
            <a:pathLst>
              <a:path w="3543935" h="1148714">
                <a:moveTo>
                  <a:pt x="0" y="0"/>
                </a:moveTo>
                <a:lnTo>
                  <a:pt x="3543899" y="0"/>
                </a:lnTo>
                <a:lnTo>
                  <a:pt x="3543899" y="1148399"/>
                </a:lnTo>
                <a:lnTo>
                  <a:pt x="0" y="11483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05674" y="5399199"/>
            <a:ext cx="1758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20075" y="5399199"/>
            <a:ext cx="18161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B.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69136" y="5780200"/>
            <a:ext cx="2711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I8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874200" y="3279425"/>
            <a:ext cx="3543935" cy="1722755"/>
          </a:xfrm>
          <a:custGeom>
            <a:avLst/>
            <a:gdLst/>
            <a:ahLst/>
            <a:cxnLst/>
            <a:rect l="l" t="t" r="r" b="b"/>
            <a:pathLst>
              <a:path w="3543934" h="1722754">
                <a:moveTo>
                  <a:pt x="0" y="0"/>
                </a:moveTo>
                <a:lnTo>
                  <a:pt x="3543899" y="0"/>
                </a:lnTo>
                <a:lnTo>
                  <a:pt x="3543899" y="1722299"/>
                </a:lnTo>
                <a:lnTo>
                  <a:pt x="0" y="17222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959925" y="3353175"/>
            <a:ext cx="205104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  A  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874325" y="3353175"/>
            <a:ext cx="183578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b.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10" dirty="0">
                <a:solidFill>
                  <a:srgbClr val="2F5496"/>
                </a:solidFill>
                <a:latin typeface="Calibri"/>
                <a:cs typeface="Calibri"/>
              </a:rPr>
              <a:t>A,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c,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523386" y="4496175"/>
            <a:ext cx="2584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I5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874200" y="5575775"/>
            <a:ext cx="3543935" cy="772795"/>
          </a:xfrm>
          <a:custGeom>
            <a:avLst/>
            <a:gdLst/>
            <a:ahLst/>
            <a:cxnLst/>
            <a:rect l="l" t="t" r="r" b="b"/>
            <a:pathLst>
              <a:path w="3543934" h="772795">
                <a:moveTo>
                  <a:pt x="0" y="0"/>
                </a:moveTo>
                <a:lnTo>
                  <a:pt x="3543899" y="0"/>
                </a:lnTo>
                <a:lnTo>
                  <a:pt x="3543899" y="772199"/>
                </a:lnTo>
                <a:lnTo>
                  <a:pt x="0" y="772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959925" y="5555475"/>
            <a:ext cx="20510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874325" y="5555475"/>
            <a:ext cx="15303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c.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523386" y="5936475"/>
            <a:ext cx="2584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I6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32649" y="6723950"/>
            <a:ext cx="3543935" cy="1148715"/>
          </a:xfrm>
          <a:custGeom>
            <a:avLst/>
            <a:gdLst/>
            <a:ahLst/>
            <a:cxnLst/>
            <a:rect l="l" t="t" r="r" b="b"/>
            <a:pathLst>
              <a:path w="3543935" h="1148715">
                <a:moveTo>
                  <a:pt x="0" y="0"/>
                </a:moveTo>
                <a:lnTo>
                  <a:pt x="3543899" y="0"/>
                </a:lnTo>
                <a:lnTo>
                  <a:pt x="3543899" y="1148399"/>
                </a:lnTo>
                <a:lnTo>
                  <a:pt x="0" y="11483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18374" y="6891749"/>
            <a:ext cx="1911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32775" y="6891749"/>
            <a:ext cx="15303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c.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81836" y="7272749"/>
            <a:ext cx="2584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I9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874200" y="6723950"/>
            <a:ext cx="3543935" cy="772795"/>
          </a:xfrm>
          <a:custGeom>
            <a:avLst/>
            <a:gdLst/>
            <a:ahLst/>
            <a:cxnLst/>
            <a:rect l="l" t="t" r="r" b="b"/>
            <a:pathLst>
              <a:path w="3543934" h="772795">
                <a:moveTo>
                  <a:pt x="0" y="0"/>
                </a:moveTo>
                <a:lnTo>
                  <a:pt x="3543899" y="0"/>
                </a:lnTo>
                <a:lnTo>
                  <a:pt x="3543899" y="772199"/>
                </a:lnTo>
                <a:lnTo>
                  <a:pt x="0" y="772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959925" y="6703650"/>
            <a:ext cx="20510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874325" y="6703650"/>
            <a:ext cx="18338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5" dirty="0">
                <a:solidFill>
                  <a:srgbClr val="2F5496"/>
                </a:solidFill>
                <a:latin typeface="Calibri"/>
                <a:cs typeface="Calibri"/>
              </a:rPr>
              <a:t>A.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523386" y="7084650"/>
            <a:ext cx="2584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I7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719849" y="7872124"/>
            <a:ext cx="3543935" cy="772795"/>
          </a:xfrm>
          <a:custGeom>
            <a:avLst/>
            <a:gdLst/>
            <a:ahLst/>
            <a:cxnLst/>
            <a:rect l="l" t="t" r="r" b="b"/>
            <a:pathLst>
              <a:path w="3543934" h="772795">
                <a:moveTo>
                  <a:pt x="0" y="0"/>
                </a:moveTo>
                <a:lnTo>
                  <a:pt x="3543899" y="0"/>
                </a:lnTo>
                <a:lnTo>
                  <a:pt x="3543899" y="772199"/>
                </a:lnTo>
                <a:lnTo>
                  <a:pt x="0" y="772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805574" y="7851825"/>
            <a:ext cx="1911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719974" y="7851825"/>
            <a:ext cx="18167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8325" marR="5080" indent="-568960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B.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I11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174837" y="2506590"/>
            <a:ext cx="9745980" cy="4813935"/>
            <a:chOff x="3174837" y="2506590"/>
            <a:chExt cx="9745980" cy="4813935"/>
          </a:xfrm>
        </p:grpSpPr>
        <p:sp>
          <p:nvSpPr>
            <p:cNvPr id="54" name="object 54"/>
            <p:cNvSpPr/>
            <p:nvPr/>
          </p:nvSpPr>
          <p:spPr>
            <a:xfrm>
              <a:off x="3289099" y="3351574"/>
              <a:ext cx="1269365" cy="760095"/>
            </a:xfrm>
            <a:custGeom>
              <a:avLst/>
              <a:gdLst/>
              <a:ahLst/>
              <a:cxnLst/>
              <a:rect l="l" t="t" r="r" b="b"/>
              <a:pathLst>
                <a:path w="1269364" h="760095">
                  <a:moveTo>
                    <a:pt x="1268865" y="75964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49884" y="4097720"/>
              <a:ext cx="45720" cy="36195"/>
            </a:xfrm>
            <a:custGeom>
              <a:avLst/>
              <a:gdLst/>
              <a:ahLst/>
              <a:cxnLst/>
              <a:rect l="l" t="t" r="r" b="b"/>
              <a:pathLst>
                <a:path w="45720" h="36195">
                  <a:moveTo>
                    <a:pt x="45168" y="35701"/>
                  </a:moveTo>
                  <a:lnTo>
                    <a:pt x="0" y="26996"/>
                  </a:lnTo>
                  <a:lnTo>
                    <a:pt x="16162" y="0"/>
                  </a:lnTo>
                  <a:lnTo>
                    <a:pt x="45168" y="35701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49884" y="4097720"/>
              <a:ext cx="45720" cy="36195"/>
            </a:xfrm>
            <a:custGeom>
              <a:avLst/>
              <a:gdLst/>
              <a:ahLst/>
              <a:cxnLst/>
              <a:rect l="l" t="t" r="r" b="b"/>
              <a:pathLst>
                <a:path w="45720" h="36195">
                  <a:moveTo>
                    <a:pt x="0" y="26996"/>
                  </a:moveTo>
                  <a:lnTo>
                    <a:pt x="45168" y="35701"/>
                  </a:lnTo>
                  <a:lnTo>
                    <a:pt x="16162" y="0"/>
                  </a:lnTo>
                  <a:lnTo>
                    <a:pt x="0" y="26996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79599" y="2526933"/>
              <a:ext cx="1370965" cy="192405"/>
            </a:xfrm>
            <a:custGeom>
              <a:avLst/>
              <a:gdLst/>
              <a:ahLst/>
              <a:cxnLst/>
              <a:rect l="l" t="t" r="r" b="b"/>
              <a:pathLst>
                <a:path w="1370964" h="192405">
                  <a:moveTo>
                    <a:pt x="1370803" y="0"/>
                  </a:moveTo>
                  <a:lnTo>
                    <a:pt x="0" y="192165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48219" y="2511353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5" h="31750">
                  <a:moveTo>
                    <a:pt x="4368" y="31160"/>
                  </a:moveTo>
                  <a:lnTo>
                    <a:pt x="0" y="0"/>
                  </a:lnTo>
                  <a:lnTo>
                    <a:pt x="44990" y="9579"/>
                  </a:lnTo>
                  <a:lnTo>
                    <a:pt x="4368" y="31160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48219" y="2511353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5" h="31750">
                  <a:moveTo>
                    <a:pt x="4368" y="31160"/>
                  </a:moveTo>
                  <a:lnTo>
                    <a:pt x="44990" y="9579"/>
                  </a:lnTo>
                  <a:lnTo>
                    <a:pt x="0" y="0"/>
                  </a:lnTo>
                  <a:lnTo>
                    <a:pt x="4368" y="3116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245399" y="3947099"/>
              <a:ext cx="1183005" cy="2231390"/>
            </a:xfrm>
            <a:custGeom>
              <a:avLst/>
              <a:gdLst/>
              <a:ahLst/>
              <a:cxnLst/>
              <a:rect l="l" t="t" r="r" b="b"/>
              <a:pathLst>
                <a:path w="1183004" h="2231390">
                  <a:moveTo>
                    <a:pt x="1182829" y="223100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414329" y="6170737"/>
              <a:ext cx="34290" cy="45720"/>
            </a:xfrm>
            <a:custGeom>
              <a:avLst/>
              <a:gdLst/>
              <a:ahLst/>
              <a:cxnLst/>
              <a:rect l="l" t="t" r="r" b="b"/>
              <a:pathLst>
                <a:path w="34289" h="45720">
                  <a:moveTo>
                    <a:pt x="34147" y="45559"/>
                  </a:moveTo>
                  <a:lnTo>
                    <a:pt x="0" y="14738"/>
                  </a:lnTo>
                  <a:lnTo>
                    <a:pt x="27799" y="0"/>
                  </a:lnTo>
                  <a:lnTo>
                    <a:pt x="34147" y="45559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14329" y="6170737"/>
              <a:ext cx="34290" cy="45720"/>
            </a:xfrm>
            <a:custGeom>
              <a:avLst/>
              <a:gdLst/>
              <a:ahLst/>
              <a:cxnLst/>
              <a:rect l="l" t="t" r="r" b="b"/>
              <a:pathLst>
                <a:path w="34289" h="45720">
                  <a:moveTo>
                    <a:pt x="0" y="14738"/>
                  </a:moveTo>
                  <a:lnTo>
                    <a:pt x="34147" y="45559"/>
                  </a:lnTo>
                  <a:lnTo>
                    <a:pt x="27799" y="0"/>
                  </a:lnTo>
                  <a:lnTo>
                    <a:pt x="0" y="14738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227074" y="7018724"/>
              <a:ext cx="40005" cy="254635"/>
            </a:xfrm>
            <a:custGeom>
              <a:avLst/>
              <a:gdLst/>
              <a:ahLst/>
              <a:cxnLst/>
              <a:rect l="l" t="t" r="r" b="b"/>
              <a:pathLst>
                <a:path w="40004" h="254634">
                  <a:moveTo>
                    <a:pt x="39515" y="25402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51044" y="7270335"/>
              <a:ext cx="31115" cy="45720"/>
            </a:xfrm>
            <a:custGeom>
              <a:avLst/>
              <a:gdLst/>
              <a:ahLst/>
              <a:cxnLst/>
              <a:rect l="l" t="t" r="r" b="b"/>
              <a:pathLst>
                <a:path w="31114" h="45720">
                  <a:moveTo>
                    <a:pt x="22189" y="45129"/>
                  </a:moveTo>
                  <a:lnTo>
                    <a:pt x="0" y="4836"/>
                  </a:lnTo>
                  <a:lnTo>
                    <a:pt x="31091" y="0"/>
                  </a:lnTo>
                  <a:lnTo>
                    <a:pt x="22189" y="45129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251044" y="7270335"/>
              <a:ext cx="31115" cy="45720"/>
            </a:xfrm>
            <a:custGeom>
              <a:avLst/>
              <a:gdLst/>
              <a:ahLst/>
              <a:cxnLst/>
              <a:rect l="l" t="t" r="r" b="b"/>
              <a:pathLst>
                <a:path w="31114" h="45720">
                  <a:moveTo>
                    <a:pt x="0" y="4836"/>
                  </a:moveTo>
                  <a:lnTo>
                    <a:pt x="22189" y="45129"/>
                  </a:lnTo>
                  <a:lnTo>
                    <a:pt x="31091" y="0"/>
                  </a:lnTo>
                  <a:lnTo>
                    <a:pt x="0" y="4836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726715" y="5832884"/>
              <a:ext cx="728345" cy="396240"/>
            </a:xfrm>
            <a:custGeom>
              <a:avLst/>
              <a:gdLst/>
              <a:ahLst/>
              <a:cxnLst/>
              <a:rect l="l" t="t" r="r" b="b"/>
              <a:pathLst>
                <a:path w="728345" h="396239">
                  <a:moveTo>
                    <a:pt x="728283" y="39571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688734" y="5812248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30469" y="34460"/>
                  </a:moveTo>
                  <a:lnTo>
                    <a:pt x="0" y="0"/>
                  </a:lnTo>
                  <a:lnTo>
                    <a:pt x="45492" y="6812"/>
                  </a:lnTo>
                  <a:lnTo>
                    <a:pt x="30469" y="34460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688734" y="5812248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92" y="6812"/>
                  </a:moveTo>
                  <a:lnTo>
                    <a:pt x="0" y="0"/>
                  </a:lnTo>
                  <a:lnTo>
                    <a:pt x="30469" y="34460"/>
                  </a:lnTo>
                  <a:lnTo>
                    <a:pt x="45492" y="6812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50899" y="4140574"/>
              <a:ext cx="666750" cy="635"/>
            </a:xfrm>
            <a:custGeom>
              <a:avLst/>
              <a:gdLst/>
              <a:ahLst/>
              <a:cxnLst/>
              <a:rect l="l" t="t" r="r" b="b"/>
              <a:pathLst>
                <a:path w="666750" h="635">
                  <a:moveTo>
                    <a:pt x="0" y="0"/>
                  </a:moveTo>
                  <a:lnTo>
                    <a:pt x="361649" y="0"/>
                  </a:lnTo>
                  <a:lnTo>
                    <a:pt x="361649" y="599"/>
                  </a:lnTo>
                  <a:lnTo>
                    <a:pt x="666149" y="59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817049" y="41254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817049" y="41254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047700" y="4583074"/>
              <a:ext cx="769620" cy="1379220"/>
            </a:xfrm>
            <a:custGeom>
              <a:avLst/>
              <a:gdLst/>
              <a:ahLst/>
              <a:cxnLst/>
              <a:rect l="l" t="t" r="r" b="b"/>
              <a:pathLst>
                <a:path w="769620" h="1379220">
                  <a:moveTo>
                    <a:pt x="0" y="0"/>
                  </a:moveTo>
                  <a:lnTo>
                    <a:pt x="0" y="1378799"/>
                  </a:lnTo>
                  <a:lnTo>
                    <a:pt x="769349" y="137879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817049" y="59461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817049" y="59461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733699" y="6709849"/>
              <a:ext cx="805815" cy="588645"/>
            </a:xfrm>
            <a:custGeom>
              <a:avLst/>
              <a:gdLst/>
              <a:ahLst/>
              <a:cxnLst/>
              <a:rect l="l" t="t" r="r" b="b"/>
              <a:pathLst>
                <a:path w="805814" h="588645">
                  <a:moveTo>
                    <a:pt x="805349" y="0"/>
                  </a:moveTo>
                  <a:lnTo>
                    <a:pt x="374099" y="0"/>
                  </a:lnTo>
                  <a:lnTo>
                    <a:pt x="374099" y="588299"/>
                  </a:lnTo>
                  <a:lnTo>
                    <a:pt x="0" y="58829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690474" y="72824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4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690474" y="72824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4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646149" y="5001724"/>
              <a:ext cx="635" cy="517525"/>
            </a:xfrm>
            <a:custGeom>
              <a:avLst/>
              <a:gdLst/>
              <a:ahLst/>
              <a:cxnLst/>
              <a:rect l="l" t="t" r="r" b="b"/>
              <a:pathLst>
                <a:path w="634" h="517525">
                  <a:moveTo>
                    <a:pt x="0" y="0"/>
                  </a:moveTo>
                  <a:lnTo>
                    <a:pt x="0" y="287025"/>
                  </a:lnTo>
                  <a:lnTo>
                    <a:pt x="599" y="287025"/>
                  </a:lnTo>
                  <a:lnTo>
                    <a:pt x="599" y="51704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631017" y="55187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631017" y="55187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2418099" y="4140574"/>
              <a:ext cx="497840" cy="2969895"/>
            </a:xfrm>
            <a:custGeom>
              <a:avLst/>
              <a:gdLst/>
              <a:ahLst/>
              <a:cxnLst/>
              <a:rect l="l" t="t" r="r" b="b"/>
              <a:pathLst>
                <a:path w="497840" h="2969895">
                  <a:moveTo>
                    <a:pt x="0" y="0"/>
                  </a:moveTo>
                  <a:lnTo>
                    <a:pt x="497524" y="0"/>
                  </a:lnTo>
                  <a:lnTo>
                    <a:pt x="497524" y="2969399"/>
                  </a:lnTo>
                  <a:lnTo>
                    <a:pt x="57749" y="296939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2432625" y="70942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31464"/>
                  </a:moveTo>
                  <a:lnTo>
                    <a:pt x="0" y="15732"/>
                  </a:lnTo>
                  <a:lnTo>
                    <a:pt x="43224" y="0"/>
                  </a:lnTo>
                  <a:lnTo>
                    <a:pt x="43224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2432625" y="70942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0"/>
                  </a:moveTo>
                  <a:lnTo>
                    <a:pt x="0" y="15732"/>
                  </a:lnTo>
                  <a:lnTo>
                    <a:pt x="43224" y="31464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4111075" y="2057213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956875" y="3231463"/>
            <a:ext cx="21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875399" y="4580275"/>
            <a:ext cx="196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035075" y="5843713"/>
            <a:ext cx="21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813774" y="6782751"/>
            <a:ext cx="175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0822825" y="5138788"/>
            <a:ext cx="175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2645476" y="3102650"/>
            <a:ext cx="21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378275" y="2813100"/>
            <a:ext cx="231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378275" y="3716188"/>
            <a:ext cx="21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224000" y="5387363"/>
            <a:ext cx="175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3113025" y="5138788"/>
            <a:ext cx="231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7594285" y="2765420"/>
            <a:ext cx="5067300" cy="5528945"/>
            <a:chOff x="7594285" y="2765420"/>
            <a:chExt cx="5067300" cy="5528945"/>
          </a:xfrm>
        </p:grpSpPr>
        <p:sp>
          <p:nvSpPr>
            <p:cNvPr id="96" name="object 96"/>
            <p:cNvSpPr/>
            <p:nvPr/>
          </p:nvSpPr>
          <p:spPr>
            <a:xfrm>
              <a:off x="7978700" y="2813317"/>
              <a:ext cx="1064260" cy="1087755"/>
            </a:xfrm>
            <a:custGeom>
              <a:avLst/>
              <a:gdLst/>
              <a:ahLst/>
              <a:cxnLst/>
              <a:rect l="l" t="t" r="r" b="b"/>
              <a:pathLst>
                <a:path w="1064259" h="1087754">
                  <a:moveTo>
                    <a:pt x="0" y="1087470"/>
                  </a:moveTo>
                  <a:lnTo>
                    <a:pt x="2425" y="1041082"/>
                  </a:lnTo>
                  <a:lnTo>
                    <a:pt x="9519" y="997197"/>
                  </a:lnTo>
                  <a:lnTo>
                    <a:pt x="21007" y="955667"/>
                  </a:lnTo>
                  <a:lnTo>
                    <a:pt x="36615" y="916344"/>
                  </a:lnTo>
                  <a:lnTo>
                    <a:pt x="56067" y="879082"/>
                  </a:lnTo>
                  <a:lnTo>
                    <a:pt x="79088" y="843734"/>
                  </a:lnTo>
                  <a:lnTo>
                    <a:pt x="105406" y="810151"/>
                  </a:lnTo>
                  <a:lnTo>
                    <a:pt x="134744" y="778188"/>
                  </a:lnTo>
                  <a:lnTo>
                    <a:pt x="166828" y="747696"/>
                  </a:lnTo>
                  <a:lnTo>
                    <a:pt x="201383" y="718529"/>
                  </a:lnTo>
                  <a:lnTo>
                    <a:pt x="238136" y="690540"/>
                  </a:lnTo>
                  <a:lnTo>
                    <a:pt x="276811" y="663581"/>
                  </a:lnTo>
                  <a:lnTo>
                    <a:pt x="317133" y="637505"/>
                  </a:lnTo>
                  <a:lnTo>
                    <a:pt x="358829" y="612165"/>
                  </a:lnTo>
                  <a:lnTo>
                    <a:pt x="401623" y="587413"/>
                  </a:lnTo>
                  <a:lnTo>
                    <a:pt x="445241" y="563103"/>
                  </a:lnTo>
                  <a:lnTo>
                    <a:pt x="489408" y="539088"/>
                  </a:lnTo>
                  <a:lnTo>
                    <a:pt x="533849" y="515220"/>
                  </a:lnTo>
                  <a:lnTo>
                    <a:pt x="578291" y="491351"/>
                  </a:lnTo>
                  <a:lnTo>
                    <a:pt x="622458" y="467336"/>
                  </a:lnTo>
                  <a:lnTo>
                    <a:pt x="666076" y="443026"/>
                  </a:lnTo>
                  <a:lnTo>
                    <a:pt x="708870" y="418275"/>
                  </a:lnTo>
                  <a:lnTo>
                    <a:pt x="750566" y="392935"/>
                  </a:lnTo>
                  <a:lnTo>
                    <a:pt x="790888" y="366859"/>
                  </a:lnTo>
                  <a:lnTo>
                    <a:pt x="829563" y="339900"/>
                  </a:lnTo>
                  <a:lnTo>
                    <a:pt x="866316" y="311910"/>
                  </a:lnTo>
                  <a:lnTo>
                    <a:pt x="900871" y="282743"/>
                  </a:lnTo>
                  <a:lnTo>
                    <a:pt x="936778" y="248340"/>
                  </a:lnTo>
                  <a:lnTo>
                    <a:pt x="969167" y="212050"/>
                  </a:lnTo>
                  <a:lnTo>
                    <a:pt x="997645" y="173665"/>
                  </a:lnTo>
                  <a:lnTo>
                    <a:pt x="1021821" y="132975"/>
                  </a:lnTo>
                  <a:lnTo>
                    <a:pt x="1041307" y="89769"/>
                  </a:lnTo>
                  <a:lnTo>
                    <a:pt x="1055709" y="43840"/>
                  </a:lnTo>
                  <a:lnTo>
                    <a:pt x="1060881" y="19788"/>
                  </a:lnTo>
                  <a:lnTo>
                    <a:pt x="1061627" y="15717"/>
                  </a:lnTo>
                  <a:lnTo>
                    <a:pt x="1063833" y="1252"/>
                  </a:lnTo>
                  <a:lnTo>
                    <a:pt x="1063994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9026994" y="2770182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99" y="44154"/>
                  </a:moveTo>
                  <a:lnTo>
                    <a:pt x="0" y="42114"/>
                  </a:lnTo>
                  <a:lnTo>
                    <a:pt x="18502" y="0"/>
                  </a:lnTo>
                  <a:lnTo>
                    <a:pt x="31399" y="4415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9026994" y="2770182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99" y="44154"/>
                  </a:moveTo>
                  <a:lnTo>
                    <a:pt x="18502" y="0"/>
                  </a:lnTo>
                  <a:lnTo>
                    <a:pt x="0" y="42114"/>
                  </a:lnTo>
                  <a:lnTo>
                    <a:pt x="31399" y="4415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2070334" y="3153045"/>
              <a:ext cx="586105" cy="988060"/>
            </a:xfrm>
            <a:custGeom>
              <a:avLst/>
              <a:gdLst/>
              <a:ahLst/>
              <a:cxnLst/>
              <a:rect l="l" t="t" r="r" b="b"/>
              <a:pathLst>
                <a:path w="586104" h="988060">
                  <a:moveTo>
                    <a:pt x="347765" y="987529"/>
                  </a:moveTo>
                  <a:lnTo>
                    <a:pt x="402762" y="970474"/>
                  </a:lnTo>
                  <a:lnTo>
                    <a:pt x="455767" y="923254"/>
                  </a:lnTo>
                  <a:lnTo>
                    <a:pt x="480546" y="890180"/>
                  </a:lnTo>
                  <a:lnTo>
                    <a:pt x="503656" y="851784"/>
                  </a:lnTo>
                  <a:lnTo>
                    <a:pt x="524707" y="808803"/>
                  </a:lnTo>
                  <a:lnTo>
                    <a:pt x="543307" y="761978"/>
                  </a:lnTo>
                  <a:lnTo>
                    <a:pt x="559066" y="712048"/>
                  </a:lnTo>
                  <a:lnTo>
                    <a:pt x="571595" y="659753"/>
                  </a:lnTo>
                  <a:lnTo>
                    <a:pt x="580502" y="605831"/>
                  </a:lnTo>
                  <a:lnTo>
                    <a:pt x="585398" y="551023"/>
                  </a:lnTo>
                  <a:lnTo>
                    <a:pt x="585891" y="496067"/>
                  </a:lnTo>
                  <a:lnTo>
                    <a:pt x="581716" y="441658"/>
                  </a:lnTo>
                  <a:lnTo>
                    <a:pt x="573106" y="388306"/>
                  </a:lnTo>
                  <a:lnTo>
                    <a:pt x="560420" y="336480"/>
                  </a:lnTo>
                  <a:lnTo>
                    <a:pt x="544014" y="286643"/>
                  </a:lnTo>
                  <a:lnTo>
                    <a:pt x="524246" y="239264"/>
                  </a:lnTo>
                  <a:lnTo>
                    <a:pt x="501475" y="194807"/>
                  </a:lnTo>
                  <a:lnTo>
                    <a:pt x="476058" y="153739"/>
                  </a:lnTo>
                  <a:lnTo>
                    <a:pt x="448353" y="116526"/>
                  </a:lnTo>
                  <a:lnTo>
                    <a:pt x="418718" y="83635"/>
                  </a:lnTo>
                  <a:lnTo>
                    <a:pt x="387510" y="55531"/>
                  </a:lnTo>
                  <a:lnTo>
                    <a:pt x="355087" y="32680"/>
                  </a:lnTo>
                  <a:lnTo>
                    <a:pt x="288028" y="4605"/>
                  </a:lnTo>
                  <a:lnTo>
                    <a:pt x="243982" y="0"/>
                  </a:lnTo>
                  <a:lnTo>
                    <a:pt x="200625" y="5312"/>
                  </a:lnTo>
                  <a:lnTo>
                    <a:pt x="158889" y="19218"/>
                  </a:lnTo>
                  <a:lnTo>
                    <a:pt x="119702" y="40392"/>
                  </a:lnTo>
                  <a:lnTo>
                    <a:pt x="83994" y="67512"/>
                  </a:lnTo>
                  <a:lnTo>
                    <a:pt x="45667" y="107753"/>
                  </a:lnTo>
                  <a:lnTo>
                    <a:pt x="16042" y="152628"/>
                  </a:lnTo>
                  <a:lnTo>
                    <a:pt x="628" y="187768"/>
                  </a:lnTo>
                  <a:lnTo>
                    <a:pt x="0" y="189631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2054837" y="3339970"/>
              <a:ext cx="31115" cy="45720"/>
            </a:xfrm>
            <a:custGeom>
              <a:avLst/>
              <a:gdLst/>
              <a:ahLst/>
              <a:cxnLst/>
              <a:rect l="l" t="t" r="r" b="b"/>
              <a:pathLst>
                <a:path w="31115" h="45720">
                  <a:moveTo>
                    <a:pt x="8059" y="45287"/>
                  </a:moveTo>
                  <a:lnTo>
                    <a:pt x="0" y="0"/>
                  </a:lnTo>
                  <a:lnTo>
                    <a:pt x="30995" y="5414"/>
                  </a:lnTo>
                  <a:lnTo>
                    <a:pt x="8059" y="45287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2054837" y="3339970"/>
              <a:ext cx="31115" cy="45720"/>
            </a:xfrm>
            <a:custGeom>
              <a:avLst/>
              <a:gdLst/>
              <a:ahLst/>
              <a:cxnLst/>
              <a:rect l="l" t="t" r="r" b="b"/>
              <a:pathLst>
                <a:path w="31115" h="45720">
                  <a:moveTo>
                    <a:pt x="0" y="0"/>
                  </a:moveTo>
                  <a:lnTo>
                    <a:pt x="8059" y="45287"/>
                  </a:lnTo>
                  <a:lnTo>
                    <a:pt x="30995" y="541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47325" y="8258652"/>
              <a:ext cx="615950" cy="31115"/>
            </a:xfrm>
            <a:custGeom>
              <a:avLst/>
              <a:gdLst/>
              <a:ahLst/>
              <a:cxnLst/>
              <a:rect l="l" t="t" r="r" b="b"/>
              <a:pathLst>
                <a:path w="615950" h="31115">
                  <a:moveTo>
                    <a:pt x="0" y="30872"/>
                  </a:moveTo>
                  <a:lnTo>
                    <a:pt x="67153" y="30417"/>
                  </a:lnTo>
                  <a:lnTo>
                    <a:pt x="125482" y="29144"/>
                  </a:lnTo>
                  <a:lnTo>
                    <a:pt x="176459" y="27188"/>
                  </a:lnTo>
                  <a:lnTo>
                    <a:pt x="221554" y="24687"/>
                  </a:lnTo>
                  <a:lnTo>
                    <a:pt x="262238" y="21776"/>
                  </a:lnTo>
                  <a:lnTo>
                    <a:pt x="336259" y="15272"/>
                  </a:lnTo>
                  <a:lnTo>
                    <a:pt x="367952" y="12362"/>
                  </a:lnTo>
                  <a:lnTo>
                    <a:pt x="400632" y="9544"/>
                  </a:lnTo>
                  <a:lnTo>
                    <a:pt x="472893" y="4547"/>
                  </a:lnTo>
                  <a:lnTo>
                    <a:pt x="514444" y="2551"/>
                  </a:lnTo>
                  <a:lnTo>
                    <a:pt x="560922" y="1012"/>
                  </a:lnTo>
                  <a:lnTo>
                    <a:pt x="599607" y="213"/>
                  </a:lnTo>
                  <a:lnTo>
                    <a:pt x="613313" y="22"/>
                  </a:lnTo>
                  <a:lnTo>
                    <a:pt x="61545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662686" y="824291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180" y="31464"/>
                  </a:moveTo>
                  <a:lnTo>
                    <a:pt x="0" y="0"/>
                  </a:lnTo>
                  <a:lnTo>
                    <a:pt x="43314" y="15484"/>
                  </a:lnTo>
                  <a:lnTo>
                    <a:pt x="180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662686" y="824291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180" y="31464"/>
                  </a:moveTo>
                  <a:lnTo>
                    <a:pt x="43314" y="15484"/>
                  </a:lnTo>
                  <a:lnTo>
                    <a:pt x="0" y="0"/>
                  </a:lnTo>
                  <a:lnTo>
                    <a:pt x="180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614702" y="7124235"/>
              <a:ext cx="671830" cy="1165860"/>
            </a:xfrm>
            <a:custGeom>
              <a:avLst/>
              <a:gdLst/>
              <a:ahLst/>
              <a:cxnLst/>
              <a:rect l="l" t="t" r="r" b="b"/>
              <a:pathLst>
                <a:path w="671829" h="1165859">
                  <a:moveTo>
                    <a:pt x="432622" y="1165288"/>
                  </a:moveTo>
                  <a:lnTo>
                    <a:pt x="484002" y="1147933"/>
                  </a:lnTo>
                  <a:lnTo>
                    <a:pt x="534232" y="1099526"/>
                  </a:lnTo>
                  <a:lnTo>
                    <a:pt x="558047" y="1065394"/>
                  </a:lnTo>
                  <a:lnTo>
                    <a:pt x="580531" y="1025557"/>
                  </a:lnTo>
                  <a:lnTo>
                    <a:pt x="601336" y="980702"/>
                  </a:lnTo>
                  <a:lnTo>
                    <a:pt x="620115" y="931514"/>
                  </a:lnTo>
                  <a:lnTo>
                    <a:pt x="636519" y="878681"/>
                  </a:lnTo>
                  <a:lnTo>
                    <a:pt x="650201" y="822887"/>
                  </a:lnTo>
                  <a:lnTo>
                    <a:pt x="660812" y="764820"/>
                  </a:lnTo>
                  <a:lnTo>
                    <a:pt x="668006" y="705165"/>
                  </a:lnTo>
                  <a:lnTo>
                    <a:pt x="671433" y="644609"/>
                  </a:lnTo>
                  <a:lnTo>
                    <a:pt x="670746" y="583837"/>
                  </a:lnTo>
                  <a:lnTo>
                    <a:pt x="666175" y="527500"/>
                  </a:lnTo>
                  <a:lnTo>
                    <a:pt x="657964" y="471967"/>
                  </a:lnTo>
                  <a:lnTo>
                    <a:pt x="646362" y="417632"/>
                  </a:lnTo>
                  <a:lnTo>
                    <a:pt x="631614" y="364889"/>
                  </a:lnTo>
                  <a:lnTo>
                    <a:pt x="613968" y="314130"/>
                  </a:lnTo>
                  <a:lnTo>
                    <a:pt x="593672" y="265751"/>
                  </a:lnTo>
                  <a:lnTo>
                    <a:pt x="570973" y="220145"/>
                  </a:lnTo>
                  <a:lnTo>
                    <a:pt x="546118" y="177706"/>
                  </a:lnTo>
                  <a:lnTo>
                    <a:pt x="519354" y="138827"/>
                  </a:lnTo>
                  <a:lnTo>
                    <a:pt x="490929" y="103903"/>
                  </a:lnTo>
                  <a:lnTo>
                    <a:pt x="461089" y="73328"/>
                  </a:lnTo>
                  <a:lnTo>
                    <a:pt x="430082" y="47494"/>
                  </a:lnTo>
                  <a:lnTo>
                    <a:pt x="365558" y="11630"/>
                  </a:lnTo>
                  <a:lnTo>
                    <a:pt x="282782" y="0"/>
                  </a:lnTo>
                  <a:lnTo>
                    <a:pt x="233704" y="10222"/>
                  </a:lnTo>
                  <a:lnTo>
                    <a:pt x="186376" y="31446"/>
                  </a:lnTo>
                  <a:lnTo>
                    <a:pt x="141871" y="62067"/>
                  </a:lnTo>
                  <a:lnTo>
                    <a:pt x="101264" y="100479"/>
                  </a:lnTo>
                  <a:lnTo>
                    <a:pt x="57625" y="157003"/>
                  </a:lnTo>
                  <a:lnTo>
                    <a:pt x="23856" y="220053"/>
                  </a:lnTo>
                  <a:lnTo>
                    <a:pt x="6269" y="269738"/>
                  </a:lnTo>
                  <a:lnTo>
                    <a:pt x="277" y="294881"/>
                  </a:lnTo>
                  <a:lnTo>
                    <a:pt x="0" y="296321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599047" y="7418994"/>
              <a:ext cx="31750" cy="45085"/>
            </a:xfrm>
            <a:custGeom>
              <a:avLst/>
              <a:gdLst/>
              <a:ahLst/>
              <a:cxnLst/>
              <a:rect l="l" t="t" r="r" b="b"/>
              <a:pathLst>
                <a:path w="31750" h="45084">
                  <a:moveTo>
                    <a:pt x="11360" y="44574"/>
                  </a:moveTo>
                  <a:lnTo>
                    <a:pt x="0" y="0"/>
                  </a:lnTo>
                  <a:lnTo>
                    <a:pt x="31309" y="3126"/>
                  </a:lnTo>
                  <a:lnTo>
                    <a:pt x="11360" y="4457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599047" y="7418994"/>
              <a:ext cx="31750" cy="45085"/>
            </a:xfrm>
            <a:custGeom>
              <a:avLst/>
              <a:gdLst/>
              <a:ahLst/>
              <a:cxnLst/>
              <a:rect l="l" t="t" r="r" b="b"/>
              <a:pathLst>
                <a:path w="31750" h="45084">
                  <a:moveTo>
                    <a:pt x="0" y="0"/>
                  </a:moveTo>
                  <a:lnTo>
                    <a:pt x="11360" y="44574"/>
                  </a:lnTo>
                  <a:lnTo>
                    <a:pt x="31309" y="312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6572349" y="6924963"/>
            <a:ext cx="21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955712" y="7893688"/>
            <a:ext cx="175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8152450" y="7058538"/>
            <a:ext cx="21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8326675" y="7930913"/>
            <a:ext cx="21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3685692" y="7284280"/>
            <a:ext cx="822960" cy="1010285"/>
            <a:chOff x="3685692" y="7284280"/>
            <a:chExt cx="822960" cy="1010285"/>
          </a:xfrm>
        </p:grpSpPr>
        <p:sp>
          <p:nvSpPr>
            <p:cNvPr id="113" name="object 113"/>
            <p:cNvSpPr/>
            <p:nvPr/>
          </p:nvSpPr>
          <p:spPr>
            <a:xfrm>
              <a:off x="3733387" y="7304669"/>
              <a:ext cx="770255" cy="984885"/>
            </a:xfrm>
            <a:custGeom>
              <a:avLst/>
              <a:gdLst/>
              <a:ahLst/>
              <a:cxnLst/>
              <a:rect l="l" t="t" r="r" b="b"/>
              <a:pathLst>
                <a:path w="770254" h="984884">
                  <a:moveTo>
                    <a:pt x="770037" y="984855"/>
                  </a:moveTo>
                  <a:lnTo>
                    <a:pt x="730040" y="981623"/>
                  </a:lnTo>
                  <a:lnTo>
                    <a:pt x="692616" y="972223"/>
                  </a:lnTo>
                  <a:lnTo>
                    <a:pt x="657580" y="957093"/>
                  </a:lnTo>
                  <a:lnTo>
                    <a:pt x="624749" y="936675"/>
                  </a:lnTo>
                  <a:lnTo>
                    <a:pt x="593939" y="911411"/>
                  </a:lnTo>
                  <a:lnTo>
                    <a:pt x="564967" y="881739"/>
                  </a:lnTo>
                  <a:lnTo>
                    <a:pt x="537649" y="848101"/>
                  </a:lnTo>
                  <a:lnTo>
                    <a:pt x="511800" y="810939"/>
                  </a:lnTo>
                  <a:lnTo>
                    <a:pt x="487239" y="770691"/>
                  </a:lnTo>
                  <a:lnTo>
                    <a:pt x="463779" y="727799"/>
                  </a:lnTo>
                  <a:lnTo>
                    <a:pt x="441239" y="682705"/>
                  </a:lnTo>
                  <a:lnTo>
                    <a:pt x="419435" y="635847"/>
                  </a:lnTo>
                  <a:lnTo>
                    <a:pt x="398182" y="587667"/>
                  </a:lnTo>
                  <a:lnTo>
                    <a:pt x="377296" y="538607"/>
                  </a:lnTo>
                  <a:lnTo>
                    <a:pt x="356595" y="489105"/>
                  </a:lnTo>
                  <a:lnTo>
                    <a:pt x="337192" y="442689"/>
                  </a:lnTo>
                  <a:lnTo>
                    <a:pt x="317638" y="396636"/>
                  </a:lnTo>
                  <a:lnTo>
                    <a:pt x="297782" y="351309"/>
                  </a:lnTo>
                  <a:lnTo>
                    <a:pt x="277472" y="307072"/>
                  </a:lnTo>
                  <a:lnTo>
                    <a:pt x="256556" y="264287"/>
                  </a:lnTo>
                  <a:lnTo>
                    <a:pt x="234884" y="223317"/>
                  </a:lnTo>
                  <a:lnTo>
                    <a:pt x="212304" y="184526"/>
                  </a:lnTo>
                  <a:lnTo>
                    <a:pt x="188665" y="148277"/>
                  </a:lnTo>
                  <a:lnTo>
                    <a:pt x="163814" y="114932"/>
                  </a:lnTo>
                  <a:lnTo>
                    <a:pt x="137602" y="84856"/>
                  </a:lnTo>
                  <a:lnTo>
                    <a:pt x="109875" y="58410"/>
                  </a:lnTo>
                  <a:lnTo>
                    <a:pt x="65116" y="26344"/>
                  </a:lnTo>
                  <a:lnTo>
                    <a:pt x="16099" y="4490"/>
                  </a:lnTo>
                  <a:lnTo>
                    <a:pt x="7480" y="1927"/>
                  </a:lnTo>
                  <a:lnTo>
                    <a:pt x="6032" y="1526"/>
                  </a:lnTo>
                  <a:lnTo>
                    <a:pt x="4579" y="1139"/>
                  </a:lnTo>
                  <a:lnTo>
                    <a:pt x="3120" y="766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690454" y="7289042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5" h="31750">
                  <a:moveTo>
                    <a:pt x="41103" y="31251"/>
                  </a:moveTo>
                  <a:lnTo>
                    <a:pt x="0" y="10600"/>
                  </a:lnTo>
                  <a:lnTo>
                    <a:pt x="44761" y="0"/>
                  </a:lnTo>
                  <a:lnTo>
                    <a:pt x="41103" y="31251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690454" y="7289042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5" h="31750">
                  <a:moveTo>
                    <a:pt x="44761" y="0"/>
                  </a:moveTo>
                  <a:lnTo>
                    <a:pt x="0" y="10600"/>
                  </a:lnTo>
                  <a:lnTo>
                    <a:pt x="41103" y="31251"/>
                  </a:lnTo>
                  <a:lnTo>
                    <a:pt x="44761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554729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40" dirty="0"/>
              <a:t> </a:t>
            </a:r>
            <a:r>
              <a:rPr sz="3000" spc="-10" dirty="0"/>
              <a:t>problem</a:t>
            </a:r>
            <a:r>
              <a:rPr sz="3000" spc="-35" dirty="0"/>
              <a:t> </a:t>
            </a:r>
            <a:r>
              <a:rPr sz="3000" spc="-5" dirty="0"/>
              <a:t>22.1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643646"/>
            <a:ext cx="48666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Consider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94900" y="3180759"/>
          <a:ext cx="3589653" cy="1392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355"/>
                <a:gridCol w="1207770"/>
                <a:gridCol w="329564"/>
                <a:gridCol w="1116964"/>
              </a:tblGrid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  <a:tabLst>
                          <a:tab pos="488315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88315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λ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88315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λ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56749" y="5097286"/>
            <a:ext cx="47923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Note: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840740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5" dirty="0"/>
              <a:t> 22.2</a:t>
            </a:r>
            <a:r>
              <a:rPr sz="3000" spc="-10" dirty="0"/>
              <a:t> solution (continued)</a:t>
            </a:r>
            <a:r>
              <a:rPr sz="3000" spc="-5" dirty="0"/>
              <a:t> </a:t>
            </a:r>
            <a:r>
              <a:rPr sz="3000" dirty="0"/>
              <a:t>-</a:t>
            </a:r>
            <a:r>
              <a:rPr sz="3000" spc="-5" dirty="0"/>
              <a:t> CLR </a:t>
            </a:r>
            <a:r>
              <a:rPr sz="3000" spc="-15" dirty="0"/>
              <a:t>parsing</a:t>
            </a:r>
            <a:r>
              <a:rPr sz="3000" spc="-10" dirty="0"/>
              <a:t> table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4562" y="1814862"/>
          <a:ext cx="10109831" cy="6995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9655"/>
                <a:gridCol w="1136650"/>
                <a:gridCol w="1119505"/>
                <a:gridCol w="1119505"/>
                <a:gridCol w="1119504"/>
                <a:gridCol w="1206500"/>
                <a:gridCol w="1119504"/>
                <a:gridCol w="1119504"/>
                <a:gridCol w="1119504"/>
              </a:tblGrid>
              <a:tr h="702374">
                <a:tc rowSpan="2"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023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24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49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702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9259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697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702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702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4200" b="1" baseline="20833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0447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702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702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702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7071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990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817774" y="6704525"/>
            <a:ext cx="30886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given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grammar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CLR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LALR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840740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5" dirty="0"/>
              <a:t> 22.2</a:t>
            </a:r>
            <a:r>
              <a:rPr sz="3000" spc="-10" dirty="0"/>
              <a:t> solution (continued)</a:t>
            </a:r>
            <a:r>
              <a:rPr sz="3000" spc="-5" dirty="0"/>
              <a:t> </a:t>
            </a:r>
            <a:r>
              <a:rPr sz="3000" dirty="0"/>
              <a:t>-</a:t>
            </a:r>
            <a:r>
              <a:rPr sz="3000" spc="-5" dirty="0"/>
              <a:t> CLR </a:t>
            </a:r>
            <a:r>
              <a:rPr sz="3000" spc="-15" dirty="0"/>
              <a:t>parsing</a:t>
            </a:r>
            <a:r>
              <a:rPr sz="3000" spc="-10" dirty="0"/>
              <a:t> table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1887" y="2157412"/>
          <a:ext cx="10229848" cy="4876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165"/>
                <a:gridCol w="1154430"/>
                <a:gridCol w="1136650"/>
                <a:gridCol w="1101089"/>
                <a:gridCol w="1136650"/>
                <a:gridCol w="1224914"/>
                <a:gridCol w="1136650"/>
                <a:gridCol w="1136650"/>
                <a:gridCol w="1136650"/>
              </a:tblGrid>
              <a:tr h="609549">
                <a:tc rowSpan="2"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133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06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5"/>
                        </a:lnSpc>
                        <a:spcBef>
                          <a:spcPts val="1610"/>
                        </a:spcBef>
                      </a:pPr>
                      <a:r>
                        <a:rPr sz="4200" b="1" baseline="20833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0447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29825" y="7924566"/>
            <a:ext cx="4552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part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CLR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LALR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554729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40" dirty="0"/>
              <a:t> </a:t>
            </a:r>
            <a:r>
              <a:rPr sz="3000" spc="-10" dirty="0"/>
              <a:t>problem</a:t>
            </a:r>
            <a:r>
              <a:rPr sz="3000" spc="-35" dirty="0"/>
              <a:t> </a:t>
            </a:r>
            <a:r>
              <a:rPr sz="3000" spc="-5" dirty="0"/>
              <a:t>22.7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579638"/>
            <a:ext cx="5574030" cy="296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684530" indent="-457200">
              <a:lnSpc>
                <a:spcPct val="114999"/>
              </a:lnSpc>
              <a:spcBef>
                <a:spcPts val="100"/>
              </a:spcBef>
              <a:tabLst>
                <a:tab pos="1383665" algn="l"/>
                <a:tab pos="2378710" algn="l"/>
                <a:tab pos="3212465" algn="l"/>
                <a:tab pos="3542029" algn="l"/>
                <a:tab pos="4375785" algn="l"/>
                <a:tab pos="470535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Consider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following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grammar: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+	|	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*	|	a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  <a:tabLst>
                <a:tab pos="1050925" algn="l"/>
                <a:tab pos="1614170" algn="l"/>
                <a:tab pos="2456180" algn="l"/>
                <a:tab pos="3382645" algn="l"/>
                <a:tab pos="4668520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Recall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in LR(0)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Ma</a:t>
            </a:r>
            <a:r>
              <a:rPr sz="2800" b="1" spc="-80" dirty="0">
                <a:solidFill>
                  <a:srgbClr val="2F5496"/>
                </a:solidFill>
                <a:latin typeface="Calibri"/>
                <a:cs typeface="Calibri"/>
              </a:rPr>
              <a:t>k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CLR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LAL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sin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g	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ables 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“aa+aa*”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7328" y="4606557"/>
            <a:ext cx="3348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0415" algn="l"/>
                <a:tab pos="1800225" algn="l"/>
                <a:tab pos="250380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tring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50329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40" dirty="0"/>
              <a:t> </a:t>
            </a:r>
            <a:r>
              <a:rPr sz="3000" spc="-5" dirty="0"/>
              <a:t>22.7</a:t>
            </a:r>
            <a:r>
              <a:rPr sz="3000" spc="-40" dirty="0"/>
              <a:t> </a:t>
            </a:r>
            <a:r>
              <a:rPr sz="3000" spc="-5" dirty="0"/>
              <a:t>solution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587096"/>
            <a:ext cx="6241415" cy="3951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351915" indent="-457200">
              <a:lnSpc>
                <a:spcPct val="114999"/>
              </a:lnSpc>
              <a:spcBef>
                <a:spcPts val="100"/>
              </a:spcBef>
              <a:tabLst>
                <a:tab pos="1383665" algn="l"/>
                <a:tab pos="2378710" algn="l"/>
                <a:tab pos="3212465" algn="l"/>
                <a:tab pos="3542029" algn="l"/>
                <a:tab pos="4375785" algn="l"/>
                <a:tab pos="470535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Consider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following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grammar: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+	|	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*	|	a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Calibri"/>
              <a:cs typeface="Calibri"/>
            </a:endParaRPr>
          </a:p>
          <a:p>
            <a:pPr marL="927100" marR="5080" indent="-914400">
              <a:lnSpc>
                <a:spcPct val="114999"/>
              </a:lnSpc>
              <a:tabLst>
                <a:tab pos="1383665" algn="l"/>
                <a:tab pos="192151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Augmenting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numbering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grammar: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926465" algn="l"/>
                <a:tab pos="927100" algn="l"/>
                <a:tab pos="1383665" algn="l"/>
                <a:tab pos="192151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926465" algn="l"/>
                <a:tab pos="927100" algn="l"/>
                <a:tab pos="1383665" algn="l"/>
                <a:tab pos="192151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926465" algn="l"/>
                <a:tab pos="927100" algn="l"/>
                <a:tab pos="1383665" algn="l"/>
                <a:tab pos="192151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94299" y="626519"/>
            <a:ext cx="9317990" cy="4190365"/>
            <a:chOff x="4594299" y="626519"/>
            <a:chExt cx="9317990" cy="41903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1422" y="626519"/>
              <a:ext cx="1120317" cy="16787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06999" y="2131249"/>
              <a:ext cx="3543935" cy="2672715"/>
            </a:xfrm>
            <a:custGeom>
              <a:avLst/>
              <a:gdLst/>
              <a:ahLst/>
              <a:cxnLst/>
              <a:rect l="l" t="t" r="r" b="b"/>
              <a:pathLst>
                <a:path w="3543934" h="2672715">
                  <a:moveTo>
                    <a:pt x="0" y="0"/>
                  </a:moveTo>
                  <a:lnTo>
                    <a:pt x="3543899" y="0"/>
                  </a:lnTo>
                  <a:lnTo>
                    <a:pt x="3543899" y="2672399"/>
                  </a:lnTo>
                  <a:lnTo>
                    <a:pt x="0" y="26723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541591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5" dirty="0"/>
              <a:t>22.7</a:t>
            </a:r>
            <a:r>
              <a:rPr sz="3000" spc="-20" dirty="0"/>
              <a:t> </a:t>
            </a:r>
            <a:r>
              <a:rPr sz="3000" spc="-10" dirty="0"/>
              <a:t>solution</a:t>
            </a:r>
            <a:r>
              <a:rPr sz="3000" spc="-2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7" name="object 7"/>
          <p:cNvSpPr/>
          <p:nvPr/>
        </p:nvSpPr>
        <p:spPr>
          <a:xfrm>
            <a:off x="339799" y="2131249"/>
            <a:ext cx="3543935" cy="3058795"/>
          </a:xfrm>
          <a:custGeom>
            <a:avLst/>
            <a:gdLst/>
            <a:ahLst/>
            <a:cxnLst/>
            <a:rect l="l" t="t" r="r" b="b"/>
            <a:pathLst>
              <a:path w="3543935" h="3058795">
                <a:moveTo>
                  <a:pt x="0" y="0"/>
                </a:moveTo>
                <a:lnTo>
                  <a:pt x="3543899" y="0"/>
                </a:lnTo>
                <a:lnTo>
                  <a:pt x="3543899" y="3058499"/>
                </a:lnTo>
                <a:lnTo>
                  <a:pt x="0" y="30584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2824" y="2873100"/>
            <a:ext cx="27114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1.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2.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3.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2492100"/>
            <a:ext cx="259080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998219" algn="l"/>
              </a:tabLst>
            </a:pPr>
            <a:r>
              <a:rPr sz="25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.S,</a:t>
            </a:r>
            <a:r>
              <a:rPr sz="25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69265" algn="l"/>
                <a:tab pos="998219" algn="l"/>
              </a:tabLst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.S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+,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 smtClean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r>
              <a:rPr lang="en-US" sz="2500" b="1" dirty="0" smtClean="0">
                <a:solidFill>
                  <a:srgbClr val="2F5496"/>
                </a:solidFill>
                <a:latin typeface="Calibri"/>
                <a:cs typeface="Calibri"/>
              </a:rPr>
              <a:t>/a</a:t>
            </a:r>
            <a:endParaRPr sz="25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469265" algn="l"/>
                <a:tab pos="998219" algn="l"/>
              </a:tabLst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.S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*,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lang="en-US" sz="2500" b="1" dirty="0" smtClean="0">
                <a:solidFill>
                  <a:srgbClr val="2F5496"/>
                </a:solidFill>
                <a:latin typeface="Calibri"/>
                <a:cs typeface="Calibri"/>
              </a:rPr>
              <a:t>/a</a:t>
            </a:r>
            <a:r>
              <a:rPr lang="en-US" sz="25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lang="en-US" sz="2500" b="1" dirty="0" smtClean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dirty="0" smtClean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.a,</a:t>
            </a:r>
            <a:r>
              <a:rPr sz="25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 smtClean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r>
              <a:rPr lang="en-US" sz="2500" b="1" dirty="0" smtClean="0">
                <a:solidFill>
                  <a:srgbClr val="2F5496"/>
                </a:solidFill>
                <a:latin typeface="Calibri"/>
                <a:cs typeface="Calibri"/>
              </a:rPr>
              <a:t>/a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6285" y="4397100"/>
            <a:ext cx="2711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I0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80025" y="2489550"/>
            <a:ext cx="175895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  S  S  S  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1600" y="2108550"/>
            <a:ext cx="271660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S.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+,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 smtClean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r>
              <a:rPr lang="en-US" sz="2500" b="1" dirty="0" smtClean="0">
                <a:solidFill>
                  <a:srgbClr val="2F5496"/>
                </a:solidFill>
                <a:latin typeface="Calibri"/>
                <a:cs typeface="Calibri"/>
              </a:rPr>
              <a:t>/a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S.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*,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 smtClean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r>
              <a:rPr lang="en-US" sz="2500" b="1" dirty="0" smtClean="0">
                <a:solidFill>
                  <a:srgbClr val="2F5496"/>
                </a:solidFill>
                <a:latin typeface="Calibri"/>
                <a:cs typeface="Calibri"/>
              </a:rPr>
              <a:t>/a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+,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+/*</a:t>
            </a:r>
            <a:r>
              <a:rPr lang="en-US" sz="2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/a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*,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+/*</a:t>
            </a:r>
            <a:r>
              <a:rPr lang="en-US" sz="2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/a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.a,</a:t>
            </a:r>
            <a:r>
              <a:rPr sz="25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+/*</a:t>
            </a:r>
            <a:r>
              <a:rPr lang="en-US" sz="2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/a</a:t>
            </a:r>
            <a:endParaRPr sz="2500" dirty="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861500" y="2118549"/>
            <a:ext cx="4110990" cy="3084195"/>
            <a:chOff x="8861500" y="2118549"/>
            <a:chExt cx="4110990" cy="3084195"/>
          </a:xfrm>
        </p:grpSpPr>
        <p:sp>
          <p:nvSpPr>
            <p:cNvPr id="14" name="object 14"/>
            <p:cNvSpPr/>
            <p:nvPr/>
          </p:nvSpPr>
          <p:spPr>
            <a:xfrm>
              <a:off x="8874200" y="2131249"/>
              <a:ext cx="4085590" cy="3058795"/>
            </a:xfrm>
            <a:custGeom>
              <a:avLst/>
              <a:gdLst/>
              <a:ahLst/>
              <a:cxnLst/>
              <a:rect l="l" t="t" r="r" b="b"/>
              <a:pathLst>
                <a:path w="4085590" h="3058795">
                  <a:moveTo>
                    <a:pt x="4085399" y="3058499"/>
                  </a:moveTo>
                  <a:lnTo>
                    <a:pt x="0" y="3058499"/>
                  </a:lnTo>
                  <a:lnTo>
                    <a:pt x="0" y="0"/>
                  </a:lnTo>
                  <a:lnTo>
                    <a:pt x="4085399" y="0"/>
                  </a:lnTo>
                  <a:lnTo>
                    <a:pt x="4085399" y="3058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74200" y="2131249"/>
              <a:ext cx="4085590" cy="3058795"/>
            </a:xfrm>
            <a:custGeom>
              <a:avLst/>
              <a:gdLst/>
              <a:ahLst/>
              <a:cxnLst/>
              <a:rect l="l" t="t" r="r" b="b"/>
              <a:pathLst>
                <a:path w="4085590" h="3058795">
                  <a:moveTo>
                    <a:pt x="0" y="0"/>
                  </a:moveTo>
                  <a:lnTo>
                    <a:pt x="4085399" y="0"/>
                  </a:lnTo>
                  <a:lnTo>
                    <a:pt x="4085399" y="3058499"/>
                  </a:lnTo>
                  <a:lnTo>
                    <a:pt x="0" y="30584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947225" y="2111099"/>
            <a:ext cx="175895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  S  S  S  S  S  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96400" y="2111099"/>
            <a:ext cx="2869005" cy="2705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S.</a:t>
            </a:r>
            <a:r>
              <a:rPr sz="25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 smtClean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r>
              <a:rPr lang="en-US" sz="2500" b="1" dirty="0" smtClean="0">
                <a:solidFill>
                  <a:srgbClr val="2F5496"/>
                </a:solidFill>
                <a:latin typeface="Calibri"/>
                <a:cs typeface="Calibri"/>
              </a:rPr>
              <a:t>/a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S.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*,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 smtClean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S.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+,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+/*</a:t>
            </a:r>
            <a:r>
              <a:rPr lang="en-US" sz="2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/a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S.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*,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+/*</a:t>
            </a:r>
            <a:r>
              <a:rPr lang="en-US" sz="2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/a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+,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+/*</a:t>
            </a:r>
            <a:r>
              <a:rPr lang="en-US" sz="2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/a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*,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+/*</a:t>
            </a:r>
            <a:r>
              <a:rPr lang="en-US" sz="2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/a</a:t>
            </a:r>
            <a:endParaRPr sz="2500" dirty="0">
              <a:latin typeface="Calibri"/>
              <a:cs typeface="Calibri"/>
            </a:endParaRPr>
          </a:p>
          <a:p>
            <a:pPr marL="932180" marR="520700" indent="-920115">
              <a:lnSpc>
                <a:spcPct val="100000"/>
              </a:lnSpc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.a,</a:t>
            </a:r>
            <a:r>
              <a:rPr sz="2500" b="1" spc="-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+/*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I3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27249" y="5179624"/>
            <a:ext cx="3216910" cy="772795"/>
          </a:xfrm>
          <a:custGeom>
            <a:avLst/>
            <a:gdLst/>
            <a:ahLst/>
            <a:cxnLst/>
            <a:rect l="l" t="t" r="r" b="b"/>
            <a:pathLst>
              <a:path w="3216909" h="772795">
                <a:moveTo>
                  <a:pt x="0" y="0"/>
                </a:moveTo>
                <a:lnTo>
                  <a:pt x="3216299" y="0"/>
                </a:lnTo>
                <a:lnTo>
                  <a:pt x="3216299" y="772199"/>
                </a:lnTo>
                <a:lnTo>
                  <a:pt x="0" y="772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00275" y="5159325"/>
            <a:ext cx="1758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14675" y="5159325"/>
            <a:ext cx="18580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a.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+/*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99936" y="5540325"/>
            <a:ext cx="2711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I4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9799" y="5870297"/>
            <a:ext cx="3126105" cy="1000125"/>
          </a:xfrm>
          <a:custGeom>
            <a:avLst/>
            <a:gdLst/>
            <a:ahLst/>
            <a:cxnLst/>
            <a:rect l="l" t="t" r="r" b="b"/>
            <a:pathLst>
              <a:path w="3126104" h="1000125">
                <a:moveTo>
                  <a:pt x="0" y="0"/>
                </a:moveTo>
                <a:lnTo>
                  <a:pt x="3125699" y="0"/>
                </a:lnTo>
                <a:lnTo>
                  <a:pt x="3125699" y="999599"/>
                </a:lnTo>
                <a:lnTo>
                  <a:pt x="0" y="9995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5524" y="5963698"/>
            <a:ext cx="1631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39924" y="5963698"/>
            <a:ext cx="15538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 smtClean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 smtClean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r>
              <a:rPr lang="en-US" sz="2500" b="1" dirty="0" smtClean="0">
                <a:solidFill>
                  <a:srgbClr val="2F5496"/>
                </a:solidFill>
                <a:latin typeface="Calibri"/>
                <a:cs typeface="Calibri"/>
              </a:rPr>
              <a:t>/a 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79885" y="6344698"/>
            <a:ext cx="2584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I2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48525" y="6189474"/>
            <a:ext cx="4085590" cy="2954655"/>
          </a:xfrm>
          <a:custGeom>
            <a:avLst/>
            <a:gdLst/>
            <a:ahLst/>
            <a:cxnLst/>
            <a:rect l="l" t="t" r="r" b="b"/>
            <a:pathLst>
              <a:path w="4085590" h="2954654">
                <a:moveTo>
                  <a:pt x="0" y="0"/>
                </a:moveTo>
                <a:lnTo>
                  <a:pt x="4085399" y="0"/>
                </a:lnTo>
                <a:lnTo>
                  <a:pt x="4085399" y="2954399"/>
                </a:lnTo>
                <a:lnTo>
                  <a:pt x="0" y="29543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21550" y="6117275"/>
            <a:ext cx="175895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  S  S  S  S  S  S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899637" y="5184987"/>
            <a:ext cx="217170" cy="676910"/>
            <a:chOff x="1899637" y="5184987"/>
            <a:chExt cx="217170" cy="676910"/>
          </a:xfrm>
        </p:grpSpPr>
        <p:sp>
          <p:nvSpPr>
            <p:cNvPr id="29" name="object 29"/>
            <p:cNvSpPr/>
            <p:nvPr/>
          </p:nvSpPr>
          <p:spPr>
            <a:xfrm>
              <a:off x="1919438" y="5189749"/>
              <a:ext cx="192405" cy="626110"/>
            </a:xfrm>
            <a:custGeom>
              <a:avLst/>
              <a:gdLst/>
              <a:ahLst/>
              <a:cxnLst/>
              <a:rect l="l" t="t" r="r" b="b"/>
              <a:pathLst>
                <a:path w="192405" h="626110">
                  <a:moveTo>
                    <a:pt x="192311" y="0"/>
                  </a:moveTo>
                  <a:lnTo>
                    <a:pt x="0" y="625771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04399" y="5810899"/>
              <a:ext cx="30480" cy="46355"/>
            </a:xfrm>
            <a:custGeom>
              <a:avLst/>
              <a:gdLst/>
              <a:ahLst/>
              <a:cxnLst/>
              <a:rect l="l" t="t" r="r" b="b"/>
              <a:pathLst>
                <a:path w="30480" h="46354">
                  <a:moveTo>
                    <a:pt x="2340" y="45939"/>
                  </a:moveTo>
                  <a:lnTo>
                    <a:pt x="0" y="0"/>
                  </a:lnTo>
                  <a:lnTo>
                    <a:pt x="30077" y="9242"/>
                  </a:lnTo>
                  <a:lnTo>
                    <a:pt x="2340" y="45939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04399" y="5810899"/>
              <a:ext cx="30480" cy="46355"/>
            </a:xfrm>
            <a:custGeom>
              <a:avLst/>
              <a:gdLst/>
              <a:ahLst/>
              <a:cxnLst/>
              <a:rect l="l" t="t" r="r" b="b"/>
              <a:pathLst>
                <a:path w="30480" h="46354">
                  <a:moveTo>
                    <a:pt x="0" y="0"/>
                  </a:moveTo>
                  <a:lnTo>
                    <a:pt x="2340" y="45939"/>
                  </a:lnTo>
                  <a:lnTo>
                    <a:pt x="30077" y="924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545055" y="2498386"/>
            <a:ext cx="4320540" cy="2677160"/>
            <a:chOff x="4545055" y="2498386"/>
            <a:chExt cx="4320540" cy="2677160"/>
          </a:xfrm>
        </p:grpSpPr>
        <p:sp>
          <p:nvSpPr>
            <p:cNvPr id="33" name="object 33"/>
            <p:cNvSpPr/>
            <p:nvPr/>
          </p:nvSpPr>
          <p:spPr>
            <a:xfrm>
              <a:off x="5979005" y="4803725"/>
              <a:ext cx="400685" cy="339090"/>
            </a:xfrm>
            <a:custGeom>
              <a:avLst/>
              <a:gdLst/>
              <a:ahLst/>
              <a:cxnLst/>
              <a:rect l="l" t="t" r="r" b="b"/>
              <a:pathLst>
                <a:path w="400685" h="339089">
                  <a:moveTo>
                    <a:pt x="0" y="338957"/>
                  </a:moveTo>
                  <a:lnTo>
                    <a:pt x="400094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46024" y="5130679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4">
                  <a:moveTo>
                    <a:pt x="0" y="39945"/>
                  </a:moveTo>
                  <a:lnTo>
                    <a:pt x="22811" y="0"/>
                  </a:lnTo>
                  <a:lnTo>
                    <a:pt x="43150" y="24007"/>
                  </a:lnTo>
                  <a:lnTo>
                    <a:pt x="0" y="3994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46024" y="5130679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4">
                  <a:moveTo>
                    <a:pt x="22811" y="0"/>
                  </a:moveTo>
                  <a:lnTo>
                    <a:pt x="0" y="39945"/>
                  </a:lnTo>
                  <a:lnTo>
                    <a:pt x="43150" y="24007"/>
                  </a:lnTo>
                  <a:lnTo>
                    <a:pt x="22811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49817" y="250314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65" y="0"/>
                  </a:lnTo>
                  <a:lnTo>
                    <a:pt x="43257" y="1582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49817" y="250314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57" y="15822"/>
                  </a:lnTo>
                  <a:lnTo>
                    <a:pt x="65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50900" y="3660500"/>
              <a:ext cx="666750" cy="1148715"/>
            </a:xfrm>
            <a:custGeom>
              <a:avLst/>
              <a:gdLst/>
              <a:ahLst/>
              <a:cxnLst/>
              <a:rect l="l" t="t" r="r" b="b"/>
              <a:pathLst>
                <a:path w="666750" h="1148714">
                  <a:moveTo>
                    <a:pt x="0" y="1148099"/>
                  </a:moveTo>
                  <a:lnTo>
                    <a:pt x="0" y="0"/>
                  </a:lnTo>
                  <a:lnTo>
                    <a:pt x="666149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817050" y="3644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17050" y="3644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866237" y="2057213"/>
            <a:ext cx="1068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175" algn="l"/>
                <a:tab pos="687705" algn="l"/>
                <a:tab pos="826135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sz="3750" b="1" spc="-37" baseline="-2222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3750" b="1" baseline="-2222" dirty="0">
                <a:solidFill>
                  <a:srgbClr val="2F5496"/>
                </a:solidFill>
                <a:latin typeface="Calibri"/>
                <a:cs typeface="Calibri"/>
              </a:rPr>
              <a:t>’</a:t>
            </a:r>
            <a:endParaRPr sz="3750" baseline="-2222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43485" y="4394550"/>
            <a:ext cx="2711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I1</a:t>
            </a:r>
            <a:endParaRPr sz="2500">
              <a:latin typeface="Calibri"/>
              <a:cs typeface="Calibri"/>
            </a:endParaRPr>
          </a:p>
          <a:p>
            <a:pPr marL="13335">
              <a:lnSpc>
                <a:spcPts val="3060"/>
              </a:lnSpc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84775" y="5281026"/>
            <a:ext cx="196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656950" y="5508900"/>
            <a:ext cx="196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219775" y="5238426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378275" y="3088263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551794" y="3655737"/>
            <a:ext cx="3369945" cy="4015740"/>
            <a:chOff x="7551794" y="3655737"/>
            <a:chExt cx="3369945" cy="4015740"/>
          </a:xfrm>
        </p:grpSpPr>
        <p:sp>
          <p:nvSpPr>
            <p:cNvPr id="48" name="object 48"/>
            <p:cNvSpPr/>
            <p:nvPr/>
          </p:nvSpPr>
          <p:spPr>
            <a:xfrm>
              <a:off x="9662178" y="6265654"/>
              <a:ext cx="410209" cy="1401445"/>
            </a:xfrm>
            <a:custGeom>
              <a:avLst/>
              <a:gdLst/>
              <a:ahLst/>
              <a:cxnLst/>
              <a:rect l="l" t="t" r="r" b="b"/>
              <a:pathLst>
                <a:path w="410209" h="1401445">
                  <a:moveTo>
                    <a:pt x="171745" y="1401020"/>
                  </a:moveTo>
                  <a:lnTo>
                    <a:pt x="215989" y="1384868"/>
                  </a:lnTo>
                  <a:lnTo>
                    <a:pt x="258592" y="1339413"/>
                  </a:lnTo>
                  <a:lnTo>
                    <a:pt x="278888" y="1307104"/>
                  </a:lnTo>
                  <a:lnTo>
                    <a:pt x="298306" y="1269157"/>
                  </a:lnTo>
                  <a:lnTo>
                    <a:pt x="316690" y="1226135"/>
                  </a:lnTo>
                  <a:lnTo>
                    <a:pt x="333883" y="1178600"/>
                  </a:lnTo>
                  <a:lnTo>
                    <a:pt x="349731" y="1127116"/>
                  </a:lnTo>
                  <a:lnTo>
                    <a:pt x="364076" y="1072244"/>
                  </a:lnTo>
                  <a:lnTo>
                    <a:pt x="376764" y="1014548"/>
                  </a:lnTo>
                  <a:lnTo>
                    <a:pt x="387637" y="954591"/>
                  </a:lnTo>
                  <a:lnTo>
                    <a:pt x="396540" y="892934"/>
                  </a:lnTo>
                  <a:lnTo>
                    <a:pt x="403318" y="830141"/>
                  </a:lnTo>
                  <a:lnTo>
                    <a:pt x="407813" y="766773"/>
                  </a:lnTo>
                  <a:lnTo>
                    <a:pt x="409870" y="703395"/>
                  </a:lnTo>
                  <a:lnTo>
                    <a:pt x="409267" y="636372"/>
                  </a:lnTo>
                  <a:lnTo>
                    <a:pt x="405913" y="570408"/>
                  </a:lnTo>
                  <a:lnTo>
                    <a:pt x="400009" y="505935"/>
                  </a:lnTo>
                  <a:lnTo>
                    <a:pt x="391755" y="443385"/>
                  </a:lnTo>
                  <a:lnTo>
                    <a:pt x="381351" y="383190"/>
                  </a:lnTo>
                  <a:lnTo>
                    <a:pt x="368999" y="325782"/>
                  </a:lnTo>
                  <a:lnTo>
                    <a:pt x="354898" y="271592"/>
                  </a:lnTo>
                  <a:lnTo>
                    <a:pt x="339250" y="221053"/>
                  </a:lnTo>
                  <a:lnTo>
                    <a:pt x="322254" y="174597"/>
                  </a:lnTo>
                  <a:lnTo>
                    <a:pt x="304110" y="132654"/>
                  </a:lnTo>
                  <a:lnTo>
                    <a:pt x="285021" y="95658"/>
                  </a:lnTo>
                  <a:lnTo>
                    <a:pt x="244805" y="38231"/>
                  </a:lnTo>
                  <a:lnTo>
                    <a:pt x="203208" y="5771"/>
                  </a:lnTo>
                  <a:lnTo>
                    <a:pt x="164360" y="0"/>
                  </a:lnTo>
                  <a:lnTo>
                    <a:pt x="126882" y="15534"/>
                  </a:lnTo>
                  <a:lnTo>
                    <a:pt x="91949" y="48701"/>
                  </a:lnTo>
                  <a:lnTo>
                    <a:pt x="60734" y="95825"/>
                  </a:lnTo>
                  <a:lnTo>
                    <a:pt x="34413" y="153233"/>
                  </a:lnTo>
                  <a:lnTo>
                    <a:pt x="14158" y="217251"/>
                  </a:lnTo>
                  <a:lnTo>
                    <a:pt x="3655" y="267392"/>
                  </a:lnTo>
                  <a:lnTo>
                    <a:pt x="85" y="292598"/>
                  </a:lnTo>
                  <a:lnTo>
                    <a:pt x="0" y="293375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646474" y="6558078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13091" y="44096"/>
                  </a:moveTo>
                  <a:lnTo>
                    <a:pt x="0" y="0"/>
                  </a:lnTo>
                  <a:lnTo>
                    <a:pt x="31407" y="1901"/>
                  </a:lnTo>
                  <a:lnTo>
                    <a:pt x="13091" y="44096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646474" y="6558078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0" y="0"/>
                  </a:moveTo>
                  <a:lnTo>
                    <a:pt x="13091" y="44096"/>
                  </a:lnTo>
                  <a:lnTo>
                    <a:pt x="31407" y="190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804734" y="5189749"/>
              <a:ext cx="3112770" cy="944244"/>
            </a:xfrm>
            <a:custGeom>
              <a:avLst/>
              <a:gdLst/>
              <a:ahLst/>
              <a:cxnLst/>
              <a:rect l="l" t="t" r="r" b="b"/>
              <a:pathLst>
                <a:path w="3112770" h="944245">
                  <a:moveTo>
                    <a:pt x="3112165" y="0"/>
                  </a:moveTo>
                  <a:lnTo>
                    <a:pt x="3105064" y="40519"/>
                  </a:lnTo>
                  <a:lnTo>
                    <a:pt x="3084295" y="78853"/>
                  </a:lnTo>
                  <a:lnTo>
                    <a:pt x="3050664" y="115130"/>
                  </a:lnTo>
                  <a:lnTo>
                    <a:pt x="3004974" y="149479"/>
                  </a:lnTo>
                  <a:lnTo>
                    <a:pt x="2948028" y="182028"/>
                  </a:lnTo>
                  <a:lnTo>
                    <a:pt x="2880632" y="212906"/>
                  </a:lnTo>
                  <a:lnTo>
                    <a:pt x="2843265" y="227758"/>
                  </a:lnTo>
                  <a:lnTo>
                    <a:pt x="2803588" y="242241"/>
                  </a:lnTo>
                  <a:lnTo>
                    <a:pt x="2761699" y="256370"/>
                  </a:lnTo>
                  <a:lnTo>
                    <a:pt x="2717701" y="270162"/>
                  </a:lnTo>
                  <a:lnTo>
                    <a:pt x="2671692" y="283632"/>
                  </a:lnTo>
                  <a:lnTo>
                    <a:pt x="2623774" y="296797"/>
                  </a:lnTo>
                  <a:lnTo>
                    <a:pt x="2574048" y="309673"/>
                  </a:lnTo>
                  <a:lnTo>
                    <a:pt x="2522613" y="322275"/>
                  </a:lnTo>
                  <a:lnTo>
                    <a:pt x="2469570" y="334620"/>
                  </a:lnTo>
                  <a:lnTo>
                    <a:pt x="2415019" y="346724"/>
                  </a:lnTo>
                  <a:lnTo>
                    <a:pt x="2359062" y="358603"/>
                  </a:lnTo>
                  <a:lnTo>
                    <a:pt x="2301798" y="370273"/>
                  </a:lnTo>
                  <a:lnTo>
                    <a:pt x="2243329" y="381750"/>
                  </a:lnTo>
                  <a:lnTo>
                    <a:pt x="2183754" y="393050"/>
                  </a:lnTo>
                  <a:lnTo>
                    <a:pt x="2123174" y="404189"/>
                  </a:lnTo>
                  <a:lnTo>
                    <a:pt x="2061690" y="415184"/>
                  </a:lnTo>
                  <a:lnTo>
                    <a:pt x="1999401" y="426050"/>
                  </a:lnTo>
                  <a:lnTo>
                    <a:pt x="1936410" y="436804"/>
                  </a:lnTo>
                  <a:lnTo>
                    <a:pt x="1872815" y="447461"/>
                  </a:lnTo>
                  <a:lnTo>
                    <a:pt x="1808718" y="458037"/>
                  </a:lnTo>
                  <a:lnTo>
                    <a:pt x="1744219" y="468549"/>
                  </a:lnTo>
                  <a:lnTo>
                    <a:pt x="1679419" y="479013"/>
                  </a:lnTo>
                  <a:lnTo>
                    <a:pt x="1614417" y="489444"/>
                  </a:lnTo>
                  <a:lnTo>
                    <a:pt x="1549315" y="499859"/>
                  </a:lnTo>
                  <a:lnTo>
                    <a:pt x="1496045" y="508380"/>
                  </a:lnTo>
                  <a:lnTo>
                    <a:pt x="1442830" y="516910"/>
                  </a:lnTo>
                  <a:lnTo>
                    <a:pt x="1389726" y="525457"/>
                  </a:lnTo>
                  <a:lnTo>
                    <a:pt x="1336786" y="534030"/>
                  </a:lnTo>
                  <a:lnTo>
                    <a:pt x="1284067" y="542638"/>
                  </a:lnTo>
                  <a:lnTo>
                    <a:pt x="1231623" y="551291"/>
                  </a:lnTo>
                  <a:lnTo>
                    <a:pt x="1179509" y="559996"/>
                  </a:lnTo>
                  <a:lnTo>
                    <a:pt x="1127780" y="568762"/>
                  </a:lnTo>
                  <a:lnTo>
                    <a:pt x="1076492" y="577599"/>
                  </a:lnTo>
                  <a:lnTo>
                    <a:pt x="1025699" y="586515"/>
                  </a:lnTo>
                  <a:lnTo>
                    <a:pt x="975456" y="595519"/>
                  </a:lnTo>
                  <a:lnTo>
                    <a:pt x="925819" y="604620"/>
                  </a:lnTo>
                  <a:lnTo>
                    <a:pt x="876842" y="613826"/>
                  </a:lnTo>
                  <a:lnTo>
                    <a:pt x="828581" y="623147"/>
                  </a:lnTo>
                  <a:lnTo>
                    <a:pt x="781090" y="632591"/>
                  </a:lnTo>
                  <a:lnTo>
                    <a:pt x="734425" y="642166"/>
                  </a:lnTo>
                  <a:lnTo>
                    <a:pt x="688641" y="651883"/>
                  </a:lnTo>
                  <a:lnTo>
                    <a:pt x="643792" y="661749"/>
                  </a:lnTo>
                  <a:lnTo>
                    <a:pt x="599935" y="671773"/>
                  </a:lnTo>
                  <a:lnTo>
                    <a:pt x="557122" y="681965"/>
                  </a:lnTo>
                  <a:lnTo>
                    <a:pt x="515411" y="692332"/>
                  </a:lnTo>
                  <a:lnTo>
                    <a:pt x="474855" y="702884"/>
                  </a:lnTo>
                  <a:lnTo>
                    <a:pt x="413593" y="719861"/>
                  </a:lnTo>
                  <a:lnTo>
                    <a:pt x="355535" y="737350"/>
                  </a:lnTo>
                  <a:lnTo>
                    <a:pt x="300893" y="755385"/>
                  </a:lnTo>
                  <a:lnTo>
                    <a:pt x="249883" y="774001"/>
                  </a:lnTo>
                  <a:lnTo>
                    <a:pt x="202717" y="793231"/>
                  </a:lnTo>
                  <a:lnTo>
                    <a:pt x="159609" y="813110"/>
                  </a:lnTo>
                  <a:lnTo>
                    <a:pt x="120772" y="833672"/>
                  </a:lnTo>
                  <a:lnTo>
                    <a:pt x="63730" y="871402"/>
                  </a:lnTo>
                  <a:lnTo>
                    <a:pt x="21568" y="911511"/>
                  </a:lnTo>
                  <a:lnTo>
                    <a:pt x="401" y="943265"/>
                  </a:lnTo>
                  <a:lnTo>
                    <a:pt x="0" y="944075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789449" y="6130099"/>
              <a:ext cx="31115" cy="45720"/>
            </a:xfrm>
            <a:custGeom>
              <a:avLst/>
              <a:gdLst/>
              <a:ahLst/>
              <a:cxnLst/>
              <a:rect l="l" t="t" r="r" b="b"/>
              <a:pathLst>
                <a:path w="31115" h="45720">
                  <a:moveTo>
                    <a:pt x="5048" y="45721"/>
                  </a:moveTo>
                  <a:lnTo>
                    <a:pt x="0" y="0"/>
                  </a:lnTo>
                  <a:lnTo>
                    <a:pt x="30570" y="7451"/>
                  </a:lnTo>
                  <a:lnTo>
                    <a:pt x="5048" y="45721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789449" y="6130099"/>
              <a:ext cx="31115" cy="45720"/>
            </a:xfrm>
            <a:custGeom>
              <a:avLst/>
              <a:gdLst/>
              <a:ahLst/>
              <a:cxnLst/>
              <a:rect l="l" t="t" r="r" b="b"/>
              <a:pathLst>
                <a:path w="31115" h="45720">
                  <a:moveTo>
                    <a:pt x="0" y="0"/>
                  </a:moveTo>
                  <a:lnTo>
                    <a:pt x="5048" y="45721"/>
                  </a:lnTo>
                  <a:lnTo>
                    <a:pt x="30570" y="745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600795" y="3660499"/>
              <a:ext cx="1273810" cy="1903095"/>
            </a:xfrm>
            <a:custGeom>
              <a:avLst/>
              <a:gdLst/>
              <a:ahLst/>
              <a:cxnLst/>
              <a:rect l="l" t="t" r="r" b="b"/>
              <a:pathLst>
                <a:path w="1273809" h="1903095">
                  <a:moveTo>
                    <a:pt x="1273403" y="0"/>
                  </a:moveTo>
                  <a:lnTo>
                    <a:pt x="1223507" y="10491"/>
                  </a:lnTo>
                  <a:lnTo>
                    <a:pt x="1179997" y="40714"/>
                  </a:lnTo>
                  <a:lnTo>
                    <a:pt x="1141712" y="88789"/>
                  </a:lnTo>
                  <a:lnTo>
                    <a:pt x="1107494" y="152837"/>
                  </a:lnTo>
                  <a:lnTo>
                    <a:pt x="1091548" y="190263"/>
                  </a:lnTo>
                  <a:lnTo>
                    <a:pt x="1076183" y="230978"/>
                  </a:lnTo>
                  <a:lnTo>
                    <a:pt x="1061255" y="274747"/>
                  </a:lnTo>
                  <a:lnTo>
                    <a:pt x="1046618" y="321334"/>
                  </a:lnTo>
                  <a:lnTo>
                    <a:pt x="1032129" y="370505"/>
                  </a:lnTo>
                  <a:lnTo>
                    <a:pt x="1017642" y="422025"/>
                  </a:lnTo>
                  <a:lnTo>
                    <a:pt x="1003011" y="475659"/>
                  </a:lnTo>
                  <a:lnTo>
                    <a:pt x="988093" y="531172"/>
                  </a:lnTo>
                  <a:lnTo>
                    <a:pt x="972741" y="588330"/>
                  </a:lnTo>
                  <a:lnTo>
                    <a:pt x="956812" y="646896"/>
                  </a:lnTo>
                  <a:lnTo>
                    <a:pt x="940160" y="706638"/>
                  </a:lnTo>
                  <a:lnTo>
                    <a:pt x="922640" y="767318"/>
                  </a:lnTo>
                  <a:lnTo>
                    <a:pt x="904107" y="828704"/>
                  </a:lnTo>
                  <a:lnTo>
                    <a:pt x="884416" y="890559"/>
                  </a:lnTo>
                  <a:lnTo>
                    <a:pt x="863423" y="952649"/>
                  </a:lnTo>
                  <a:lnTo>
                    <a:pt x="846365" y="1000264"/>
                  </a:lnTo>
                  <a:lnTo>
                    <a:pt x="828447" y="1047773"/>
                  </a:lnTo>
                  <a:lnTo>
                    <a:pt x="809662" y="1095071"/>
                  </a:lnTo>
                  <a:lnTo>
                    <a:pt x="789999" y="1142050"/>
                  </a:lnTo>
                  <a:lnTo>
                    <a:pt x="769451" y="1188607"/>
                  </a:lnTo>
                  <a:lnTo>
                    <a:pt x="748010" y="1234634"/>
                  </a:lnTo>
                  <a:lnTo>
                    <a:pt x="725666" y="1280026"/>
                  </a:lnTo>
                  <a:lnTo>
                    <a:pt x="702411" y="1324677"/>
                  </a:lnTo>
                  <a:lnTo>
                    <a:pt x="678236" y="1368481"/>
                  </a:lnTo>
                  <a:lnTo>
                    <a:pt x="653133" y="1411333"/>
                  </a:lnTo>
                  <a:lnTo>
                    <a:pt x="627093" y="1453126"/>
                  </a:lnTo>
                  <a:lnTo>
                    <a:pt x="600108" y="1493755"/>
                  </a:lnTo>
                  <a:lnTo>
                    <a:pt x="572169" y="1533113"/>
                  </a:lnTo>
                  <a:lnTo>
                    <a:pt x="543267" y="1571096"/>
                  </a:lnTo>
                  <a:lnTo>
                    <a:pt x="513393" y="1607596"/>
                  </a:lnTo>
                  <a:lnTo>
                    <a:pt x="480299" y="1644940"/>
                  </a:lnTo>
                  <a:lnTo>
                    <a:pt x="446069" y="1680330"/>
                  </a:lnTo>
                  <a:lnTo>
                    <a:pt x="410693" y="1713637"/>
                  </a:lnTo>
                  <a:lnTo>
                    <a:pt x="374161" y="1744731"/>
                  </a:lnTo>
                  <a:lnTo>
                    <a:pt x="336462" y="1773481"/>
                  </a:lnTo>
                  <a:lnTo>
                    <a:pt x="297584" y="1799758"/>
                  </a:lnTo>
                  <a:lnTo>
                    <a:pt x="257519" y="1823431"/>
                  </a:lnTo>
                  <a:lnTo>
                    <a:pt x="221479" y="1841907"/>
                  </a:lnTo>
                  <a:lnTo>
                    <a:pt x="184514" y="1858202"/>
                  </a:lnTo>
                  <a:lnTo>
                    <a:pt x="146617" y="1872229"/>
                  </a:lnTo>
                  <a:lnTo>
                    <a:pt x="107781" y="1883902"/>
                  </a:lnTo>
                  <a:lnTo>
                    <a:pt x="67999" y="1893133"/>
                  </a:lnTo>
                  <a:lnTo>
                    <a:pt x="27263" y="1899834"/>
                  </a:lnTo>
                  <a:lnTo>
                    <a:pt x="1316" y="1902699"/>
                  </a:lnTo>
                  <a:lnTo>
                    <a:pt x="0" y="1902811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557611" y="5547594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43868" y="31435"/>
                  </a:moveTo>
                  <a:lnTo>
                    <a:pt x="0" y="17599"/>
                  </a:lnTo>
                  <a:lnTo>
                    <a:pt x="42499" y="0"/>
                  </a:lnTo>
                  <a:lnTo>
                    <a:pt x="43868" y="3143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557611" y="5547594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42499" y="0"/>
                  </a:moveTo>
                  <a:lnTo>
                    <a:pt x="0" y="17599"/>
                  </a:lnTo>
                  <a:lnTo>
                    <a:pt x="43868" y="31435"/>
                  </a:lnTo>
                  <a:lnTo>
                    <a:pt x="42499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597325" y="5584770"/>
              <a:ext cx="194310" cy="605155"/>
            </a:xfrm>
            <a:custGeom>
              <a:avLst/>
              <a:gdLst/>
              <a:ahLst/>
              <a:cxnLst/>
              <a:rect l="l" t="t" r="r" b="b"/>
              <a:pathLst>
                <a:path w="194309" h="605154">
                  <a:moveTo>
                    <a:pt x="193899" y="604704"/>
                  </a:moveTo>
                  <a:lnTo>
                    <a:pt x="192773" y="552783"/>
                  </a:lnTo>
                  <a:lnTo>
                    <a:pt x="189480" y="501182"/>
                  </a:lnTo>
                  <a:lnTo>
                    <a:pt x="184147" y="450223"/>
                  </a:lnTo>
                  <a:lnTo>
                    <a:pt x="176903" y="400226"/>
                  </a:lnTo>
                  <a:lnTo>
                    <a:pt x="167874" y="351513"/>
                  </a:lnTo>
                  <a:lnTo>
                    <a:pt x="157188" y="304404"/>
                  </a:lnTo>
                  <a:lnTo>
                    <a:pt x="144972" y="259220"/>
                  </a:lnTo>
                  <a:lnTo>
                    <a:pt x="131354" y="216282"/>
                  </a:lnTo>
                  <a:lnTo>
                    <a:pt x="116461" y="175910"/>
                  </a:lnTo>
                  <a:lnTo>
                    <a:pt x="98342" y="133960"/>
                  </a:lnTo>
                  <a:lnTo>
                    <a:pt x="78952" y="96121"/>
                  </a:lnTo>
                  <a:lnTo>
                    <a:pt x="58474" y="62850"/>
                  </a:lnTo>
                  <a:lnTo>
                    <a:pt x="31621" y="28381"/>
                  </a:lnTo>
                  <a:lnTo>
                    <a:pt x="2760" y="1953"/>
                  </a:lnTo>
                  <a:lnTo>
                    <a:pt x="867" y="598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556557" y="5569931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35539" y="29676"/>
                  </a:moveTo>
                  <a:lnTo>
                    <a:pt x="0" y="470"/>
                  </a:lnTo>
                  <a:lnTo>
                    <a:pt x="45997" y="0"/>
                  </a:lnTo>
                  <a:lnTo>
                    <a:pt x="35539" y="29676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556557" y="5569931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45997" y="0"/>
                  </a:moveTo>
                  <a:lnTo>
                    <a:pt x="0" y="470"/>
                  </a:lnTo>
                  <a:lnTo>
                    <a:pt x="35539" y="29676"/>
                  </a:lnTo>
                  <a:lnTo>
                    <a:pt x="45997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324600" y="6079175"/>
            <a:ext cx="3048000" cy="31290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3329"/>
              </a:lnSpc>
              <a:spcBef>
                <a:spcPts val="100"/>
              </a:spcBef>
              <a:tabLst>
                <a:tab pos="9645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S.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160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4200" spc="-240" baseline="-2678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500" b="1" spc="-160" dirty="0" smtClean="0">
                <a:solidFill>
                  <a:srgbClr val="2F5496"/>
                </a:solidFill>
                <a:latin typeface="Calibri"/>
                <a:cs typeface="Calibri"/>
              </a:rPr>
              <a:t>+/*</a:t>
            </a:r>
            <a:r>
              <a:rPr lang="en-US" sz="2500" b="1" spc="-160" dirty="0" smtClean="0">
                <a:solidFill>
                  <a:srgbClr val="2F5496"/>
                </a:solidFill>
                <a:latin typeface="Calibri"/>
                <a:cs typeface="Calibri"/>
              </a:rPr>
              <a:t>/a</a:t>
            </a:r>
            <a:endParaRPr sz="2500" dirty="0">
              <a:latin typeface="Calibri"/>
              <a:cs typeface="Calibri"/>
            </a:endParaRPr>
          </a:p>
          <a:p>
            <a:pPr marL="50800">
              <a:lnSpc>
                <a:spcPts val="2970"/>
              </a:lnSpc>
              <a:tabLst>
                <a:tab pos="9645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S.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*,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+/*</a:t>
            </a:r>
            <a:r>
              <a:rPr lang="en-US" sz="2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/a</a:t>
            </a:r>
            <a:endParaRPr sz="25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tabLst>
                <a:tab pos="9645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S.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+,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+/*</a:t>
            </a:r>
            <a:r>
              <a:rPr lang="en-US" sz="2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/a</a:t>
            </a:r>
            <a:endParaRPr sz="25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tabLst>
                <a:tab pos="9645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S.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*,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+/*</a:t>
            </a:r>
            <a:r>
              <a:rPr lang="en-US" sz="2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/a</a:t>
            </a:r>
            <a:endParaRPr sz="25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tabLst>
                <a:tab pos="9645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+,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+/*</a:t>
            </a:r>
            <a:r>
              <a:rPr lang="en-US" sz="2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/a</a:t>
            </a:r>
            <a:endParaRPr sz="25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tabLst>
                <a:tab pos="9645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*,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+/*</a:t>
            </a:r>
            <a:r>
              <a:rPr lang="en-US" sz="2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/a</a:t>
            </a:r>
            <a:endParaRPr sz="2500" dirty="0">
              <a:latin typeface="Calibri"/>
              <a:cs typeface="Calibri"/>
            </a:endParaRPr>
          </a:p>
          <a:p>
            <a:pPr marL="970280" marR="570865" indent="-920115">
              <a:lnSpc>
                <a:spcPct val="100000"/>
              </a:lnSpc>
              <a:tabLst>
                <a:tab pos="9645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.a,</a:t>
            </a:r>
            <a:r>
              <a:rPr sz="2500" b="1" spc="-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+/*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lang="en-US" sz="2500" b="1" spc="-550" dirty="0" smtClean="0">
                <a:solidFill>
                  <a:srgbClr val="2F5496"/>
                </a:solidFill>
                <a:latin typeface="Calibri"/>
                <a:cs typeface="Calibri"/>
              </a:rPr>
              <a:t>/a                                                                                                                                                               </a:t>
            </a:r>
            <a:r>
              <a:rPr sz="2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I7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0791300" y="6894475"/>
            <a:ext cx="3543935" cy="772795"/>
          </a:xfrm>
          <a:custGeom>
            <a:avLst/>
            <a:gdLst/>
            <a:ahLst/>
            <a:cxnLst/>
            <a:rect l="l" t="t" r="r" b="b"/>
            <a:pathLst>
              <a:path w="3543934" h="772795">
                <a:moveTo>
                  <a:pt x="0" y="0"/>
                </a:moveTo>
                <a:lnTo>
                  <a:pt x="3543899" y="0"/>
                </a:lnTo>
                <a:lnTo>
                  <a:pt x="3543899" y="772199"/>
                </a:lnTo>
                <a:lnTo>
                  <a:pt x="0" y="772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0864324" y="6874175"/>
            <a:ext cx="1758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778724" y="6874175"/>
            <a:ext cx="20116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 smtClean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500" b="1" dirty="0" smtClean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30" dirty="0" smtClean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*.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 smtClean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r>
              <a:rPr lang="en-US" sz="2500" b="1" dirty="0" smtClean="0">
                <a:solidFill>
                  <a:srgbClr val="2F5496"/>
                </a:solidFill>
                <a:latin typeface="Calibri"/>
                <a:cs typeface="Calibri"/>
              </a:rPr>
              <a:t>/a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2427785" y="7255174"/>
            <a:ext cx="2711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I6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47099" y="7046000"/>
            <a:ext cx="3543935" cy="772795"/>
          </a:xfrm>
          <a:custGeom>
            <a:avLst/>
            <a:gdLst/>
            <a:ahLst/>
            <a:cxnLst/>
            <a:rect l="l" t="t" r="r" b="b"/>
            <a:pathLst>
              <a:path w="3543935" h="772795">
                <a:moveTo>
                  <a:pt x="0" y="0"/>
                </a:moveTo>
                <a:lnTo>
                  <a:pt x="3543899" y="0"/>
                </a:lnTo>
                <a:lnTo>
                  <a:pt x="3543899" y="772199"/>
                </a:lnTo>
                <a:lnTo>
                  <a:pt x="0" y="772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32825" y="7025700"/>
            <a:ext cx="1631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219201" y="7025700"/>
            <a:ext cx="26184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+.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+/*</a:t>
            </a:r>
            <a:r>
              <a:rPr lang="en-US" sz="2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/a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196286" y="7406700"/>
            <a:ext cx="2584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I8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83350" y="8086725"/>
            <a:ext cx="3543935" cy="772795"/>
          </a:xfrm>
          <a:custGeom>
            <a:avLst/>
            <a:gdLst/>
            <a:ahLst/>
            <a:cxnLst/>
            <a:rect l="l" t="t" r="r" b="b"/>
            <a:pathLst>
              <a:path w="3543935" h="772795">
                <a:moveTo>
                  <a:pt x="0" y="0"/>
                </a:moveTo>
                <a:lnTo>
                  <a:pt x="3543899" y="0"/>
                </a:lnTo>
                <a:lnTo>
                  <a:pt x="3543899" y="772199"/>
                </a:lnTo>
                <a:lnTo>
                  <a:pt x="0" y="772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69075" y="8066425"/>
            <a:ext cx="1631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295401" y="8066425"/>
            <a:ext cx="27785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*.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+/*</a:t>
            </a:r>
            <a:r>
              <a:rPr lang="en-US" sz="2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/a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432536" y="8447425"/>
            <a:ext cx="2584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I9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1253599" y="5608299"/>
            <a:ext cx="3216910" cy="868044"/>
          </a:xfrm>
          <a:custGeom>
            <a:avLst/>
            <a:gdLst/>
            <a:ahLst/>
            <a:cxnLst/>
            <a:rect l="l" t="t" r="r" b="b"/>
            <a:pathLst>
              <a:path w="3216909" h="868045">
                <a:moveTo>
                  <a:pt x="0" y="0"/>
                </a:moveTo>
                <a:lnTo>
                  <a:pt x="3216299" y="0"/>
                </a:lnTo>
                <a:lnTo>
                  <a:pt x="3216299" y="867599"/>
                </a:lnTo>
                <a:lnTo>
                  <a:pt x="0" y="8675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1326624" y="5635700"/>
            <a:ext cx="1758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2241024" y="5635700"/>
            <a:ext cx="20116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 smtClean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500" b="1" dirty="0" smtClean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30" dirty="0" smtClean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+.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 smtClean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r>
              <a:rPr lang="en-US" sz="2500" b="1" dirty="0" smtClean="0">
                <a:solidFill>
                  <a:srgbClr val="2F5496"/>
                </a:solidFill>
                <a:latin typeface="Calibri"/>
                <a:cs typeface="Calibri"/>
              </a:rPr>
              <a:t>/a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2726285" y="6016700"/>
            <a:ext cx="2711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I5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223925" y="4323000"/>
            <a:ext cx="196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10548411" y="3655737"/>
            <a:ext cx="2746375" cy="3624579"/>
            <a:chOff x="10548411" y="3655737"/>
            <a:chExt cx="2746375" cy="3624579"/>
          </a:xfrm>
        </p:grpSpPr>
        <p:sp>
          <p:nvSpPr>
            <p:cNvPr id="79" name="object 79"/>
            <p:cNvSpPr/>
            <p:nvPr/>
          </p:nvSpPr>
          <p:spPr>
            <a:xfrm>
              <a:off x="12878053" y="3660499"/>
              <a:ext cx="412115" cy="1893570"/>
            </a:xfrm>
            <a:custGeom>
              <a:avLst/>
              <a:gdLst/>
              <a:ahLst/>
              <a:cxnLst/>
              <a:rect l="l" t="t" r="r" b="b"/>
              <a:pathLst>
                <a:path w="412115" h="1893570">
                  <a:moveTo>
                    <a:pt x="81546" y="0"/>
                  </a:moveTo>
                  <a:lnTo>
                    <a:pt x="127997" y="12336"/>
                  </a:lnTo>
                  <a:lnTo>
                    <a:pt x="172996" y="47471"/>
                  </a:lnTo>
                  <a:lnTo>
                    <a:pt x="215933" y="102592"/>
                  </a:lnTo>
                  <a:lnTo>
                    <a:pt x="236435" y="136769"/>
                  </a:lnTo>
                  <a:lnTo>
                    <a:pt x="256193" y="174888"/>
                  </a:lnTo>
                  <a:lnTo>
                    <a:pt x="275128" y="216598"/>
                  </a:lnTo>
                  <a:lnTo>
                    <a:pt x="293164" y="261547"/>
                  </a:lnTo>
                  <a:lnTo>
                    <a:pt x="310225" y="309384"/>
                  </a:lnTo>
                  <a:lnTo>
                    <a:pt x="326235" y="359757"/>
                  </a:lnTo>
                  <a:lnTo>
                    <a:pt x="341115" y="412315"/>
                  </a:lnTo>
                  <a:lnTo>
                    <a:pt x="354791" y="466707"/>
                  </a:lnTo>
                  <a:lnTo>
                    <a:pt x="367185" y="522580"/>
                  </a:lnTo>
                  <a:lnTo>
                    <a:pt x="378221" y="579584"/>
                  </a:lnTo>
                  <a:lnTo>
                    <a:pt x="387822" y="637367"/>
                  </a:lnTo>
                  <a:lnTo>
                    <a:pt x="395912" y="695578"/>
                  </a:lnTo>
                  <a:lnTo>
                    <a:pt x="402413" y="753864"/>
                  </a:lnTo>
                  <a:lnTo>
                    <a:pt x="407250" y="811875"/>
                  </a:lnTo>
                  <a:lnTo>
                    <a:pt x="410346" y="869259"/>
                  </a:lnTo>
                  <a:lnTo>
                    <a:pt x="411700" y="935021"/>
                  </a:lnTo>
                  <a:lnTo>
                    <a:pt x="410726" y="999336"/>
                  </a:lnTo>
                  <a:lnTo>
                    <a:pt x="407567" y="1062091"/>
                  </a:lnTo>
                  <a:lnTo>
                    <a:pt x="402371" y="1123171"/>
                  </a:lnTo>
                  <a:lnTo>
                    <a:pt x="395282" y="1182463"/>
                  </a:lnTo>
                  <a:lnTo>
                    <a:pt x="386446" y="1239853"/>
                  </a:lnTo>
                  <a:lnTo>
                    <a:pt x="376009" y="1295225"/>
                  </a:lnTo>
                  <a:lnTo>
                    <a:pt x="364114" y="1348466"/>
                  </a:lnTo>
                  <a:lnTo>
                    <a:pt x="350909" y="1399461"/>
                  </a:lnTo>
                  <a:lnTo>
                    <a:pt x="336538" y="1448096"/>
                  </a:lnTo>
                  <a:lnTo>
                    <a:pt x="321146" y="1494258"/>
                  </a:lnTo>
                  <a:lnTo>
                    <a:pt x="304880" y="1537831"/>
                  </a:lnTo>
                  <a:lnTo>
                    <a:pt x="287884" y="1578702"/>
                  </a:lnTo>
                  <a:lnTo>
                    <a:pt x="270303" y="1616756"/>
                  </a:lnTo>
                  <a:lnTo>
                    <a:pt x="252284" y="1651879"/>
                  </a:lnTo>
                  <a:lnTo>
                    <a:pt x="215510" y="1712875"/>
                  </a:lnTo>
                  <a:lnTo>
                    <a:pt x="156156" y="1784514"/>
                  </a:lnTo>
                  <a:lnTo>
                    <a:pt x="117101" y="1817187"/>
                  </a:lnTo>
                  <a:lnTo>
                    <a:pt x="80997" y="1840367"/>
                  </a:lnTo>
                  <a:lnTo>
                    <a:pt x="48959" y="1857883"/>
                  </a:lnTo>
                  <a:lnTo>
                    <a:pt x="34812" y="1865714"/>
                  </a:lnTo>
                  <a:lnTo>
                    <a:pt x="1535" y="1891242"/>
                  </a:lnTo>
                  <a:lnTo>
                    <a:pt x="485" y="1892501"/>
                  </a:lnTo>
                  <a:lnTo>
                    <a:pt x="0" y="189310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2862970" y="5549135"/>
              <a:ext cx="30480" cy="46355"/>
            </a:xfrm>
            <a:custGeom>
              <a:avLst/>
              <a:gdLst/>
              <a:ahLst/>
              <a:cxnLst/>
              <a:rect l="l" t="t" r="r" b="b"/>
              <a:pathLst>
                <a:path w="30479" h="46354">
                  <a:moveTo>
                    <a:pt x="2789" y="45914"/>
                  </a:moveTo>
                  <a:lnTo>
                    <a:pt x="0" y="0"/>
                  </a:lnTo>
                  <a:lnTo>
                    <a:pt x="30166" y="8948"/>
                  </a:lnTo>
                  <a:lnTo>
                    <a:pt x="2789" y="4591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2862970" y="5549135"/>
              <a:ext cx="30480" cy="46355"/>
            </a:xfrm>
            <a:custGeom>
              <a:avLst/>
              <a:gdLst/>
              <a:ahLst/>
              <a:cxnLst/>
              <a:rect l="l" t="t" r="r" b="b"/>
              <a:pathLst>
                <a:path w="30479" h="46354">
                  <a:moveTo>
                    <a:pt x="0" y="0"/>
                  </a:moveTo>
                  <a:lnTo>
                    <a:pt x="2789" y="45914"/>
                  </a:lnTo>
                  <a:lnTo>
                    <a:pt x="30166" y="894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553174" y="5189749"/>
              <a:ext cx="363855" cy="2068195"/>
            </a:xfrm>
            <a:custGeom>
              <a:avLst/>
              <a:gdLst/>
              <a:ahLst/>
              <a:cxnLst/>
              <a:rect l="l" t="t" r="r" b="b"/>
              <a:pathLst>
                <a:path w="363854" h="2068195">
                  <a:moveTo>
                    <a:pt x="363725" y="0"/>
                  </a:moveTo>
                  <a:lnTo>
                    <a:pt x="362915" y="69240"/>
                  </a:lnTo>
                  <a:lnTo>
                    <a:pt x="360544" y="135015"/>
                  </a:lnTo>
                  <a:lnTo>
                    <a:pt x="356699" y="197491"/>
                  </a:lnTo>
                  <a:lnTo>
                    <a:pt x="351468" y="256834"/>
                  </a:lnTo>
                  <a:lnTo>
                    <a:pt x="344938" y="313212"/>
                  </a:lnTo>
                  <a:lnTo>
                    <a:pt x="337199" y="366793"/>
                  </a:lnTo>
                  <a:lnTo>
                    <a:pt x="328336" y="417743"/>
                  </a:lnTo>
                  <a:lnTo>
                    <a:pt x="318439" y="466229"/>
                  </a:lnTo>
                  <a:lnTo>
                    <a:pt x="307595" y="512419"/>
                  </a:lnTo>
                  <a:lnTo>
                    <a:pt x="295892" y="556479"/>
                  </a:lnTo>
                  <a:lnTo>
                    <a:pt x="283417" y="598577"/>
                  </a:lnTo>
                  <a:lnTo>
                    <a:pt x="270258" y="638880"/>
                  </a:lnTo>
                  <a:lnTo>
                    <a:pt x="256503" y="677555"/>
                  </a:lnTo>
                  <a:lnTo>
                    <a:pt x="242241" y="714769"/>
                  </a:lnTo>
                  <a:lnTo>
                    <a:pt x="227557" y="750689"/>
                  </a:lnTo>
                  <a:lnTo>
                    <a:pt x="197281" y="819316"/>
                  </a:lnTo>
                  <a:lnTo>
                    <a:pt x="160429" y="897095"/>
                  </a:lnTo>
                  <a:lnTo>
                    <a:pt x="139157" y="940995"/>
                  </a:lnTo>
                  <a:lnTo>
                    <a:pt x="118340" y="984416"/>
                  </a:lnTo>
                  <a:lnTo>
                    <a:pt x="98274" y="1027718"/>
                  </a:lnTo>
                  <a:lnTo>
                    <a:pt x="79252" y="1071262"/>
                  </a:lnTo>
                  <a:lnTo>
                    <a:pt x="61569" y="1115408"/>
                  </a:lnTo>
                  <a:lnTo>
                    <a:pt x="45519" y="1160515"/>
                  </a:lnTo>
                  <a:lnTo>
                    <a:pt x="31397" y="1206945"/>
                  </a:lnTo>
                  <a:lnTo>
                    <a:pt x="19496" y="1255057"/>
                  </a:lnTo>
                  <a:lnTo>
                    <a:pt x="10112" y="1305211"/>
                  </a:lnTo>
                  <a:lnTo>
                    <a:pt x="3538" y="1357767"/>
                  </a:lnTo>
                  <a:lnTo>
                    <a:pt x="69" y="1413087"/>
                  </a:lnTo>
                  <a:lnTo>
                    <a:pt x="0" y="1471528"/>
                  </a:lnTo>
                  <a:lnTo>
                    <a:pt x="2599" y="1521417"/>
                  </a:lnTo>
                  <a:lnTo>
                    <a:pt x="7496" y="1572935"/>
                  </a:lnTo>
                  <a:lnTo>
                    <a:pt x="14548" y="1625415"/>
                  </a:lnTo>
                  <a:lnTo>
                    <a:pt x="23614" y="1678187"/>
                  </a:lnTo>
                  <a:lnTo>
                    <a:pt x="34553" y="1730582"/>
                  </a:lnTo>
                  <a:lnTo>
                    <a:pt x="47223" y="1781931"/>
                  </a:lnTo>
                  <a:lnTo>
                    <a:pt x="61483" y="1831565"/>
                  </a:lnTo>
                  <a:lnTo>
                    <a:pt x="77191" y="1878814"/>
                  </a:lnTo>
                  <a:lnTo>
                    <a:pt x="94206" y="1923011"/>
                  </a:lnTo>
                  <a:lnTo>
                    <a:pt x="112386" y="1963486"/>
                  </a:lnTo>
                  <a:lnTo>
                    <a:pt x="131591" y="1999569"/>
                  </a:lnTo>
                  <a:lnTo>
                    <a:pt x="156822" y="2037478"/>
                  </a:lnTo>
                  <a:lnTo>
                    <a:pt x="183155" y="2066174"/>
                  </a:lnTo>
                  <a:lnTo>
                    <a:pt x="185495" y="2068191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732472" y="7243480"/>
              <a:ext cx="46355" cy="31750"/>
            </a:xfrm>
            <a:custGeom>
              <a:avLst/>
              <a:gdLst/>
              <a:ahLst/>
              <a:cxnLst/>
              <a:rect l="l" t="t" r="r" b="b"/>
              <a:pathLst>
                <a:path w="46354" h="31750">
                  <a:moveTo>
                    <a:pt x="45928" y="31484"/>
                  </a:moveTo>
                  <a:lnTo>
                    <a:pt x="0" y="28921"/>
                  </a:lnTo>
                  <a:lnTo>
                    <a:pt x="12392" y="0"/>
                  </a:lnTo>
                  <a:lnTo>
                    <a:pt x="45928" y="3148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0732472" y="7243480"/>
              <a:ext cx="46355" cy="31750"/>
            </a:xfrm>
            <a:custGeom>
              <a:avLst/>
              <a:gdLst/>
              <a:ahLst/>
              <a:cxnLst/>
              <a:rect l="l" t="t" r="r" b="b"/>
              <a:pathLst>
                <a:path w="46354" h="31750">
                  <a:moveTo>
                    <a:pt x="0" y="28921"/>
                  </a:moveTo>
                  <a:lnTo>
                    <a:pt x="45928" y="31484"/>
                  </a:lnTo>
                  <a:lnTo>
                    <a:pt x="12392" y="0"/>
                  </a:lnTo>
                  <a:lnTo>
                    <a:pt x="0" y="28921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13341325" y="4246850"/>
            <a:ext cx="202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0145200" y="6195501"/>
            <a:ext cx="793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3250" algn="l"/>
              </a:tabLst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S	*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4100186" y="7411963"/>
            <a:ext cx="1781810" cy="1081405"/>
            <a:chOff x="4100186" y="7411963"/>
            <a:chExt cx="1781810" cy="1081405"/>
          </a:xfrm>
        </p:grpSpPr>
        <p:sp>
          <p:nvSpPr>
            <p:cNvPr id="88" name="object 88"/>
            <p:cNvSpPr/>
            <p:nvPr/>
          </p:nvSpPr>
          <p:spPr>
            <a:xfrm>
              <a:off x="4148173" y="7432459"/>
              <a:ext cx="1600835" cy="234315"/>
            </a:xfrm>
            <a:custGeom>
              <a:avLst/>
              <a:gdLst/>
              <a:ahLst/>
              <a:cxnLst/>
              <a:rect l="l" t="t" r="r" b="b"/>
              <a:pathLst>
                <a:path w="1600835" h="234315">
                  <a:moveTo>
                    <a:pt x="1600351" y="234215"/>
                  </a:moveTo>
                  <a:lnTo>
                    <a:pt x="1529333" y="233618"/>
                  </a:lnTo>
                  <a:lnTo>
                    <a:pt x="1462363" y="231875"/>
                  </a:lnTo>
                  <a:lnTo>
                    <a:pt x="1399189" y="229058"/>
                  </a:lnTo>
                  <a:lnTo>
                    <a:pt x="1339558" y="225238"/>
                  </a:lnTo>
                  <a:lnTo>
                    <a:pt x="1283216" y="220487"/>
                  </a:lnTo>
                  <a:lnTo>
                    <a:pt x="1229910" y="214876"/>
                  </a:lnTo>
                  <a:lnTo>
                    <a:pt x="1179387" y="208477"/>
                  </a:lnTo>
                  <a:lnTo>
                    <a:pt x="1131395" y="201362"/>
                  </a:lnTo>
                  <a:lnTo>
                    <a:pt x="1085681" y="193603"/>
                  </a:lnTo>
                  <a:lnTo>
                    <a:pt x="1041990" y="185270"/>
                  </a:lnTo>
                  <a:lnTo>
                    <a:pt x="1000071" y="176436"/>
                  </a:lnTo>
                  <a:lnTo>
                    <a:pt x="959670" y="167173"/>
                  </a:lnTo>
                  <a:lnTo>
                    <a:pt x="920534" y="157551"/>
                  </a:lnTo>
                  <a:lnTo>
                    <a:pt x="882411" y="147643"/>
                  </a:lnTo>
                  <a:lnTo>
                    <a:pt x="845047" y="137519"/>
                  </a:lnTo>
                  <a:lnTo>
                    <a:pt x="808189" y="127253"/>
                  </a:lnTo>
                  <a:lnTo>
                    <a:pt x="771584" y="116915"/>
                  </a:lnTo>
                  <a:lnTo>
                    <a:pt x="727112" y="104369"/>
                  </a:lnTo>
                  <a:lnTo>
                    <a:pt x="682186" y="91950"/>
                  </a:lnTo>
                  <a:lnTo>
                    <a:pt x="636355" y="79789"/>
                  </a:lnTo>
                  <a:lnTo>
                    <a:pt x="589164" y="68012"/>
                  </a:lnTo>
                  <a:lnTo>
                    <a:pt x="540162" y="56747"/>
                  </a:lnTo>
                  <a:lnTo>
                    <a:pt x="488895" y="46125"/>
                  </a:lnTo>
                  <a:lnTo>
                    <a:pt x="434910" y="36271"/>
                  </a:lnTo>
                  <a:lnTo>
                    <a:pt x="385087" y="28382"/>
                  </a:lnTo>
                  <a:lnTo>
                    <a:pt x="332533" y="21265"/>
                  </a:lnTo>
                  <a:lnTo>
                    <a:pt x="276943" y="15008"/>
                  </a:lnTo>
                  <a:lnTo>
                    <a:pt x="218016" y="9695"/>
                  </a:lnTo>
                  <a:lnTo>
                    <a:pt x="155446" y="5414"/>
                  </a:lnTo>
                  <a:lnTo>
                    <a:pt x="88931" y="2249"/>
                  </a:lnTo>
                  <a:lnTo>
                    <a:pt x="36273" y="661"/>
                  </a:lnTo>
                  <a:lnTo>
                    <a:pt x="18167" y="287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104949" y="741672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118" y="31464"/>
                  </a:moveTo>
                  <a:lnTo>
                    <a:pt x="0" y="15442"/>
                  </a:lnTo>
                  <a:lnTo>
                    <a:pt x="43329" y="0"/>
                  </a:lnTo>
                  <a:lnTo>
                    <a:pt x="43118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104949" y="741672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329" y="0"/>
                  </a:moveTo>
                  <a:lnTo>
                    <a:pt x="0" y="15442"/>
                  </a:lnTo>
                  <a:lnTo>
                    <a:pt x="43118" y="31464"/>
                  </a:lnTo>
                  <a:lnTo>
                    <a:pt x="43329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384399" y="8376524"/>
              <a:ext cx="1492885" cy="96520"/>
            </a:xfrm>
            <a:custGeom>
              <a:avLst/>
              <a:gdLst/>
              <a:ahLst/>
              <a:cxnLst/>
              <a:rect l="l" t="t" r="r" b="b"/>
              <a:pathLst>
                <a:path w="1492885" h="96520">
                  <a:moveTo>
                    <a:pt x="1492350" y="0"/>
                  </a:moveTo>
                  <a:lnTo>
                    <a:pt x="1417400" y="313"/>
                  </a:lnTo>
                  <a:lnTo>
                    <a:pt x="1347271" y="1226"/>
                  </a:lnTo>
                  <a:lnTo>
                    <a:pt x="1281618" y="2696"/>
                  </a:lnTo>
                  <a:lnTo>
                    <a:pt x="1220097" y="4679"/>
                  </a:lnTo>
                  <a:lnTo>
                    <a:pt x="1162364" y="7133"/>
                  </a:lnTo>
                  <a:lnTo>
                    <a:pt x="1108074" y="10015"/>
                  </a:lnTo>
                  <a:lnTo>
                    <a:pt x="1056883" y="13282"/>
                  </a:lnTo>
                  <a:lnTo>
                    <a:pt x="1008447" y="16891"/>
                  </a:lnTo>
                  <a:lnTo>
                    <a:pt x="962421" y="20800"/>
                  </a:lnTo>
                  <a:lnTo>
                    <a:pt x="918461" y="24966"/>
                  </a:lnTo>
                  <a:lnTo>
                    <a:pt x="876223" y="29346"/>
                  </a:lnTo>
                  <a:lnTo>
                    <a:pt x="835362" y="33897"/>
                  </a:lnTo>
                  <a:lnTo>
                    <a:pt x="795534" y="38577"/>
                  </a:lnTo>
                  <a:lnTo>
                    <a:pt x="756395" y="43342"/>
                  </a:lnTo>
                  <a:lnTo>
                    <a:pt x="717600" y="48149"/>
                  </a:lnTo>
                  <a:lnTo>
                    <a:pt x="669066" y="54154"/>
                  </a:lnTo>
                  <a:lnTo>
                    <a:pt x="619860" y="60076"/>
                  </a:lnTo>
                  <a:lnTo>
                    <a:pt x="569308" y="65830"/>
                  </a:lnTo>
                  <a:lnTo>
                    <a:pt x="516739" y="71333"/>
                  </a:lnTo>
                  <a:lnTo>
                    <a:pt x="461480" y="76502"/>
                  </a:lnTo>
                  <a:lnTo>
                    <a:pt x="402858" y="81252"/>
                  </a:lnTo>
                  <a:lnTo>
                    <a:pt x="356280" y="84491"/>
                  </a:lnTo>
                  <a:lnTo>
                    <a:pt x="307149" y="87413"/>
                  </a:lnTo>
                  <a:lnTo>
                    <a:pt x="255181" y="89981"/>
                  </a:lnTo>
                  <a:lnTo>
                    <a:pt x="200091" y="92162"/>
                  </a:lnTo>
                  <a:lnTo>
                    <a:pt x="141597" y="93919"/>
                  </a:lnTo>
                  <a:lnTo>
                    <a:pt x="79415" y="95218"/>
                  </a:lnTo>
                  <a:lnTo>
                    <a:pt x="30187" y="95870"/>
                  </a:lnTo>
                  <a:lnTo>
                    <a:pt x="13260" y="96023"/>
                  </a:lnTo>
                  <a:lnTo>
                    <a:pt x="0" y="96102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341174" y="845689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79" y="31464"/>
                  </a:moveTo>
                  <a:lnTo>
                    <a:pt x="0" y="15881"/>
                  </a:lnTo>
                  <a:lnTo>
                    <a:pt x="43170" y="0"/>
                  </a:lnTo>
                  <a:lnTo>
                    <a:pt x="43279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341174" y="845689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170" y="0"/>
                  </a:moveTo>
                  <a:lnTo>
                    <a:pt x="0" y="15881"/>
                  </a:lnTo>
                  <a:lnTo>
                    <a:pt x="43279" y="31464"/>
                  </a:lnTo>
                  <a:lnTo>
                    <a:pt x="4317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4785487" y="7031576"/>
            <a:ext cx="202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785500" y="7916026"/>
            <a:ext cx="202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840740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5" dirty="0"/>
              <a:t> 22.2</a:t>
            </a:r>
            <a:r>
              <a:rPr sz="3000" spc="-10" dirty="0"/>
              <a:t> solution (continued)</a:t>
            </a:r>
            <a:r>
              <a:rPr sz="3000" spc="-5" dirty="0"/>
              <a:t> </a:t>
            </a:r>
            <a:r>
              <a:rPr sz="3000" dirty="0"/>
              <a:t>-</a:t>
            </a:r>
            <a:r>
              <a:rPr sz="3000" spc="-5" dirty="0"/>
              <a:t> CLR </a:t>
            </a:r>
            <a:r>
              <a:rPr sz="3000" spc="-15" dirty="0"/>
              <a:t>parsing</a:t>
            </a:r>
            <a:r>
              <a:rPr sz="3000" spc="-10" dirty="0"/>
              <a:t> table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4562" y="1814862"/>
          <a:ext cx="6751319" cy="76319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9655"/>
                <a:gridCol w="1136650"/>
                <a:gridCol w="1119505"/>
                <a:gridCol w="1119505"/>
                <a:gridCol w="1206500"/>
                <a:gridCol w="1119504"/>
              </a:tblGrid>
              <a:tr h="702374">
                <a:tc rowSpan="2"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7023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24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702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9259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697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9259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702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dirty="0" smtClean="0">
                          <a:latin typeface="Times New Roman"/>
                          <a:cs typeface="Times New Roman"/>
                        </a:rPr>
                        <a:t>r3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702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9259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9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9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702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C55A11"/>
                          </a:solidFill>
                          <a:latin typeface="+mn-lt"/>
                          <a:cs typeface="Calibri"/>
                        </a:rPr>
                        <a:t>r</a:t>
                      </a:r>
                      <a:r>
                        <a:rPr lang="en-US" sz="2800" b="1" baseline="-31531" dirty="0" smtClean="0">
                          <a:solidFill>
                            <a:srgbClr val="C55A11"/>
                          </a:solidFill>
                          <a:latin typeface="+mn-lt"/>
                          <a:cs typeface="Calibri"/>
                        </a:rPr>
                        <a:t>3</a:t>
                      </a:r>
                      <a:endParaRPr lang="en-US" sz="2800" baseline="-31531" dirty="0" smtClean="0">
                        <a:latin typeface="+mn-lt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702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C55A11"/>
                          </a:solidFill>
                          <a:latin typeface="+mn-lt"/>
                          <a:cs typeface="Calibri"/>
                        </a:rPr>
                        <a:t>r</a:t>
                      </a:r>
                      <a:r>
                        <a:rPr lang="en-US" sz="2800" b="1" baseline="-31531" dirty="0" smtClean="0">
                          <a:solidFill>
                            <a:srgbClr val="C55A11"/>
                          </a:solidFill>
                          <a:latin typeface="+mn-lt"/>
                          <a:cs typeface="Calibri"/>
                        </a:rPr>
                        <a:t>1</a:t>
                      </a:r>
                      <a:endParaRPr lang="en-US" sz="2800" baseline="-31531" dirty="0" smtClean="0">
                        <a:latin typeface="+mn-lt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702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C55A11"/>
                          </a:solidFill>
                          <a:latin typeface="+mn-lt"/>
                          <a:cs typeface="Calibri"/>
                        </a:rPr>
                        <a:t>r</a:t>
                      </a:r>
                      <a:r>
                        <a:rPr lang="en-US" sz="2800" b="1" baseline="-31531" dirty="0" smtClean="0">
                          <a:solidFill>
                            <a:srgbClr val="C55A11"/>
                          </a:solidFill>
                          <a:latin typeface="+mn-lt"/>
                          <a:cs typeface="Calibri"/>
                        </a:rPr>
                        <a:t>2</a:t>
                      </a:r>
                      <a:endParaRPr lang="en-US" sz="2800" baseline="-31531" dirty="0" smtClean="0">
                        <a:latin typeface="+mn-lt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7071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840740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5" dirty="0"/>
              <a:t> 22.2</a:t>
            </a:r>
            <a:r>
              <a:rPr sz="3000" spc="-10" dirty="0"/>
              <a:t> solution (continued)</a:t>
            </a:r>
            <a:r>
              <a:rPr sz="3000" spc="-5" dirty="0"/>
              <a:t> </a:t>
            </a:r>
            <a:r>
              <a:rPr sz="3000" dirty="0"/>
              <a:t>-</a:t>
            </a:r>
            <a:r>
              <a:rPr sz="3000" spc="-5" dirty="0"/>
              <a:t> CLR </a:t>
            </a:r>
            <a:r>
              <a:rPr sz="3000" spc="-15" dirty="0"/>
              <a:t>parsing</a:t>
            </a:r>
            <a:r>
              <a:rPr sz="3000" spc="-10" dirty="0"/>
              <a:t> table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1887" y="2157412"/>
          <a:ext cx="6819898" cy="4266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165"/>
                <a:gridCol w="1154430"/>
                <a:gridCol w="1136650"/>
                <a:gridCol w="1101089"/>
                <a:gridCol w="1224914"/>
                <a:gridCol w="1136650"/>
              </a:tblGrid>
              <a:tr h="609549">
                <a:tc rowSpan="2"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16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562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C55A11"/>
                          </a:solidFill>
                          <a:latin typeface="+mn-lt"/>
                          <a:cs typeface="Calibri"/>
                        </a:rPr>
                        <a:t>r</a:t>
                      </a:r>
                      <a:r>
                        <a:rPr lang="en-US" sz="2800" b="1" baseline="-31531" dirty="0" smtClean="0">
                          <a:solidFill>
                            <a:srgbClr val="C55A11"/>
                          </a:solidFill>
                          <a:latin typeface="+mn-lt"/>
                          <a:cs typeface="Calibri"/>
                        </a:rPr>
                        <a:t>1</a:t>
                      </a:r>
                      <a:endParaRPr lang="en-US" sz="2800" baseline="-31531" dirty="0" smtClean="0">
                        <a:latin typeface="+mn-lt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C55A11"/>
                          </a:solidFill>
                          <a:latin typeface="+mn-lt"/>
                          <a:cs typeface="Calibri"/>
                        </a:rPr>
                        <a:t>r</a:t>
                      </a:r>
                      <a:r>
                        <a:rPr lang="en-US" sz="2800" b="1" baseline="-31531" dirty="0" smtClean="0">
                          <a:solidFill>
                            <a:srgbClr val="C55A11"/>
                          </a:solidFill>
                          <a:latin typeface="+mn-lt"/>
                          <a:cs typeface="Calibri"/>
                        </a:rPr>
                        <a:t>2</a:t>
                      </a:r>
                      <a:endParaRPr lang="en-US" sz="2800" baseline="-31531" dirty="0" smtClean="0">
                        <a:latin typeface="+mn-lt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29825" y="7924566"/>
            <a:ext cx="31216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part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CLR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840740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5" dirty="0"/>
              <a:t> 22.2</a:t>
            </a:r>
            <a:r>
              <a:rPr sz="3000" spc="-10" dirty="0"/>
              <a:t> solution (continued)</a:t>
            </a:r>
            <a:r>
              <a:rPr sz="3000" spc="-5" dirty="0"/>
              <a:t> </a:t>
            </a:r>
            <a:r>
              <a:rPr sz="3000" dirty="0"/>
              <a:t>-</a:t>
            </a:r>
            <a:r>
              <a:rPr sz="3000" spc="-5" dirty="0"/>
              <a:t> CLR </a:t>
            </a:r>
            <a:r>
              <a:rPr sz="3000" spc="-15" dirty="0"/>
              <a:t>parsing</a:t>
            </a:r>
            <a:r>
              <a:rPr sz="3000" spc="-10" dirty="0"/>
              <a:t> table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4562" y="1814862"/>
          <a:ext cx="7245348" cy="6211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6490"/>
                <a:gridCol w="1219835"/>
                <a:gridCol w="1201420"/>
                <a:gridCol w="1201420"/>
                <a:gridCol w="1294764"/>
                <a:gridCol w="1201419"/>
              </a:tblGrid>
              <a:tr h="780949">
                <a:tc rowSpan="2"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7809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7809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7446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7809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2,4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smtClean="0">
                          <a:solidFill>
                            <a:srgbClr val="C55A11"/>
                          </a:solidFill>
                          <a:latin typeface="+mn-lt"/>
                          <a:cs typeface="Calibri"/>
                        </a:rPr>
                        <a:t>r</a:t>
                      </a:r>
                      <a:r>
                        <a:rPr lang="en-US" sz="2400" b="1" baseline="-31531" smtClean="0">
                          <a:solidFill>
                            <a:srgbClr val="C55A11"/>
                          </a:solidFill>
                          <a:latin typeface="+mn-lt"/>
                          <a:cs typeface="Calibri"/>
                        </a:rPr>
                        <a:t>3</a:t>
                      </a:r>
                      <a:endParaRPr lang="en-US" sz="2400" baseline="-31531" smtClean="0">
                        <a:latin typeface="+mn-lt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7809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3,7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4200" b="1" baseline="20833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2,4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0447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4200" b="1" baseline="20833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5,8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0447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4200" b="1" baseline="20833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6,9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0447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7809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5,8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C55A11"/>
                          </a:solidFill>
                          <a:latin typeface="+mn-lt"/>
                          <a:cs typeface="Calibri"/>
                        </a:rPr>
                        <a:t>r</a:t>
                      </a:r>
                      <a:r>
                        <a:rPr lang="en-US" sz="2400" b="1" baseline="-31531" dirty="0" smtClean="0">
                          <a:solidFill>
                            <a:srgbClr val="C55A11"/>
                          </a:solidFill>
                          <a:latin typeface="+mn-lt"/>
                          <a:cs typeface="Calibri"/>
                        </a:rPr>
                        <a:t>1</a:t>
                      </a:r>
                      <a:endParaRPr lang="en-US" sz="2400" baseline="-31531" dirty="0" smtClean="0">
                        <a:latin typeface="+mn-lt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7809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6,9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2400" b="1" dirty="0" smtClean="0">
                          <a:solidFill>
                            <a:srgbClr val="C55A11"/>
                          </a:solidFill>
                          <a:latin typeface="+mn-lt"/>
                          <a:cs typeface="Calibri"/>
                        </a:rPr>
                        <a:t>r</a:t>
                      </a:r>
                      <a:r>
                        <a:rPr lang="en-US" sz="2400" b="1" baseline="-31531" dirty="0" smtClean="0">
                          <a:solidFill>
                            <a:srgbClr val="C55A11"/>
                          </a:solidFill>
                          <a:latin typeface="+mn-lt"/>
                          <a:cs typeface="Calibri"/>
                        </a:rPr>
                        <a:t>2</a:t>
                      </a:r>
                      <a:endParaRPr lang="en-US" sz="2400" baseline="-31531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238950" y="3481099"/>
            <a:ext cx="211709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5" dirty="0">
                <a:latin typeface="Calibri"/>
                <a:cs typeface="Calibri"/>
              </a:rPr>
              <a:t>For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LALR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merge:</a:t>
            </a:r>
            <a:endParaRPr sz="2500">
              <a:latin typeface="Calibri"/>
              <a:cs typeface="Calibri"/>
            </a:endParaRPr>
          </a:p>
          <a:p>
            <a:pPr marL="143510">
              <a:lnSpc>
                <a:spcPct val="100000"/>
              </a:lnSpc>
              <a:tabLst>
                <a:tab pos="469265" algn="l"/>
              </a:tabLst>
            </a:pPr>
            <a:r>
              <a:rPr sz="2500" dirty="0">
                <a:latin typeface="Calibri"/>
                <a:cs typeface="Calibri"/>
              </a:rPr>
              <a:t>-	</a:t>
            </a:r>
            <a:r>
              <a:rPr sz="2500" spc="-5" dirty="0">
                <a:latin typeface="Calibri"/>
                <a:cs typeface="Calibri"/>
              </a:rPr>
              <a:t>I2,</a:t>
            </a:r>
            <a:r>
              <a:rPr sz="2500" spc="-1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I4</a:t>
            </a:r>
            <a:endParaRPr sz="2500">
              <a:latin typeface="Calibri"/>
              <a:cs typeface="Calibri"/>
            </a:endParaRPr>
          </a:p>
          <a:p>
            <a:pPr marL="143510">
              <a:lnSpc>
                <a:spcPct val="100000"/>
              </a:lnSpc>
              <a:tabLst>
                <a:tab pos="469265" algn="l"/>
              </a:tabLst>
            </a:pPr>
            <a:r>
              <a:rPr sz="2500" dirty="0">
                <a:latin typeface="Calibri"/>
                <a:cs typeface="Calibri"/>
              </a:rPr>
              <a:t>-	</a:t>
            </a:r>
            <a:r>
              <a:rPr sz="2500" spc="-5" dirty="0">
                <a:latin typeface="Calibri"/>
                <a:cs typeface="Calibri"/>
              </a:rPr>
              <a:t>I3,</a:t>
            </a:r>
            <a:r>
              <a:rPr sz="2500" spc="-1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I7</a:t>
            </a:r>
            <a:endParaRPr sz="2500">
              <a:latin typeface="Calibri"/>
              <a:cs typeface="Calibri"/>
            </a:endParaRPr>
          </a:p>
          <a:p>
            <a:pPr marL="143510">
              <a:lnSpc>
                <a:spcPct val="100000"/>
              </a:lnSpc>
              <a:tabLst>
                <a:tab pos="469265" algn="l"/>
              </a:tabLst>
            </a:pPr>
            <a:r>
              <a:rPr sz="2500" dirty="0">
                <a:latin typeface="Calibri"/>
                <a:cs typeface="Calibri"/>
              </a:rPr>
              <a:t>-	</a:t>
            </a:r>
            <a:r>
              <a:rPr sz="2500" spc="-5" dirty="0">
                <a:latin typeface="Calibri"/>
                <a:cs typeface="Calibri"/>
              </a:rPr>
              <a:t>I5,</a:t>
            </a:r>
            <a:r>
              <a:rPr sz="2500" spc="-1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I8</a:t>
            </a:r>
            <a:endParaRPr sz="2500">
              <a:latin typeface="Calibri"/>
              <a:cs typeface="Calibri"/>
            </a:endParaRPr>
          </a:p>
          <a:p>
            <a:pPr marL="143510">
              <a:lnSpc>
                <a:spcPct val="100000"/>
              </a:lnSpc>
              <a:tabLst>
                <a:tab pos="469265" algn="l"/>
              </a:tabLst>
            </a:pPr>
            <a:r>
              <a:rPr sz="2500" dirty="0">
                <a:latin typeface="Calibri"/>
                <a:cs typeface="Calibri"/>
              </a:rPr>
              <a:t>-	</a:t>
            </a:r>
            <a:r>
              <a:rPr sz="2500" spc="-5" dirty="0">
                <a:latin typeface="Calibri"/>
                <a:cs typeface="Calibri"/>
              </a:rPr>
              <a:t>I6,</a:t>
            </a:r>
            <a:r>
              <a:rPr sz="2500" spc="-1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I9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76975" y="7170240"/>
            <a:ext cx="3298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part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LALR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99656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20" dirty="0"/>
              <a:t>Exercise</a:t>
            </a:r>
            <a:r>
              <a:rPr sz="3000" spc="-45" dirty="0"/>
              <a:t> </a:t>
            </a:r>
            <a:r>
              <a:rPr sz="3000" spc="-10" dirty="0"/>
              <a:t>problem</a:t>
            </a:r>
            <a:r>
              <a:rPr sz="3000" spc="-45" dirty="0"/>
              <a:t> </a:t>
            </a:r>
            <a:r>
              <a:rPr sz="3000" dirty="0"/>
              <a:t>1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165135"/>
            <a:ext cx="8804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Find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out if 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given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LR(0), SLR,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LALR and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CLR.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94900" y="3446975"/>
          <a:ext cx="3085464" cy="1646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215"/>
                <a:gridCol w="1004569"/>
                <a:gridCol w="1503680"/>
              </a:tblGrid>
              <a:tr h="514271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617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</a:tr>
              <a:tr h="5142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99656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20" dirty="0"/>
              <a:t>Exercise</a:t>
            </a:r>
            <a:r>
              <a:rPr sz="3000" spc="-45" dirty="0"/>
              <a:t> </a:t>
            </a:r>
            <a:r>
              <a:rPr sz="3000" spc="-10" dirty="0"/>
              <a:t>problem</a:t>
            </a:r>
            <a:r>
              <a:rPr sz="3000" spc="-45" dirty="0"/>
              <a:t> </a:t>
            </a:r>
            <a:r>
              <a:rPr sz="3000" dirty="0"/>
              <a:t>2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174392"/>
            <a:ext cx="62598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given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grammar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LL(1)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LALR(1)?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52100" y="2838506"/>
          <a:ext cx="6362064" cy="2881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900"/>
                <a:gridCol w="984885"/>
                <a:gridCol w="930275"/>
                <a:gridCol w="805814"/>
                <a:gridCol w="3044190"/>
              </a:tblGrid>
              <a:tr h="514271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ts val="3095"/>
                        </a:lnSpc>
                        <a:tabLst>
                          <a:tab pos="1743710" algn="l"/>
                          <a:tab pos="2658110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sq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)	|	F</a:t>
                      </a:r>
                      <a:r>
                        <a:rPr sz="2800" b="1" spc="-8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617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sq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</a:tr>
              <a:tr h="617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177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142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λ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56749" y="6498488"/>
            <a:ext cx="3265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finite?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50329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40" dirty="0"/>
              <a:t> </a:t>
            </a:r>
            <a:r>
              <a:rPr sz="3000" spc="-5" dirty="0"/>
              <a:t>22.1</a:t>
            </a:r>
            <a:r>
              <a:rPr sz="3000" spc="-40" dirty="0"/>
              <a:t> </a:t>
            </a:r>
            <a:r>
              <a:rPr sz="3000" spc="-5" dirty="0"/>
              <a:t>solution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594404"/>
            <a:ext cx="6241415" cy="542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379855" indent="-457200">
              <a:lnSpc>
                <a:spcPct val="114999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Consider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following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grammar: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10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|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927100" indent="-457200">
              <a:lnSpc>
                <a:spcPct val="100000"/>
              </a:lnSpc>
              <a:spcBef>
                <a:spcPts val="500"/>
              </a:spcBef>
              <a:buFont typeface="Calibri"/>
              <a:buAutoNum type="alphaUcPeriod"/>
              <a:tabLst>
                <a:tab pos="926465" algn="l"/>
                <a:tab pos="927100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-80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λ</a:t>
            </a:r>
            <a:endParaRPr sz="280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505"/>
              </a:spcBef>
              <a:buFont typeface="Calibri"/>
              <a:buAutoNum type="alphaUcPeriod"/>
              <a:tabLst>
                <a:tab pos="926465" algn="l"/>
                <a:tab pos="927100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-80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λ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Arial"/>
              <a:cs typeface="Arial"/>
            </a:endParaRPr>
          </a:p>
          <a:p>
            <a:pPr marL="927100" marR="5080" indent="-914400">
              <a:lnSpc>
                <a:spcPct val="114999"/>
              </a:lnSpc>
              <a:spcBef>
                <a:spcPts val="5"/>
              </a:spcBef>
              <a:tabLst>
                <a:tab pos="1383665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Augmenting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numbering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grammar: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15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926465" algn="l"/>
                <a:tab pos="927100" algn="l"/>
                <a:tab pos="1383665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-5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926465" algn="l"/>
                <a:tab pos="927100" algn="l"/>
                <a:tab pos="1383665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-5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926465" algn="l"/>
                <a:tab pos="927100" algn="l"/>
                <a:tab pos="1383665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-80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λ</a:t>
            </a:r>
            <a:endParaRPr sz="280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926465" algn="l"/>
                <a:tab pos="927100" algn="l"/>
                <a:tab pos="1383665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-80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λ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99656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20" dirty="0"/>
              <a:t>Exercise</a:t>
            </a:r>
            <a:r>
              <a:rPr sz="3000" spc="-45" dirty="0"/>
              <a:t> </a:t>
            </a:r>
            <a:r>
              <a:rPr sz="3000" spc="-10" dirty="0"/>
              <a:t>problem</a:t>
            </a:r>
            <a:r>
              <a:rPr sz="3000" spc="-45" dirty="0"/>
              <a:t> </a:t>
            </a:r>
            <a:r>
              <a:rPr sz="3000" dirty="0"/>
              <a:t>3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168271"/>
            <a:ext cx="7594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given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</a:t>
            </a:r>
            <a:r>
              <a:rPr sz="2800" b="1" spc="10" dirty="0">
                <a:solidFill>
                  <a:srgbClr val="2F5496"/>
                </a:solidFill>
                <a:latin typeface="Calibri"/>
                <a:cs typeface="Calibri"/>
              </a:rPr>
              <a:t>LL,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LR(0),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SLR,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LALR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LR?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52100" y="2832383"/>
          <a:ext cx="6362699" cy="2881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900"/>
                <a:gridCol w="1024890"/>
                <a:gridCol w="1158874"/>
                <a:gridCol w="994410"/>
                <a:gridCol w="2587625"/>
              </a:tblGrid>
              <a:tr h="514271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785" algn="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4490" algn="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ts val="3095"/>
                        </a:lnSpc>
                        <a:tabLst>
                          <a:tab pos="1286510" algn="l"/>
                          <a:tab pos="2200910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]	|	F</a:t>
                      </a:r>
                      <a:r>
                        <a:rPr sz="2800" b="1" spc="-8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617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R="311785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R="364490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]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</a:tr>
              <a:tr h="617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R="311785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17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R="311785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142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R="311785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λ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99656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20" dirty="0"/>
              <a:t>Exercise</a:t>
            </a:r>
            <a:r>
              <a:rPr sz="3000" spc="-45" dirty="0"/>
              <a:t> </a:t>
            </a:r>
            <a:r>
              <a:rPr sz="3000" spc="-10" dirty="0"/>
              <a:t>problem</a:t>
            </a:r>
            <a:r>
              <a:rPr sz="3000" spc="-45" dirty="0"/>
              <a:t> </a:t>
            </a:r>
            <a:r>
              <a:rPr sz="3000" dirty="0"/>
              <a:t>4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103563"/>
            <a:ext cx="8978265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Provide</a:t>
            </a:r>
            <a:r>
              <a:rPr sz="2800" b="1" spc="254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2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production</a:t>
            </a:r>
            <a:r>
              <a:rPr sz="2800" b="1" spc="2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</a:t>
            </a:r>
            <a:r>
              <a:rPr sz="2800" b="1" spc="254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2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shortest</a:t>
            </a:r>
            <a:r>
              <a:rPr sz="2800" b="1" spc="2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RHS</a:t>
            </a:r>
            <a:r>
              <a:rPr sz="2800" b="1" spc="2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sz="2800" b="1" spc="2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introduces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s/r conflict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in SLR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given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52100" y="3322411"/>
          <a:ext cx="2959100" cy="2263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900"/>
                <a:gridCol w="1024890"/>
                <a:gridCol w="1337310"/>
              </a:tblGrid>
              <a:tr h="514271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785" algn="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617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R="311785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</a:tr>
              <a:tr h="617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R="311785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</a:tr>
              <a:tr h="5142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R="311785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λ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99656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20" dirty="0"/>
              <a:t>Exercise</a:t>
            </a:r>
            <a:r>
              <a:rPr sz="3000" spc="-45" dirty="0"/>
              <a:t> </a:t>
            </a:r>
            <a:r>
              <a:rPr sz="3000" spc="-10" dirty="0"/>
              <a:t>problem</a:t>
            </a:r>
            <a:r>
              <a:rPr sz="3000" spc="-45" dirty="0"/>
              <a:t> </a:t>
            </a:r>
            <a:r>
              <a:rPr sz="3000" dirty="0"/>
              <a:t>5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170707"/>
            <a:ext cx="7594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given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</a:t>
            </a:r>
            <a:r>
              <a:rPr sz="2800" b="1" spc="10" dirty="0">
                <a:solidFill>
                  <a:srgbClr val="2F5496"/>
                </a:solidFill>
                <a:latin typeface="Calibri"/>
                <a:cs typeface="Calibri"/>
              </a:rPr>
              <a:t>LL,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LR(0),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SLR,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LALR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LR?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1150" y="2597427"/>
            <a:ext cx="241300" cy="18789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4800"/>
              </a:lnSpc>
              <a:spcBef>
                <a:spcPts val="95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 </a:t>
            </a:r>
            <a:r>
              <a:rPr sz="2800" b="1" spc="-6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 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5550" y="2597427"/>
            <a:ext cx="2020570" cy="1878964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1007110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  <a:tabLst>
                <a:tab pos="1007110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  <a:tabLst>
                <a:tab pos="1007110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8750" y="2788435"/>
            <a:ext cx="19291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|	B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749" y="5195338"/>
            <a:ext cx="9016365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Specify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value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of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and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such that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in LL(i)</a:t>
            </a:r>
            <a:r>
              <a:rPr sz="2800" b="1" spc="1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LR(j).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10654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20" dirty="0"/>
              <a:t>Why </a:t>
            </a:r>
            <a:r>
              <a:rPr sz="3000" spc="-5" dirty="0"/>
              <a:t>is</a:t>
            </a:r>
            <a:r>
              <a:rPr sz="3000" spc="-20" dirty="0"/>
              <a:t> </a:t>
            </a:r>
            <a:r>
              <a:rPr sz="3000" spc="-10" dirty="0"/>
              <a:t>LR(1)</a:t>
            </a:r>
            <a:r>
              <a:rPr sz="3000" spc="-25" dirty="0"/>
              <a:t> </a:t>
            </a:r>
            <a:r>
              <a:rPr sz="3000" spc="-5" dirty="0"/>
              <a:t>so</a:t>
            </a:r>
            <a:r>
              <a:rPr sz="3000" spc="-25" dirty="0"/>
              <a:t> </a:t>
            </a:r>
            <a:r>
              <a:rPr sz="3000" spc="-10" dirty="0"/>
              <a:t>powerful?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1990288"/>
            <a:ext cx="8988425" cy="6325870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Intuitively,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for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two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reasons: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1)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Lookahead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makes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handle-finding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easier.</a:t>
            </a:r>
            <a:endParaRPr sz="2800">
              <a:latin typeface="Calibri"/>
              <a:cs typeface="Calibri"/>
            </a:endParaRPr>
          </a:p>
          <a:p>
            <a:pPr marL="469900" marR="8890" indent="-443865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  <a:tab pos="469900" algn="l"/>
                <a:tab pos="1209675" algn="l"/>
                <a:tab pos="2153285" algn="l"/>
                <a:tab pos="3987165" algn="l"/>
                <a:tab pos="4799330" algn="l"/>
                <a:tab pos="6243955" algn="l"/>
                <a:tab pos="7231380" algn="l"/>
                <a:tab pos="8231505" algn="l"/>
                <a:tab pos="879538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)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au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om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y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wh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oul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a 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handle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later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on based on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right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context.</a:t>
            </a:r>
            <a:endParaRPr sz="2800">
              <a:latin typeface="Calibri"/>
              <a:cs typeface="Calibri"/>
            </a:endParaRPr>
          </a:p>
          <a:p>
            <a:pPr marL="469900" marR="5080" indent="-443865">
              <a:lnSpc>
                <a:spcPct val="114999"/>
              </a:lnSpc>
              <a:buFont typeface="Arial"/>
              <a:buChar char="●"/>
              <a:tabLst>
                <a:tab pos="469265" algn="l"/>
                <a:tab pos="469900" algn="l"/>
                <a:tab pos="1186180" algn="l"/>
                <a:tab pos="2106295" algn="l"/>
                <a:tab pos="3916679" algn="l"/>
                <a:tab pos="4599940" algn="l"/>
                <a:tab pos="5811520" algn="l"/>
                <a:tab pos="7232650" algn="l"/>
                <a:tab pos="7613650" algn="l"/>
                <a:tab pos="866394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LR(1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)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au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om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edic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wh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need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o 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based on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more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information.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2)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More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encode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more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information.</a:t>
            </a:r>
            <a:endParaRPr sz="2800">
              <a:latin typeface="Calibri"/>
              <a:cs typeface="Calibri"/>
            </a:endParaRPr>
          </a:p>
          <a:p>
            <a:pPr marL="469900" marR="16510" indent="-443865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LR(1)</a:t>
            </a:r>
            <a:r>
              <a:rPr sz="2800" b="1" spc="9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lookaheads</a:t>
            </a:r>
            <a:r>
              <a:rPr sz="2800" b="1" spc="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spc="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very</a:t>
            </a:r>
            <a:r>
              <a:rPr sz="2800" b="1" spc="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good</a:t>
            </a:r>
            <a:r>
              <a:rPr sz="2800" b="1" spc="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because</a:t>
            </a:r>
            <a:r>
              <a:rPr sz="2800" b="1" spc="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there's</a:t>
            </a:r>
            <a:r>
              <a:rPr sz="2800" b="1" spc="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greater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number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be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in.</a:t>
            </a:r>
            <a:endParaRPr sz="2800">
              <a:latin typeface="Calibri"/>
              <a:cs typeface="Calibri"/>
            </a:endParaRPr>
          </a:p>
          <a:p>
            <a:pPr marL="469900" marR="6985" indent="-443865">
              <a:lnSpc>
                <a:spcPct val="114999"/>
              </a:lnSpc>
              <a:buFont typeface="Arial"/>
              <a:buChar char="●"/>
              <a:tabLst>
                <a:tab pos="469265" algn="l"/>
                <a:tab pos="469900" algn="l"/>
                <a:tab pos="1509395" algn="l"/>
                <a:tab pos="3490595" algn="l"/>
                <a:tab pos="5296535" algn="l"/>
                <a:tab pos="6729730" algn="l"/>
                <a:tab pos="848106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Goal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: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orpo</a:t>
            </a:r>
            <a:r>
              <a:rPr sz="2800" b="1" spc="-6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loo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k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ahea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withou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inc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easin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g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 number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530669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5" dirty="0"/>
              <a:t>The</a:t>
            </a:r>
            <a:r>
              <a:rPr sz="3000" spc="-15" dirty="0"/>
              <a:t> </a:t>
            </a:r>
            <a:r>
              <a:rPr sz="3000" spc="-5" dirty="0"/>
              <a:t>limits</a:t>
            </a:r>
            <a:r>
              <a:rPr sz="3000" spc="-10" dirty="0"/>
              <a:t> </a:t>
            </a:r>
            <a:r>
              <a:rPr sz="3000" spc="-5" dirty="0"/>
              <a:t>of</a:t>
            </a:r>
            <a:r>
              <a:rPr sz="3000" spc="-15" dirty="0"/>
              <a:t> </a:t>
            </a:r>
            <a:r>
              <a:rPr sz="3000" spc="-5" dirty="0"/>
              <a:t>LR</a:t>
            </a:r>
            <a:r>
              <a:rPr sz="3000" spc="-15" dirty="0"/>
              <a:t> </a:t>
            </a:r>
            <a:r>
              <a:rPr sz="3000" spc="-25" dirty="0"/>
              <a:t>Parsers</a:t>
            </a:r>
            <a:r>
              <a:rPr sz="3000" spc="-20" dirty="0"/>
              <a:t> </a:t>
            </a:r>
            <a:r>
              <a:rPr sz="3000" spc="-5" dirty="0"/>
              <a:t>in</a:t>
            </a:r>
            <a:r>
              <a:rPr sz="3000" spc="-10" dirty="0"/>
              <a:t> </a:t>
            </a:r>
            <a:r>
              <a:rPr sz="3000" spc="-20" dirty="0"/>
              <a:t>general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722477"/>
            <a:ext cx="9017000" cy="309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640">
              <a:lnSpc>
                <a:spcPct val="114999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</a:t>
            </a:r>
            <a:r>
              <a:rPr sz="2800" b="1" spc="2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parsers</a:t>
            </a:r>
            <a:r>
              <a:rPr sz="2800" b="1" spc="2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use</a:t>
            </a:r>
            <a:r>
              <a:rPr sz="2800" b="1" spc="2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shift</a:t>
            </a:r>
            <a:r>
              <a:rPr sz="2800" b="1" spc="2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2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</a:t>
            </a:r>
            <a:r>
              <a:rPr sz="2800" b="1" spc="2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actions</a:t>
            </a:r>
            <a:r>
              <a:rPr sz="2800" b="1" spc="2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2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</a:t>
            </a:r>
            <a:r>
              <a:rPr sz="2800" b="1" spc="2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2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input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start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symbol.</a:t>
            </a:r>
            <a:endParaRPr sz="2800">
              <a:latin typeface="Calibri"/>
              <a:cs typeface="Calibri"/>
            </a:endParaRPr>
          </a:p>
          <a:p>
            <a:pPr marL="469900" marR="5080" indent="-443865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cannot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deterministically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handle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shift/reduce</a:t>
            </a:r>
            <a:r>
              <a:rPr sz="2800" b="1" spc="1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reduce/reduce conflicts.</a:t>
            </a:r>
            <a:endParaRPr sz="2800">
              <a:latin typeface="Calibri"/>
              <a:cs typeface="Calibri"/>
            </a:endParaRPr>
          </a:p>
          <a:p>
            <a:pPr marL="469900" marR="64135" indent="-443865">
              <a:lnSpc>
                <a:spcPct val="114999"/>
              </a:lnSpc>
              <a:buFont typeface="Arial"/>
              <a:buChar char="●"/>
              <a:tabLst>
                <a:tab pos="469265" algn="l"/>
                <a:tab pos="469900" algn="l"/>
                <a:tab pos="2072005" algn="l"/>
                <a:tab pos="2941955" algn="l"/>
                <a:tab pos="3666490" algn="l"/>
                <a:tab pos="6908165" algn="l"/>
                <a:tab pos="813244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w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v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21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y	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nond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ermini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ti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all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y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handl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these 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conflicts by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guessing which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option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choose.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15" dirty="0"/>
              <a:t>Error</a:t>
            </a:r>
            <a:r>
              <a:rPr sz="3000" spc="-25" dirty="0"/>
              <a:t> </a:t>
            </a:r>
            <a:r>
              <a:rPr sz="3000" spc="-5" dirty="0"/>
              <a:t>Handling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730485"/>
            <a:ext cx="8990330" cy="46964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9900" indent="-443865">
              <a:lnSpc>
                <a:spcPct val="100000"/>
              </a:lnSpc>
              <a:spcBef>
                <a:spcPts val="6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What should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do when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encounters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error?</a:t>
            </a:r>
            <a:endParaRPr sz="2800">
              <a:latin typeface="Calibri"/>
              <a:cs typeface="Calibri"/>
            </a:endParaRPr>
          </a:p>
          <a:p>
            <a:pPr marL="469900" marR="91440" indent="-443865">
              <a:lnSpc>
                <a:spcPct val="114999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Could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just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say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“syntax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65" dirty="0">
                <a:solidFill>
                  <a:srgbClr val="2F5496"/>
                </a:solidFill>
                <a:latin typeface="Calibri"/>
                <a:cs typeface="Calibri"/>
              </a:rPr>
              <a:t>error,”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but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we'd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like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more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detailed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messages.</a:t>
            </a:r>
            <a:endParaRPr sz="2800">
              <a:latin typeface="Calibri"/>
              <a:cs typeface="Calibri"/>
            </a:endParaRPr>
          </a:p>
          <a:p>
            <a:pPr marL="469900" marR="5080" indent="-443865">
              <a:lnSpc>
                <a:spcPct val="114999"/>
              </a:lnSpc>
              <a:buFont typeface="Arial"/>
              <a:buChar char="●"/>
              <a:tabLst>
                <a:tab pos="469265" algn="l"/>
                <a:tab pos="469900" algn="l"/>
                <a:tab pos="1555750" algn="l"/>
                <a:tab pos="2343785" algn="l"/>
                <a:tab pos="3191510" algn="l"/>
                <a:tab pos="4699000" algn="l"/>
                <a:tab pos="6179820" algn="l"/>
                <a:tab pos="7296150" algn="l"/>
                <a:tab pos="8068309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w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o	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w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esum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sin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g	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er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or? 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[error-recovery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strategies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discussed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previous lectures]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12700" marR="15875" algn="just">
              <a:lnSpc>
                <a:spcPct val="114999"/>
              </a:lnSpc>
              <a:spcBef>
                <a:spcPts val="245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CLR will not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make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any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reduction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if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an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error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the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string.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LALR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may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make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few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reductions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before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declaring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error.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80530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5" dirty="0"/>
              <a:t>Summary</a:t>
            </a:r>
            <a:r>
              <a:rPr sz="3000" spc="-10" dirty="0"/>
              <a:t> </a:t>
            </a:r>
            <a:r>
              <a:rPr sz="3000" spc="-5" dirty="0"/>
              <a:t>of all the </a:t>
            </a:r>
            <a:r>
              <a:rPr sz="3000" spc="-10" dirty="0"/>
              <a:t>table-driven</a:t>
            </a:r>
            <a:r>
              <a:rPr sz="3000" spc="-5" dirty="0"/>
              <a:t> </a:t>
            </a:r>
            <a:r>
              <a:rPr sz="3000" spc="-15" dirty="0"/>
              <a:t>bottom-up</a:t>
            </a:r>
            <a:r>
              <a:rPr sz="3000" spc="-5" dirty="0"/>
              <a:t> </a:t>
            </a:r>
            <a:r>
              <a:rPr sz="3000" spc="-15" dirty="0"/>
              <a:t>parsers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1924999"/>
            <a:ext cx="11074599" cy="6990399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25132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5" dirty="0"/>
              <a:t>Summary</a:t>
            </a:r>
            <a:r>
              <a:rPr sz="3000" spc="-20" dirty="0"/>
              <a:t> </a:t>
            </a:r>
            <a:r>
              <a:rPr sz="3000" spc="-5" dirty="0"/>
              <a:t>of</a:t>
            </a:r>
            <a:r>
              <a:rPr sz="3000" spc="-20" dirty="0"/>
              <a:t> </a:t>
            </a:r>
            <a:r>
              <a:rPr sz="3000" spc="-5" dirty="0"/>
              <a:t>all</a:t>
            </a:r>
            <a:r>
              <a:rPr sz="3000" spc="-20" dirty="0"/>
              <a:t> </a:t>
            </a:r>
            <a:r>
              <a:rPr sz="3000" spc="-5" dirty="0"/>
              <a:t>the</a:t>
            </a:r>
            <a:r>
              <a:rPr sz="3000" spc="-20" dirty="0"/>
              <a:t> </a:t>
            </a:r>
            <a:r>
              <a:rPr sz="3000" spc="-15" dirty="0"/>
              <a:t>parsers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112099" y="2312474"/>
            <a:ext cx="10292080" cy="6436995"/>
          </a:xfrm>
          <a:custGeom>
            <a:avLst/>
            <a:gdLst/>
            <a:ahLst/>
            <a:cxnLst/>
            <a:rect l="l" t="t" r="r" b="b"/>
            <a:pathLst>
              <a:path w="10292080" h="6436995">
                <a:moveTo>
                  <a:pt x="0" y="1068021"/>
                </a:moveTo>
                <a:lnTo>
                  <a:pt x="1040" y="1020447"/>
                </a:lnTo>
                <a:lnTo>
                  <a:pt x="4133" y="973406"/>
                </a:lnTo>
                <a:lnTo>
                  <a:pt x="9235" y="926941"/>
                </a:lnTo>
                <a:lnTo>
                  <a:pt x="16302" y="881097"/>
                </a:lnTo>
                <a:lnTo>
                  <a:pt x="25291" y="835915"/>
                </a:lnTo>
                <a:lnTo>
                  <a:pt x="36159" y="791439"/>
                </a:lnTo>
                <a:lnTo>
                  <a:pt x="48863" y="747714"/>
                </a:lnTo>
                <a:lnTo>
                  <a:pt x="63358" y="704782"/>
                </a:lnTo>
                <a:lnTo>
                  <a:pt x="79601" y="662687"/>
                </a:lnTo>
                <a:lnTo>
                  <a:pt x="97549" y="621472"/>
                </a:lnTo>
                <a:lnTo>
                  <a:pt x="117159" y="581180"/>
                </a:lnTo>
                <a:lnTo>
                  <a:pt x="138388" y="541856"/>
                </a:lnTo>
                <a:lnTo>
                  <a:pt x="161191" y="503542"/>
                </a:lnTo>
                <a:lnTo>
                  <a:pt x="185525" y="466282"/>
                </a:lnTo>
                <a:lnTo>
                  <a:pt x="211347" y="430119"/>
                </a:lnTo>
                <a:lnTo>
                  <a:pt x="238614" y="395096"/>
                </a:lnTo>
                <a:lnTo>
                  <a:pt x="267282" y="361258"/>
                </a:lnTo>
                <a:lnTo>
                  <a:pt x="297307" y="328647"/>
                </a:lnTo>
                <a:lnTo>
                  <a:pt x="328647" y="297307"/>
                </a:lnTo>
                <a:lnTo>
                  <a:pt x="361258" y="267282"/>
                </a:lnTo>
                <a:lnTo>
                  <a:pt x="395096" y="238614"/>
                </a:lnTo>
                <a:lnTo>
                  <a:pt x="430119" y="211347"/>
                </a:lnTo>
                <a:lnTo>
                  <a:pt x="466282" y="185525"/>
                </a:lnTo>
                <a:lnTo>
                  <a:pt x="503542" y="161191"/>
                </a:lnTo>
                <a:lnTo>
                  <a:pt x="541856" y="138388"/>
                </a:lnTo>
                <a:lnTo>
                  <a:pt x="581180" y="117159"/>
                </a:lnTo>
                <a:lnTo>
                  <a:pt x="621472" y="97549"/>
                </a:lnTo>
                <a:lnTo>
                  <a:pt x="662687" y="79601"/>
                </a:lnTo>
                <a:lnTo>
                  <a:pt x="704782" y="63358"/>
                </a:lnTo>
                <a:lnTo>
                  <a:pt x="747714" y="48863"/>
                </a:lnTo>
                <a:lnTo>
                  <a:pt x="791439" y="36159"/>
                </a:lnTo>
                <a:lnTo>
                  <a:pt x="835915" y="25291"/>
                </a:lnTo>
                <a:lnTo>
                  <a:pt x="881096" y="16302"/>
                </a:lnTo>
                <a:lnTo>
                  <a:pt x="926941" y="9235"/>
                </a:lnTo>
                <a:lnTo>
                  <a:pt x="973406" y="4133"/>
                </a:lnTo>
                <a:lnTo>
                  <a:pt x="1020447" y="1040"/>
                </a:lnTo>
                <a:lnTo>
                  <a:pt x="1068021" y="0"/>
                </a:lnTo>
                <a:lnTo>
                  <a:pt x="9223478" y="0"/>
                </a:lnTo>
                <a:lnTo>
                  <a:pt x="9273332" y="1163"/>
                </a:lnTo>
                <a:lnTo>
                  <a:pt x="9322872" y="4631"/>
                </a:lnTo>
                <a:lnTo>
                  <a:pt x="9372025" y="10376"/>
                </a:lnTo>
                <a:lnTo>
                  <a:pt x="9420719" y="18366"/>
                </a:lnTo>
                <a:lnTo>
                  <a:pt x="9468879" y="28571"/>
                </a:lnTo>
                <a:lnTo>
                  <a:pt x="9516434" y="40961"/>
                </a:lnTo>
                <a:lnTo>
                  <a:pt x="9563310" y="55506"/>
                </a:lnTo>
                <a:lnTo>
                  <a:pt x="9609434" y="72176"/>
                </a:lnTo>
                <a:lnTo>
                  <a:pt x="9654734" y="90940"/>
                </a:lnTo>
                <a:lnTo>
                  <a:pt x="9699136" y="111767"/>
                </a:lnTo>
                <a:lnTo>
                  <a:pt x="9742567" y="134629"/>
                </a:lnTo>
                <a:lnTo>
                  <a:pt x="9784955" y="159494"/>
                </a:lnTo>
                <a:lnTo>
                  <a:pt x="9826226" y="186333"/>
                </a:lnTo>
                <a:lnTo>
                  <a:pt x="9866307" y="215114"/>
                </a:lnTo>
                <a:lnTo>
                  <a:pt x="9905125" y="245809"/>
                </a:lnTo>
                <a:lnTo>
                  <a:pt x="9942609" y="278386"/>
                </a:lnTo>
                <a:lnTo>
                  <a:pt x="9978683" y="312816"/>
                </a:lnTo>
                <a:lnTo>
                  <a:pt x="10013113" y="348890"/>
                </a:lnTo>
                <a:lnTo>
                  <a:pt x="10045690" y="386373"/>
                </a:lnTo>
                <a:lnTo>
                  <a:pt x="10076384" y="425192"/>
                </a:lnTo>
                <a:lnTo>
                  <a:pt x="10105166" y="465273"/>
                </a:lnTo>
                <a:lnTo>
                  <a:pt x="10132005" y="506544"/>
                </a:lnTo>
                <a:lnTo>
                  <a:pt x="10156870" y="548931"/>
                </a:lnTo>
                <a:lnTo>
                  <a:pt x="10179732" y="592363"/>
                </a:lnTo>
                <a:lnTo>
                  <a:pt x="10200559" y="636765"/>
                </a:lnTo>
                <a:lnTo>
                  <a:pt x="10219323" y="682064"/>
                </a:lnTo>
                <a:lnTo>
                  <a:pt x="10235993" y="728189"/>
                </a:lnTo>
                <a:lnTo>
                  <a:pt x="10250537" y="775065"/>
                </a:lnTo>
                <a:lnTo>
                  <a:pt x="10262928" y="822620"/>
                </a:lnTo>
                <a:lnTo>
                  <a:pt x="10273133" y="870780"/>
                </a:lnTo>
                <a:lnTo>
                  <a:pt x="10281123" y="919474"/>
                </a:lnTo>
                <a:lnTo>
                  <a:pt x="10286868" y="968627"/>
                </a:lnTo>
                <a:lnTo>
                  <a:pt x="10290336" y="1018167"/>
                </a:lnTo>
                <a:lnTo>
                  <a:pt x="10291499" y="1068021"/>
                </a:lnTo>
                <a:lnTo>
                  <a:pt x="10291499" y="5339978"/>
                </a:lnTo>
                <a:lnTo>
                  <a:pt x="10290459" y="5387552"/>
                </a:lnTo>
                <a:lnTo>
                  <a:pt x="10287366" y="5434593"/>
                </a:lnTo>
                <a:lnTo>
                  <a:pt x="10282264" y="5481058"/>
                </a:lnTo>
                <a:lnTo>
                  <a:pt x="10275197" y="5526903"/>
                </a:lnTo>
                <a:lnTo>
                  <a:pt x="10266208" y="5572085"/>
                </a:lnTo>
                <a:lnTo>
                  <a:pt x="10255340" y="5616560"/>
                </a:lnTo>
                <a:lnTo>
                  <a:pt x="10242636" y="5660285"/>
                </a:lnTo>
                <a:lnTo>
                  <a:pt x="10228141" y="5703217"/>
                </a:lnTo>
                <a:lnTo>
                  <a:pt x="10211898" y="5745312"/>
                </a:lnTo>
                <a:lnTo>
                  <a:pt x="10193950" y="5786527"/>
                </a:lnTo>
                <a:lnTo>
                  <a:pt x="10174340" y="5826819"/>
                </a:lnTo>
                <a:lnTo>
                  <a:pt x="10153111" y="5866143"/>
                </a:lnTo>
                <a:lnTo>
                  <a:pt x="10130308" y="5904457"/>
                </a:lnTo>
                <a:lnTo>
                  <a:pt x="10105974" y="5941717"/>
                </a:lnTo>
                <a:lnTo>
                  <a:pt x="10080152" y="5977880"/>
                </a:lnTo>
                <a:lnTo>
                  <a:pt x="10052885" y="6012903"/>
                </a:lnTo>
                <a:lnTo>
                  <a:pt x="10024217" y="6046741"/>
                </a:lnTo>
                <a:lnTo>
                  <a:pt x="9994192" y="6079352"/>
                </a:lnTo>
                <a:lnTo>
                  <a:pt x="9962852" y="6110692"/>
                </a:lnTo>
                <a:lnTo>
                  <a:pt x="9930241" y="6140717"/>
                </a:lnTo>
                <a:lnTo>
                  <a:pt x="9896403" y="6169385"/>
                </a:lnTo>
                <a:lnTo>
                  <a:pt x="9861380" y="6196652"/>
                </a:lnTo>
                <a:lnTo>
                  <a:pt x="9825217" y="6222474"/>
                </a:lnTo>
                <a:lnTo>
                  <a:pt x="9787957" y="6246808"/>
                </a:lnTo>
                <a:lnTo>
                  <a:pt x="9749643" y="6269611"/>
                </a:lnTo>
                <a:lnTo>
                  <a:pt x="9710319" y="6290840"/>
                </a:lnTo>
                <a:lnTo>
                  <a:pt x="9670027" y="6310450"/>
                </a:lnTo>
                <a:lnTo>
                  <a:pt x="9628812" y="6328398"/>
                </a:lnTo>
                <a:lnTo>
                  <a:pt x="9586717" y="6344641"/>
                </a:lnTo>
                <a:lnTo>
                  <a:pt x="9543785" y="6359136"/>
                </a:lnTo>
                <a:lnTo>
                  <a:pt x="9500060" y="6371840"/>
                </a:lnTo>
                <a:lnTo>
                  <a:pt x="9455585" y="6382708"/>
                </a:lnTo>
                <a:lnTo>
                  <a:pt x="9410403" y="6391697"/>
                </a:lnTo>
                <a:lnTo>
                  <a:pt x="9364558" y="6398764"/>
                </a:lnTo>
                <a:lnTo>
                  <a:pt x="9318093" y="6403866"/>
                </a:lnTo>
                <a:lnTo>
                  <a:pt x="9271052" y="6406959"/>
                </a:lnTo>
                <a:lnTo>
                  <a:pt x="9223478" y="6407999"/>
                </a:lnTo>
                <a:lnTo>
                  <a:pt x="1068021" y="6407999"/>
                </a:lnTo>
                <a:lnTo>
                  <a:pt x="1020447" y="6406959"/>
                </a:lnTo>
                <a:lnTo>
                  <a:pt x="973406" y="6403866"/>
                </a:lnTo>
                <a:lnTo>
                  <a:pt x="926941" y="6398764"/>
                </a:lnTo>
                <a:lnTo>
                  <a:pt x="881096" y="6391697"/>
                </a:lnTo>
                <a:lnTo>
                  <a:pt x="835915" y="6382708"/>
                </a:lnTo>
                <a:lnTo>
                  <a:pt x="791439" y="6371840"/>
                </a:lnTo>
                <a:lnTo>
                  <a:pt x="747714" y="6359136"/>
                </a:lnTo>
                <a:lnTo>
                  <a:pt x="704782" y="6344641"/>
                </a:lnTo>
                <a:lnTo>
                  <a:pt x="662687" y="6328398"/>
                </a:lnTo>
                <a:lnTo>
                  <a:pt x="621472" y="6310450"/>
                </a:lnTo>
                <a:lnTo>
                  <a:pt x="581180" y="6290840"/>
                </a:lnTo>
                <a:lnTo>
                  <a:pt x="541856" y="6269611"/>
                </a:lnTo>
                <a:lnTo>
                  <a:pt x="503542" y="6246808"/>
                </a:lnTo>
                <a:lnTo>
                  <a:pt x="466282" y="6222474"/>
                </a:lnTo>
                <a:lnTo>
                  <a:pt x="430119" y="6196652"/>
                </a:lnTo>
                <a:lnTo>
                  <a:pt x="395096" y="6169385"/>
                </a:lnTo>
                <a:lnTo>
                  <a:pt x="361258" y="6140717"/>
                </a:lnTo>
                <a:lnTo>
                  <a:pt x="328647" y="6110692"/>
                </a:lnTo>
                <a:lnTo>
                  <a:pt x="297307" y="6079352"/>
                </a:lnTo>
                <a:lnTo>
                  <a:pt x="267282" y="6046741"/>
                </a:lnTo>
                <a:lnTo>
                  <a:pt x="238614" y="6012903"/>
                </a:lnTo>
                <a:lnTo>
                  <a:pt x="211347" y="5977880"/>
                </a:lnTo>
                <a:lnTo>
                  <a:pt x="185525" y="5941717"/>
                </a:lnTo>
                <a:lnTo>
                  <a:pt x="161191" y="5904457"/>
                </a:lnTo>
                <a:lnTo>
                  <a:pt x="138388" y="5866143"/>
                </a:lnTo>
                <a:lnTo>
                  <a:pt x="117159" y="5826819"/>
                </a:lnTo>
                <a:lnTo>
                  <a:pt x="97549" y="5786527"/>
                </a:lnTo>
                <a:lnTo>
                  <a:pt x="79601" y="5745312"/>
                </a:lnTo>
                <a:lnTo>
                  <a:pt x="63358" y="5703217"/>
                </a:lnTo>
                <a:lnTo>
                  <a:pt x="48863" y="5660285"/>
                </a:lnTo>
                <a:lnTo>
                  <a:pt x="36159" y="5616560"/>
                </a:lnTo>
                <a:lnTo>
                  <a:pt x="25291" y="5572085"/>
                </a:lnTo>
                <a:lnTo>
                  <a:pt x="16302" y="5526903"/>
                </a:lnTo>
                <a:lnTo>
                  <a:pt x="9235" y="5481058"/>
                </a:lnTo>
                <a:lnTo>
                  <a:pt x="4133" y="5434593"/>
                </a:lnTo>
                <a:lnTo>
                  <a:pt x="1040" y="5387552"/>
                </a:lnTo>
                <a:lnTo>
                  <a:pt x="0" y="5339978"/>
                </a:lnTo>
                <a:lnTo>
                  <a:pt x="0" y="1068021"/>
                </a:lnTo>
                <a:close/>
              </a:path>
              <a:path w="10292080" h="6436995">
                <a:moveTo>
                  <a:pt x="917949" y="2113715"/>
                </a:moveTo>
                <a:lnTo>
                  <a:pt x="919472" y="2064781"/>
                </a:lnTo>
                <a:lnTo>
                  <a:pt x="923978" y="2016655"/>
                </a:lnTo>
                <a:lnTo>
                  <a:pt x="931378" y="1969430"/>
                </a:lnTo>
                <a:lnTo>
                  <a:pt x="941581" y="1923194"/>
                </a:lnTo>
                <a:lnTo>
                  <a:pt x="954496" y="1878039"/>
                </a:lnTo>
                <a:lnTo>
                  <a:pt x="970033" y="1834055"/>
                </a:lnTo>
                <a:lnTo>
                  <a:pt x="988100" y="1791333"/>
                </a:lnTo>
                <a:lnTo>
                  <a:pt x="1008608" y="1749964"/>
                </a:lnTo>
                <a:lnTo>
                  <a:pt x="1031466" y="1710038"/>
                </a:lnTo>
                <a:lnTo>
                  <a:pt x="1056582" y="1671646"/>
                </a:lnTo>
                <a:lnTo>
                  <a:pt x="1083867" y="1634879"/>
                </a:lnTo>
                <a:lnTo>
                  <a:pt x="1113230" y="1599826"/>
                </a:lnTo>
                <a:lnTo>
                  <a:pt x="1144580" y="1566580"/>
                </a:lnTo>
                <a:lnTo>
                  <a:pt x="1177826" y="1535230"/>
                </a:lnTo>
                <a:lnTo>
                  <a:pt x="1212879" y="1505867"/>
                </a:lnTo>
                <a:lnTo>
                  <a:pt x="1249646" y="1478582"/>
                </a:lnTo>
                <a:lnTo>
                  <a:pt x="1288038" y="1453466"/>
                </a:lnTo>
                <a:lnTo>
                  <a:pt x="1327964" y="1430608"/>
                </a:lnTo>
                <a:lnTo>
                  <a:pt x="1369333" y="1410100"/>
                </a:lnTo>
                <a:lnTo>
                  <a:pt x="1412055" y="1392033"/>
                </a:lnTo>
                <a:lnTo>
                  <a:pt x="1456039" y="1376496"/>
                </a:lnTo>
                <a:lnTo>
                  <a:pt x="1501194" y="1363581"/>
                </a:lnTo>
                <a:lnTo>
                  <a:pt x="1547430" y="1353378"/>
                </a:lnTo>
                <a:lnTo>
                  <a:pt x="1594655" y="1345978"/>
                </a:lnTo>
                <a:lnTo>
                  <a:pt x="1642781" y="1341472"/>
                </a:lnTo>
                <a:lnTo>
                  <a:pt x="1691715" y="1339949"/>
                </a:lnTo>
                <a:lnTo>
                  <a:pt x="5916784" y="1339949"/>
                </a:lnTo>
                <a:lnTo>
                  <a:pt x="5967888" y="1341637"/>
                </a:lnTo>
                <a:lnTo>
                  <a:pt x="6018491" y="1346660"/>
                </a:lnTo>
                <a:lnTo>
                  <a:pt x="6068443" y="1354955"/>
                </a:lnTo>
                <a:lnTo>
                  <a:pt x="6117594" y="1366459"/>
                </a:lnTo>
                <a:lnTo>
                  <a:pt x="6165794" y="1381111"/>
                </a:lnTo>
                <a:lnTo>
                  <a:pt x="6212891" y="1398849"/>
                </a:lnTo>
                <a:lnTo>
                  <a:pt x="6258737" y="1419610"/>
                </a:lnTo>
                <a:lnTo>
                  <a:pt x="6303179" y="1443331"/>
                </a:lnTo>
                <a:lnTo>
                  <a:pt x="6346069" y="1469951"/>
                </a:lnTo>
                <a:lnTo>
                  <a:pt x="6387256" y="1499407"/>
                </a:lnTo>
                <a:lnTo>
                  <a:pt x="6426590" y="1531638"/>
                </a:lnTo>
                <a:lnTo>
                  <a:pt x="6463919" y="1566580"/>
                </a:lnTo>
                <a:lnTo>
                  <a:pt x="6498861" y="1603909"/>
                </a:lnTo>
                <a:lnTo>
                  <a:pt x="6531091" y="1643243"/>
                </a:lnTo>
                <a:lnTo>
                  <a:pt x="6560548" y="1684429"/>
                </a:lnTo>
                <a:lnTo>
                  <a:pt x="6587168" y="1727319"/>
                </a:lnTo>
                <a:lnTo>
                  <a:pt x="6610889" y="1771762"/>
                </a:lnTo>
                <a:lnTo>
                  <a:pt x="6631650" y="1817608"/>
                </a:lnTo>
                <a:lnTo>
                  <a:pt x="6649388" y="1864705"/>
                </a:lnTo>
                <a:lnTo>
                  <a:pt x="6664040" y="1912905"/>
                </a:lnTo>
                <a:lnTo>
                  <a:pt x="6675544" y="1962056"/>
                </a:lnTo>
                <a:lnTo>
                  <a:pt x="6683839" y="2012008"/>
                </a:lnTo>
                <a:lnTo>
                  <a:pt x="6688861" y="2062611"/>
                </a:lnTo>
                <a:lnTo>
                  <a:pt x="6690549" y="2113715"/>
                </a:lnTo>
                <a:lnTo>
                  <a:pt x="6690549" y="5208684"/>
                </a:lnTo>
                <a:lnTo>
                  <a:pt x="6689027" y="5257618"/>
                </a:lnTo>
                <a:lnTo>
                  <a:pt x="6684521" y="5305744"/>
                </a:lnTo>
                <a:lnTo>
                  <a:pt x="6677121" y="5352969"/>
                </a:lnTo>
                <a:lnTo>
                  <a:pt x="6666918" y="5399205"/>
                </a:lnTo>
                <a:lnTo>
                  <a:pt x="6654003" y="5444360"/>
                </a:lnTo>
                <a:lnTo>
                  <a:pt x="6638466" y="5488344"/>
                </a:lnTo>
                <a:lnTo>
                  <a:pt x="6620399" y="5531066"/>
                </a:lnTo>
                <a:lnTo>
                  <a:pt x="6599891" y="5572435"/>
                </a:lnTo>
                <a:lnTo>
                  <a:pt x="6577033" y="5612361"/>
                </a:lnTo>
                <a:lnTo>
                  <a:pt x="6551917" y="5650753"/>
                </a:lnTo>
                <a:lnTo>
                  <a:pt x="6524632" y="5687520"/>
                </a:lnTo>
                <a:lnTo>
                  <a:pt x="6495269" y="5722572"/>
                </a:lnTo>
                <a:lnTo>
                  <a:pt x="6463919" y="5755819"/>
                </a:lnTo>
                <a:lnTo>
                  <a:pt x="6430672" y="5787169"/>
                </a:lnTo>
                <a:lnTo>
                  <a:pt x="6395620" y="5816532"/>
                </a:lnTo>
                <a:lnTo>
                  <a:pt x="6358853" y="5843817"/>
                </a:lnTo>
                <a:lnTo>
                  <a:pt x="6320461" y="5868933"/>
                </a:lnTo>
                <a:lnTo>
                  <a:pt x="6280535" y="5891791"/>
                </a:lnTo>
                <a:lnTo>
                  <a:pt x="6239166" y="5912299"/>
                </a:lnTo>
                <a:lnTo>
                  <a:pt x="6196444" y="5930366"/>
                </a:lnTo>
                <a:lnTo>
                  <a:pt x="6152460" y="5945903"/>
                </a:lnTo>
                <a:lnTo>
                  <a:pt x="6107305" y="5958818"/>
                </a:lnTo>
                <a:lnTo>
                  <a:pt x="6061069" y="5969021"/>
                </a:lnTo>
                <a:lnTo>
                  <a:pt x="6013844" y="5976421"/>
                </a:lnTo>
                <a:lnTo>
                  <a:pt x="5965718" y="5980927"/>
                </a:lnTo>
                <a:lnTo>
                  <a:pt x="5916784" y="5982449"/>
                </a:lnTo>
                <a:lnTo>
                  <a:pt x="1691715" y="5982449"/>
                </a:lnTo>
                <a:lnTo>
                  <a:pt x="1642781" y="5980927"/>
                </a:lnTo>
                <a:lnTo>
                  <a:pt x="1594655" y="5976421"/>
                </a:lnTo>
                <a:lnTo>
                  <a:pt x="1547430" y="5969021"/>
                </a:lnTo>
                <a:lnTo>
                  <a:pt x="1501194" y="5958818"/>
                </a:lnTo>
                <a:lnTo>
                  <a:pt x="1456039" y="5945903"/>
                </a:lnTo>
                <a:lnTo>
                  <a:pt x="1412055" y="5930366"/>
                </a:lnTo>
                <a:lnTo>
                  <a:pt x="1369333" y="5912299"/>
                </a:lnTo>
                <a:lnTo>
                  <a:pt x="1327964" y="5891791"/>
                </a:lnTo>
                <a:lnTo>
                  <a:pt x="1288038" y="5868933"/>
                </a:lnTo>
                <a:lnTo>
                  <a:pt x="1249646" y="5843817"/>
                </a:lnTo>
                <a:lnTo>
                  <a:pt x="1212879" y="5816532"/>
                </a:lnTo>
                <a:lnTo>
                  <a:pt x="1177826" y="5787169"/>
                </a:lnTo>
                <a:lnTo>
                  <a:pt x="1144580" y="5755819"/>
                </a:lnTo>
                <a:lnTo>
                  <a:pt x="1113230" y="5722572"/>
                </a:lnTo>
                <a:lnTo>
                  <a:pt x="1083867" y="5687520"/>
                </a:lnTo>
                <a:lnTo>
                  <a:pt x="1056582" y="5650753"/>
                </a:lnTo>
                <a:lnTo>
                  <a:pt x="1031466" y="5612361"/>
                </a:lnTo>
                <a:lnTo>
                  <a:pt x="1008608" y="5572435"/>
                </a:lnTo>
                <a:lnTo>
                  <a:pt x="988100" y="5531066"/>
                </a:lnTo>
                <a:lnTo>
                  <a:pt x="970033" y="5488344"/>
                </a:lnTo>
                <a:lnTo>
                  <a:pt x="954496" y="5444360"/>
                </a:lnTo>
                <a:lnTo>
                  <a:pt x="941581" y="5399205"/>
                </a:lnTo>
                <a:lnTo>
                  <a:pt x="931378" y="5352969"/>
                </a:lnTo>
                <a:lnTo>
                  <a:pt x="923978" y="5305744"/>
                </a:lnTo>
                <a:lnTo>
                  <a:pt x="919472" y="5257618"/>
                </a:lnTo>
                <a:lnTo>
                  <a:pt x="917949" y="5208684"/>
                </a:lnTo>
                <a:lnTo>
                  <a:pt x="917949" y="2113715"/>
                </a:lnTo>
                <a:close/>
              </a:path>
              <a:path w="10292080" h="6436995">
                <a:moveTo>
                  <a:pt x="1061399" y="2659673"/>
                </a:moveTo>
                <a:lnTo>
                  <a:pt x="1063180" y="2611240"/>
                </a:lnTo>
                <a:lnTo>
                  <a:pt x="1068436" y="2563774"/>
                </a:lnTo>
                <a:lnTo>
                  <a:pt x="1077043" y="2517400"/>
                </a:lnTo>
                <a:lnTo>
                  <a:pt x="1088876" y="2472244"/>
                </a:lnTo>
                <a:lnTo>
                  <a:pt x="1103809" y="2428431"/>
                </a:lnTo>
                <a:lnTo>
                  <a:pt x="1121716" y="2386086"/>
                </a:lnTo>
                <a:lnTo>
                  <a:pt x="1142472" y="2345336"/>
                </a:lnTo>
                <a:lnTo>
                  <a:pt x="1165951" y="2306306"/>
                </a:lnTo>
                <a:lnTo>
                  <a:pt x="1192029" y="2269120"/>
                </a:lnTo>
                <a:lnTo>
                  <a:pt x="1220579" y="2233905"/>
                </a:lnTo>
                <a:lnTo>
                  <a:pt x="1251476" y="2200787"/>
                </a:lnTo>
                <a:lnTo>
                  <a:pt x="1284595" y="2169889"/>
                </a:lnTo>
                <a:lnTo>
                  <a:pt x="1319810" y="2141339"/>
                </a:lnTo>
                <a:lnTo>
                  <a:pt x="1356995" y="2115262"/>
                </a:lnTo>
                <a:lnTo>
                  <a:pt x="1396026" y="2091782"/>
                </a:lnTo>
                <a:lnTo>
                  <a:pt x="1436776" y="2071026"/>
                </a:lnTo>
                <a:lnTo>
                  <a:pt x="1479120" y="2053119"/>
                </a:lnTo>
                <a:lnTo>
                  <a:pt x="1522933" y="2038186"/>
                </a:lnTo>
                <a:lnTo>
                  <a:pt x="1568089" y="2026353"/>
                </a:lnTo>
                <a:lnTo>
                  <a:pt x="1614463" y="2017746"/>
                </a:lnTo>
                <a:lnTo>
                  <a:pt x="1661930" y="2012490"/>
                </a:lnTo>
                <a:lnTo>
                  <a:pt x="1710362" y="2010709"/>
                </a:lnTo>
                <a:lnTo>
                  <a:pt x="5929736" y="2010709"/>
                </a:lnTo>
                <a:lnTo>
                  <a:pt x="5981123" y="2012746"/>
                </a:lnTo>
                <a:lnTo>
                  <a:pt x="6031869" y="2018794"/>
                </a:lnTo>
                <a:lnTo>
                  <a:pt x="6081757" y="2028764"/>
                </a:lnTo>
                <a:lnTo>
                  <a:pt x="6130567" y="2042566"/>
                </a:lnTo>
                <a:lnTo>
                  <a:pt x="6178084" y="2060109"/>
                </a:lnTo>
                <a:lnTo>
                  <a:pt x="6224088" y="2081303"/>
                </a:lnTo>
                <a:lnTo>
                  <a:pt x="6268362" y="2106058"/>
                </a:lnTo>
                <a:lnTo>
                  <a:pt x="6310687" y="2134284"/>
                </a:lnTo>
                <a:lnTo>
                  <a:pt x="6350847" y="2165890"/>
                </a:lnTo>
                <a:lnTo>
                  <a:pt x="6388623" y="2200786"/>
                </a:lnTo>
                <a:lnTo>
                  <a:pt x="6423519" y="2238562"/>
                </a:lnTo>
                <a:lnTo>
                  <a:pt x="6455125" y="2278722"/>
                </a:lnTo>
                <a:lnTo>
                  <a:pt x="6483351" y="2321048"/>
                </a:lnTo>
                <a:lnTo>
                  <a:pt x="6508106" y="2365321"/>
                </a:lnTo>
                <a:lnTo>
                  <a:pt x="6529300" y="2411325"/>
                </a:lnTo>
                <a:lnTo>
                  <a:pt x="6546843" y="2458842"/>
                </a:lnTo>
                <a:lnTo>
                  <a:pt x="6560645" y="2507653"/>
                </a:lnTo>
                <a:lnTo>
                  <a:pt x="6570615" y="2557540"/>
                </a:lnTo>
                <a:lnTo>
                  <a:pt x="6576663" y="2608286"/>
                </a:lnTo>
                <a:lnTo>
                  <a:pt x="6578699" y="2659673"/>
                </a:lnTo>
                <a:lnTo>
                  <a:pt x="6578699" y="5255447"/>
                </a:lnTo>
                <a:lnTo>
                  <a:pt x="6576919" y="5303880"/>
                </a:lnTo>
                <a:lnTo>
                  <a:pt x="6571663" y="5351346"/>
                </a:lnTo>
                <a:lnTo>
                  <a:pt x="6563056" y="5397720"/>
                </a:lnTo>
                <a:lnTo>
                  <a:pt x="6551223" y="5442876"/>
                </a:lnTo>
                <a:lnTo>
                  <a:pt x="6536290" y="5486689"/>
                </a:lnTo>
                <a:lnTo>
                  <a:pt x="6518383" y="5529033"/>
                </a:lnTo>
                <a:lnTo>
                  <a:pt x="6497627" y="5569783"/>
                </a:lnTo>
                <a:lnTo>
                  <a:pt x="6474147" y="5608814"/>
                </a:lnTo>
                <a:lnTo>
                  <a:pt x="6448070" y="5645999"/>
                </a:lnTo>
                <a:lnTo>
                  <a:pt x="6419520" y="5681214"/>
                </a:lnTo>
                <a:lnTo>
                  <a:pt x="6388623" y="5714333"/>
                </a:lnTo>
                <a:lnTo>
                  <a:pt x="6355504" y="5745230"/>
                </a:lnTo>
                <a:lnTo>
                  <a:pt x="6320289" y="5773780"/>
                </a:lnTo>
                <a:lnTo>
                  <a:pt x="6283104" y="5799858"/>
                </a:lnTo>
                <a:lnTo>
                  <a:pt x="6244073" y="5823337"/>
                </a:lnTo>
                <a:lnTo>
                  <a:pt x="6203323" y="5844093"/>
                </a:lnTo>
                <a:lnTo>
                  <a:pt x="6160978" y="5862000"/>
                </a:lnTo>
                <a:lnTo>
                  <a:pt x="6117165" y="5876933"/>
                </a:lnTo>
                <a:lnTo>
                  <a:pt x="6072009" y="5888766"/>
                </a:lnTo>
                <a:lnTo>
                  <a:pt x="6025635" y="5897373"/>
                </a:lnTo>
                <a:lnTo>
                  <a:pt x="5978169" y="5902629"/>
                </a:lnTo>
                <a:lnTo>
                  <a:pt x="5929736" y="5904409"/>
                </a:lnTo>
                <a:lnTo>
                  <a:pt x="1710362" y="5904409"/>
                </a:lnTo>
                <a:lnTo>
                  <a:pt x="1661930" y="5902629"/>
                </a:lnTo>
                <a:lnTo>
                  <a:pt x="1614463" y="5897373"/>
                </a:lnTo>
                <a:lnTo>
                  <a:pt x="1568089" y="5888766"/>
                </a:lnTo>
                <a:lnTo>
                  <a:pt x="1522933" y="5876933"/>
                </a:lnTo>
                <a:lnTo>
                  <a:pt x="1479120" y="5862000"/>
                </a:lnTo>
                <a:lnTo>
                  <a:pt x="1436776" y="5844093"/>
                </a:lnTo>
                <a:lnTo>
                  <a:pt x="1396026" y="5823337"/>
                </a:lnTo>
                <a:lnTo>
                  <a:pt x="1356995" y="5799858"/>
                </a:lnTo>
                <a:lnTo>
                  <a:pt x="1319810" y="5773780"/>
                </a:lnTo>
                <a:lnTo>
                  <a:pt x="1284595" y="5745230"/>
                </a:lnTo>
                <a:lnTo>
                  <a:pt x="1251476" y="5714333"/>
                </a:lnTo>
                <a:lnTo>
                  <a:pt x="1220579" y="5681214"/>
                </a:lnTo>
                <a:lnTo>
                  <a:pt x="1192029" y="5645999"/>
                </a:lnTo>
                <a:lnTo>
                  <a:pt x="1165951" y="5608814"/>
                </a:lnTo>
                <a:lnTo>
                  <a:pt x="1142472" y="5569783"/>
                </a:lnTo>
                <a:lnTo>
                  <a:pt x="1121716" y="5529033"/>
                </a:lnTo>
                <a:lnTo>
                  <a:pt x="1103809" y="5486689"/>
                </a:lnTo>
                <a:lnTo>
                  <a:pt x="1088876" y="5442876"/>
                </a:lnTo>
                <a:lnTo>
                  <a:pt x="1077043" y="5397720"/>
                </a:lnTo>
                <a:lnTo>
                  <a:pt x="1068436" y="5351346"/>
                </a:lnTo>
                <a:lnTo>
                  <a:pt x="1063180" y="5303880"/>
                </a:lnTo>
                <a:lnTo>
                  <a:pt x="1061399" y="5255447"/>
                </a:lnTo>
                <a:lnTo>
                  <a:pt x="1061399" y="2659673"/>
                </a:lnTo>
                <a:close/>
              </a:path>
              <a:path w="10292080" h="6436995">
                <a:moveTo>
                  <a:pt x="1234799" y="3171785"/>
                </a:moveTo>
                <a:lnTo>
                  <a:pt x="1236971" y="3123429"/>
                </a:lnTo>
                <a:lnTo>
                  <a:pt x="1243359" y="3076290"/>
                </a:lnTo>
                <a:lnTo>
                  <a:pt x="1253777" y="3030555"/>
                </a:lnTo>
                <a:lnTo>
                  <a:pt x="1268037" y="2986411"/>
                </a:lnTo>
                <a:lnTo>
                  <a:pt x="1285951" y="2944046"/>
                </a:lnTo>
                <a:lnTo>
                  <a:pt x="1307332" y="2903648"/>
                </a:lnTo>
                <a:lnTo>
                  <a:pt x="1331993" y="2865403"/>
                </a:lnTo>
                <a:lnTo>
                  <a:pt x="1359745" y="2829501"/>
                </a:lnTo>
                <a:lnTo>
                  <a:pt x="1390402" y="2796127"/>
                </a:lnTo>
                <a:lnTo>
                  <a:pt x="1423776" y="2765470"/>
                </a:lnTo>
                <a:lnTo>
                  <a:pt x="1459678" y="2737718"/>
                </a:lnTo>
                <a:lnTo>
                  <a:pt x="1497923" y="2713057"/>
                </a:lnTo>
                <a:lnTo>
                  <a:pt x="1538321" y="2691676"/>
                </a:lnTo>
                <a:lnTo>
                  <a:pt x="1580686" y="2673761"/>
                </a:lnTo>
                <a:lnTo>
                  <a:pt x="1624830" y="2659502"/>
                </a:lnTo>
                <a:lnTo>
                  <a:pt x="1670565" y="2649084"/>
                </a:lnTo>
                <a:lnTo>
                  <a:pt x="1717704" y="2642696"/>
                </a:lnTo>
                <a:lnTo>
                  <a:pt x="1766060" y="2640524"/>
                </a:lnTo>
                <a:lnTo>
                  <a:pt x="5895038" y="2640524"/>
                </a:lnTo>
                <a:lnTo>
                  <a:pt x="5947547" y="2643124"/>
                </a:lnTo>
                <a:lnTo>
                  <a:pt x="5999166" y="2650827"/>
                </a:lnTo>
                <a:lnTo>
                  <a:pt x="6049548" y="2663488"/>
                </a:lnTo>
                <a:lnTo>
                  <a:pt x="6098343" y="2680964"/>
                </a:lnTo>
                <a:lnTo>
                  <a:pt x="6145204" y="2703111"/>
                </a:lnTo>
                <a:lnTo>
                  <a:pt x="6189782" y="2729783"/>
                </a:lnTo>
                <a:lnTo>
                  <a:pt x="6231729" y="2760836"/>
                </a:lnTo>
                <a:lnTo>
                  <a:pt x="6270697" y="2796127"/>
                </a:lnTo>
                <a:lnTo>
                  <a:pt x="6305988" y="2835095"/>
                </a:lnTo>
                <a:lnTo>
                  <a:pt x="6337041" y="2877041"/>
                </a:lnTo>
                <a:lnTo>
                  <a:pt x="6363714" y="2921620"/>
                </a:lnTo>
                <a:lnTo>
                  <a:pt x="6385860" y="2968481"/>
                </a:lnTo>
                <a:lnTo>
                  <a:pt x="6403336" y="3017276"/>
                </a:lnTo>
                <a:lnTo>
                  <a:pt x="6415997" y="3067657"/>
                </a:lnTo>
                <a:lnTo>
                  <a:pt x="6423700" y="3119276"/>
                </a:lnTo>
                <a:lnTo>
                  <a:pt x="6426299" y="3171785"/>
                </a:lnTo>
                <a:lnTo>
                  <a:pt x="6426299" y="5296763"/>
                </a:lnTo>
                <a:lnTo>
                  <a:pt x="6424128" y="5345119"/>
                </a:lnTo>
                <a:lnTo>
                  <a:pt x="6417740" y="5392258"/>
                </a:lnTo>
                <a:lnTo>
                  <a:pt x="6407322" y="5437994"/>
                </a:lnTo>
                <a:lnTo>
                  <a:pt x="6393063" y="5482138"/>
                </a:lnTo>
                <a:lnTo>
                  <a:pt x="6375148" y="5524503"/>
                </a:lnTo>
                <a:lnTo>
                  <a:pt x="6353767" y="5564901"/>
                </a:lnTo>
                <a:lnTo>
                  <a:pt x="6329106" y="5603146"/>
                </a:lnTo>
                <a:lnTo>
                  <a:pt x="6301354" y="5639048"/>
                </a:lnTo>
                <a:lnTo>
                  <a:pt x="6270697" y="5672422"/>
                </a:lnTo>
                <a:lnTo>
                  <a:pt x="6237323" y="5703079"/>
                </a:lnTo>
                <a:lnTo>
                  <a:pt x="6201421" y="5730831"/>
                </a:lnTo>
                <a:lnTo>
                  <a:pt x="6163176" y="5755492"/>
                </a:lnTo>
                <a:lnTo>
                  <a:pt x="6122778" y="5776873"/>
                </a:lnTo>
                <a:lnTo>
                  <a:pt x="6080413" y="5794788"/>
                </a:lnTo>
                <a:lnTo>
                  <a:pt x="6036269" y="5809047"/>
                </a:lnTo>
                <a:lnTo>
                  <a:pt x="5990533" y="5819465"/>
                </a:lnTo>
                <a:lnTo>
                  <a:pt x="5943394" y="5825853"/>
                </a:lnTo>
                <a:lnTo>
                  <a:pt x="5895038" y="5828024"/>
                </a:lnTo>
                <a:lnTo>
                  <a:pt x="1766060" y="5828024"/>
                </a:lnTo>
                <a:lnTo>
                  <a:pt x="1717704" y="5825853"/>
                </a:lnTo>
                <a:lnTo>
                  <a:pt x="1670565" y="5819465"/>
                </a:lnTo>
                <a:lnTo>
                  <a:pt x="1624830" y="5809047"/>
                </a:lnTo>
                <a:lnTo>
                  <a:pt x="1580686" y="5794788"/>
                </a:lnTo>
                <a:lnTo>
                  <a:pt x="1538321" y="5776873"/>
                </a:lnTo>
                <a:lnTo>
                  <a:pt x="1497923" y="5755492"/>
                </a:lnTo>
                <a:lnTo>
                  <a:pt x="1459678" y="5730831"/>
                </a:lnTo>
                <a:lnTo>
                  <a:pt x="1423776" y="5703079"/>
                </a:lnTo>
                <a:lnTo>
                  <a:pt x="1390402" y="5672422"/>
                </a:lnTo>
                <a:lnTo>
                  <a:pt x="1359745" y="5639048"/>
                </a:lnTo>
                <a:lnTo>
                  <a:pt x="1331993" y="5603146"/>
                </a:lnTo>
                <a:lnTo>
                  <a:pt x="1307332" y="5564901"/>
                </a:lnTo>
                <a:lnTo>
                  <a:pt x="1285951" y="5524503"/>
                </a:lnTo>
                <a:lnTo>
                  <a:pt x="1268037" y="5482138"/>
                </a:lnTo>
                <a:lnTo>
                  <a:pt x="1253777" y="5437994"/>
                </a:lnTo>
                <a:lnTo>
                  <a:pt x="1243359" y="5392258"/>
                </a:lnTo>
                <a:lnTo>
                  <a:pt x="1236971" y="5345119"/>
                </a:lnTo>
                <a:lnTo>
                  <a:pt x="1234799" y="5296763"/>
                </a:lnTo>
                <a:lnTo>
                  <a:pt x="1234799" y="3171785"/>
                </a:lnTo>
                <a:close/>
              </a:path>
              <a:path w="10292080" h="6436995">
                <a:moveTo>
                  <a:pt x="1338649" y="3654583"/>
                </a:moveTo>
                <a:lnTo>
                  <a:pt x="1341471" y="3605665"/>
                </a:lnTo>
                <a:lnTo>
                  <a:pt x="1349728" y="3558405"/>
                </a:lnTo>
                <a:lnTo>
                  <a:pt x="1363103" y="3513117"/>
                </a:lnTo>
                <a:lnTo>
                  <a:pt x="1381284" y="3470116"/>
                </a:lnTo>
                <a:lnTo>
                  <a:pt x="1403954" y="3429716"/>
                </a:lnTo>
                <a:lnTo>
                  <a:pt x="1430800" y="3392233"/>
                </a:lnTo>
                <a:lnTo>
                  <a:pt x="1461506" y="3357981"/>
                </a:lnTo>
                <a:lnTo>
                  <a:pt x="1495758" y="3327275"/>
                </a:lnTo>
                <a:lnTo>
                  <a:pt x="1533241" y="3300429"/>
                </a:lnTo>
                <a:lnTo>
                  <a:pt x="1573641" y="3277759"/>
                </a:lnTo>
                <a:lnTo>
                  <a:pt x="1616642" y="3259578"/>
                </a:lnTo>
                <a:lnTo>
                  <a:pt x="1661930" y="3246203"/>
                </a:lnTo>
                <a:lnTo>
                  <a:pt x="1709190" y="3237946"/>
                </a:lnTo>
                <a:lnTo>
                  <a:pt x="1758108" y="3235124"/>
                </a:lnTo>
                <a:lnTo>
                  <a:pt x="5854491" y="3235124"/>
                </a:lnTo>
                <a:lnTo>
                  <a:pt x="5901821" y="3237802"/>
                </a:lnTo>
                <a:lnTo>
                  <a:pt x="5948183" y="3245721"/>
                </a:lnTo>
                <a:lnTo>
                  <a:pt x="5993165" y="3258710"/>
                </a:lnTo>
                <a:lnTo>
                  <a:pt x="6036358" y="3276602"/>
                </a:lnTo>
                <a:lnTo>
                  <a:pt x="6077351" y="3299224"/>
                </a:lnTo>
                <a:lnTo>
                  <a:pt x="6115733" y="3326407"/>
                </a:lnTo>
                <a:lnTo>
                  <a:pt x="6151093" y="3357981"/>
                </a:lnTo>
                <a:lnTo>
                  <a:pt x="6182667" y="3393342"/>
                </a:lnTo>
                <a:lnTo>
                  <a:pt x="6209850" y="3431723"/>
                </a:lnTo>
                <a:lnTo>
                  <a:pt x="6232473" y="3472716"/>
                </a:lnTo>
                <a:lnTo>
                  <a:pt x="6250364" y="3515909"/>
                </a:lnTo>
                <a:lnTo>
                  <a:pt x="6263353" y="3560891"/>
                </a:lnTo>
                <a:lnTo>
                  <a:pt x="6271272" y="3607253"/>
                </a:lnTo>
                <a:lnTo>
                  <a:pt x="6273949" y="3654583"/>
                </a:lnTo>
                <a:lnTo>
                  <a:pt x="6273949" y="5332366"/>
                </a:lnTo>
                <a:lnTo>
                  <a:pt x="6271127" y="5381284"/>
                </a:lnTo>
                <a:lnTo>
                  <a:pt x="6262871" y="5428544"/>
                </a:lnTo>
                <a:lnTo>
                  <a:pt x="6249496" y="5473832"/>
                </a:lnTo>
                <a:lnTo>
                  <a:pt x="6231315" y="5516833"/>
                </a:lnTo>
                <a:lnTo>
                  <a:pt x="6208645" y="5557233"/>
                </a:lnTo>
                <a:lnTo>
                  <a:pt x="6181799" y="5594716"/>
                </a:lnTo>
                <a:lnTo>
                  <a:pt x="6151093" y="5628968"/>
                </a:lnTo>
                <a:lnTo>
                  <a:pt x="6116841" y="5659674"/>
                </a:lnTo>
                <a:lnTo>
                  <a:pt x="6079358" y="5686520"/>
                </a:lnTo>
                <a:lnTo>
                  <a:pt x="6038958" y="5709190"/>
                </a:lnTo>
                <a:lnTo>
                  <a:pt x="5995957" y="5727371"/>
                </a:lnTo>
                <a:lnTo>
                  <a:pt x="5950669" y="5740746"/>
                </a:lnTo>
                <a:lnTo>
                  <a:pt x="5903409" y="5749002"/>
                </a:lnTo>
                <a:lnTo>
                  <a:pt x="5854491" y="5751824"/>
                </a:lnTo>
                <a:lnTo>
                  <a:pt x="1758108" y="5751824"/>
                </a:lnTo>
                <a:lnTo>
                  <a:pt x="1709190" y="5749002"/>
                </a:lnTo>
                <a:lnTo>
                  <a:pt x="1661930" y="5740746"/>
                </a:lnTo>
                <a:lnTo>
                  <a:pt x="1616642" y="5727371"/>
                </a:lnTo>
                <a:lnTo>
                  <a:pt x="1573641" y="5709190"/>
                </a:lnTo>
                <a:lnTo>
                  <a:pt x="1533241" y="5686520"/>
                </a:lnTo>
                <a:lnTo>
                  <a:pt x="1495758" y="5659674"/>
                </a:lnTo>
                <a:lnTo>
                  <a:pt x="1461506" y="5628968"/>
                </a:lnTo>
                <a:lnTo>
                  <a:pt x="1430800" y="5594716"/>
                </a:lnTo>
                <a:lnTo>
                  <a:pt x="1403954" y="5557233"/>
                </a:lnTo>
                <a:lnTo>
                  <a:pt x="1381284" y="5516833"/>
                </a:lnTo>
                <a:lnTo>
                  <a:pt x="1363103" y="5473832"/>
                </a:lnTo>
                <a:lnTo>
                  <a:pt x="1349728" y="5428544"/>
                </a:lnTo>
                <a:lnTo>
                  <a:pt x="1341471" y="5381284"/>
                </a:lnTo>
                <a:lnTo>
                  <a:pt x="1338649" y="5332366"/>
                </a:lnTo>
                <a:lnTo>
                  <a:pt x="1338649" y="3654583"/>
                </a:lnTo>
                <a:close/>
              </a:path>
              <a:path w="10292080" h="6436995">
                <a:moveTo>
                  <a:pt x="1398074" y="4107956"/>
                </a:moveTo>
                <a:lnTo>
                  <a:pt x="1401474" y="4061621"/>
                </a:lnTo>
                <a:lnTo>
                  <a:pt x="1411350" y="4017397"/>
                </a:lnTo>
                <a:lnTo>
                  <a:pt x="1427217" y="3975768"/>
                </a:lnTo>
                <a:lnTo>
                  <a:pt x="1448590" y="3937221"/>
                </a:lnTo>
                <a:lnTo>
                  <a:pt x="1474985" y="3902240"/>
                </a:lnTo>
                <a:lnTo>
                  <a:pt x="1505915" y="3871310"/>
                </a:lnTo>
                <a:lnTo>
                  <a:pt x="1540896" y="3844915"/>
                </a:lnTo>
                <a:lnTo>
                  <a:pt x="1579443" y="3823542"/>
                </a:lnTo>
                <a:lnTo>
                  <a:pt x="1621072" y="3807675"/>
                </a:lnTo>
                <a:lnTo>
                  <a:pt x="1665296" y="3797799"/>
                </a:lnTo>
                <a:lnTo>
                  <a:pt x="1711631" y="3794399"/>
                </a:lnTo>
                <a:lnTo>
                  <a:pt x="5808018" y="3794399"/>
                </a:lnTo>
                <a:lnTo>
                  <a:pt x="5857365" y="3798306"/>
                </a:lnTo>
                <a:lnTo>
                  <a:pt x="5905053" y="3809791"/>
                </a:lnTo>
                <a:lnTo>
                  <a:pt x="5950239" y="3828508"/>
                </a:lnTo>
                <a:lnTo>
                  <a:pt x="5992080" y="3854106"/>
                </a:lnTo>
                <a:lnTo>
                  <a:pt x="6029736" y="3886238"/>
                </a:lnTo>
                <a:lnTo>
                  <a:pt x="6061868" y="3923894"/>
                </a:lnTo>
                <a:lnTo>
                  <a:pt x="6087466" y="3965736"/>
                </a:lnTo>
                <a:lnTo>
                  <a:pt x="6106183" y="4010921"/>
                </a:lnTo>
                <a:lnTo>
                  <a:pt x="6117668" y="4058609"/>
                </a:lnTo>
                <a:lnTo>
                  <a:pt x="6121574" y="4107956"/>
                </a:lnTo>
                <a:lnTo>
                  <a:pt x="6121574" y="5362143"/>
                </a:lnTo>
                <a:lnTo>
                  <a:pt x="6118175" y="5408478"/>
                </a:lnTo>
                <a:lnTo>
                  <a:pt x="6108299" y="5452703"/>
                </a:lnTo>
                <a:lnTo>
                  <a:pt x="6092432" y="5494331"/>
                </a:lnTo>
                <a:lnTo>
                  <a:pt x="6071059" y="5532878"/>
                </a:lnTo>
                <a:lnTo>
                  <a:pt x="6044665" y="5567859"/>
                </a:lnTo>
                <a:lnTo>
                  <a:pt x="6013734" y="5598790"/>
                </a:lnTo>
                <a:lnTo>
                  <a:pt x="5978753" y="5625184"/>
                </a:lnTo>
                <a:lnTo>
                  <a:pt x="5940206" y="5646557"/>
                </a:lnTo>
                <a:lnTo>
                  <a:pt x="5898578" y="5662424"/>
                </a:lnTo>
                <a:lnTo>
                  <a:pt x="5854353" y="5672300"/>
                </a:lnTo>
                <a:lnTo>
                  <a:pt x="5808018" y="5675699"/>
                </a:lnTo>
                <a:lnTo>
                  <a:pt x="1711631" y="5675699"/>
                </a:lnTo>
                <a:lnTo>
                  <a:pt x="1665296" y="5672300"/>
                </a:lnTo>
                <a:lnTo>
                  <a:pt x="1621072" y="5662424"/>
                </a:lnTo>
                <a:lnTo>
                  <a:pt x="1579443" y="5646557"/>
                </a:lnTo>
                <a:lnTo>
                  <a:pt x="1540896" y="5625184"/>
                </a:lnTo>
                <a:lnTo>
                  <a:pt x="1505915" y="5598790"/>
                </a:lnTo>
                <a:lnTo>
                  <a:pt x="1474985" y="5567859"/>
                </a:lnTo>
                <a:lnTo>
                  <a:pt x="1448590" y="5532878"/>
                </a:lnTo>
                <a:lnTo>
                  <a:pt x="1427217" y="5494331"/>
                </a:lnTo>
                <a:lnTo>
                  <a:pt x="1411350" y="5452703"/>
                </a:lnTo>
                <a:lnTo>
                  <a:pt x="1401474" y="5408478"/>
                </a:lnTo>
                <a:lnTo>
                  <a:pt x="1398074" y="5362143"/>
                </a:lnTo>
                <a:lnTo>
                  <a:pt x="1398074" y="4107956"/>
                </a:lnTo>
                <a:close/>
              </a:path>
              <a:path w="10292080" h="6436995">
                <a:moveTo>
                  <a:pt x="7608249" y="17649"/>
                </a:moveTo>
                <a:lnTo>
                  <a:pt x="7617249" y="6436749"/>
                </a:lnTo>
              </a:path>
              <a:path w="10292080" h="6436995">
                <a:moveTo>
                  <a:pt x="1931474" y="4160154"/>
                </a:moveTo>
                <a:lnTo>
                  <a:pt x="1937109" y="4111234"/>
                </a:lnTo>
                <a:lnTo>
                  <a:pt x="1953160" y="4066326"/>
                </a:lnTo>
                <a:lnTo>
                  <a:pt x="1978346" y="4026712"/>
                </a:lnTo>
                <a:lnTo>
                  <a:pt x="2011387" y="3993671"/>
                </a:lnTo>
                <a:lnTo>
                  <a:pt x="2051001" y="3968485"/>
                </a:lnTo>
                <a:lnTo>
                  <a:pt x="2095909" y="3952434"/>
                </a:lnTo>
                <a:lnTo>
                  <a:pt x="2144829" y="3946799"/>
                </a:lnTo>
                <a:lnTo>
                  <a:pt x="2998220" y="3946799"/>
                </a:lnTo>
                <a:lnTo>
                  <a:pt x="3040038" y="3950937"/>
                </a:lnTo>
                <a:lnTo>
                  <a:pt x="3079867" y="3963040"/>
                </a:lnTo>
                <a:lnTo>
                  <a:pt x="3116589" y="3982646"/>
                </a:lnTo>
                <a:lnTo>
                  <a:pt x="3149084" y="4009289"/>
                </a:lnTo>
                <a:lnTo>
                  <a:pt x="3175728" y="4041785"/>
                </a:lnTo>
                <a:lnTo>
                  <a:pt x="3195334" y="4078507"/>
                </a:lnTo>
                <a:lnTo>
                  <a:pt x="3207437" y="4118336"/>
                </a:lnTo>
                <a:lnTo>
                  <a:pt x="3211574" y="4160154"/>
                </a:lnTo>
                <a:lnTo>
                  <a:pt x="3211574" y="5013545"/>
                </a:lnTo>
                <a:lnTo>
                  <a:pt x="3205940" y="5062466"/>
                </a:lnTo>
                <a:lnTo>
                  <a:pt x="3189889" y="5107373"/>
                </a:lnTo>
                <a:lnTo>
                  <a:pt x="3164703" y="5146987"/>
                </a:lnTo>
                <a:lnTo>
                  <a:pt x="3131662" y="5180028"/>
                </a:lnTo>
                <a:lnTo>
                  <a:pt x="3092048" y="5205214"/>
                </a:lnTo>
                <a:lnTo>
                  <a:pt x="3047140" y="5221265"/>
                </a:lnTo>
                <a:lnTo>
                  <a:pt x="2998220" y="5226899"/>
                </a:lnTo>
                <a:lnTo>
                  <a:pt x="2144829" y="5226899"/>
                </a:lnTo>
                <a:lnTo>
                  <a:pt x="2095909" y="5221265"/>
                </a:lnTo>
                <a:lnTo>
                  <a:pt x="2051001" y="5205214"/>
                </a:lnTo>
                <a:lnTo>
                  <a:pt x="2011387" y="5180028"/>
                </a:lnTo>
                <a:lnTo>
                  <a:pt x="1978346" y="5146987"/>
                </a:lnTo>
                <a:lnTo>
                  <a:pt x="1953160" y="5107373"/>
                </a:lnTo>
                <a:lnTo>
                  <a:pt x="1937109" y="5062466"/>
                </a:lnTo>
                <a:lnTo>
                  <a:pt x="1931474" y="5013545"/>
                </a:lnTo>
                <a:lnTo>
                  <a:pt x="1931474" y="4160154"/>
                </a:lnTo>
                <a:close/>
              </a:path>
              <a:path w="10292080" h="6436995">
                <a:moveTo>
                  <a:pt x="1855274" y="2361854"/>
                </a:moveTo>
                <a:lnTo>
                  <a:pt x="1860229" y="2312709"/>
                </a:lnTo>
                <a:lnTo>
                  <a:pt x="1874438" y="2266935"/>
                </a:lnTo>
                <a:lnTo>
                  <a:pt x="1896921" y="2225513"/>
                </a:lnTo>
                <a:lnTo>
                  <a:pt x="1926698" y="2189423"/>
                </a:lnTo>
                <a:lnTo>
                  <a:pt x="1962788" y="2159646"/>
                </a:lnTo>
                <a:lnTo>
                  <a:pt x="2004210" y="2137163"/>
                </a:lnTo>
                <a:lnTo>
                  <a:pt x="2049984" y="2122954"/>
                </a:lnTo>
                <a:lnTo>
                  <a:pt x="2099129" y="2117999"/>
                </a:lnTo>
                <a:lnTo>
                  <a:pt x="3074520" y="2117999"/>
                </a:lnTo>
                <a:lnTo>
                  <a:pt x="3122316" y="2122728"/>
                </a:lnTo>
                <a:lnTo>
                  <a:pt x="3167839" y="2136562"/>
                </a:lnTo>
                <a:lnTo>
                  <a:pt x="3209810" y="2158970"/>
                </a:lnTo>
                <a:lnTo>
                  <a:pt x="3246951" y="2189423"/>
                </a:lnTo>
                <a:lnTo>
                  <a:pt x="3277404" y="2226564"/>
                </a:lnTo>
                <a:lnTo>
                  <a:pt x="3299812" y="2268535"/>
                </a:lnTo>
                <a:lnTo>
                  <a:pt x="3313646" y="2314058"/>
                </a:lnTo>
                <a:lnTo>
                  <a:pt x="3318374" y="2361854"/>
                </a:lnTo>
                <a:lnTo>
                  <a:pt x="3318374" y="5166044"/>
                </a:lnTo>
                <a:lnTo>
                  <a:pt x="3313420" y="5215190"/>
                </a:lnTo>
                <a:lnTo>
                  <a:pt x="3299211" y="5260964"/>
                </a:lnTo>
                <a:lnTo>
                  <a:pt x="3276728" y="5302386"/>
                </a:lnTo>
                <a:lnTo>
                  <a:pt x="3246951" y="5338476"/>
                </a:lnTo>
                <a:lnTo>
                  <a:pt x="3210861" y="5368253"/>
                </a:lnTo>
                <a:lnTo>
                  <a:pt x="3169439" y="5390736"/>
                </a:lnTo>
                <a:lnTo>
                  <a:pt x="3123665" y="5404945"/>
                </a:lnTo>
                <a:lnTo>
                  <a:pt x="3074520" y="5409899"/>
                </a:lnTo>
                <a:lnTo>
                  <a:pt x="2099129" y="5409899"/>
                </a:lnTo>
                <a:lnTo>
                  <a:pt x="2049984" y="5404945"/>
                </a:lnTo>
                <a:lnTo>
                  <a:pt x="2004210" y="5390736"/>
                </a:lnTo>
                <a:lnTo>
                  <a:pt x="1962788" y="5368253"/>
                </a:lnTo>
                <a:lnTo>
                  <a:pt x="1926698" y="5338476"/>
                </a:lnTo>
                <a:lnTo>
                  <a:pt x="1896921" y="5302386"/>
                </a:lnTo>
                <a:lnTo>
                  <a:pt x="1874438" y="5260964"/>
                </a:lnTo>
                <a:lnTo>
                  <a:pt x="1860229" y="5215190"/>
                </a:lnTo>
                <a:lnTo>
                  <a:pt x="1855274" y="5166044"/>
                </a:lnTo>
                <a:lnTo>
                  <a:pt x="1855274" y="2361854"/>
                </a:lnTo>
                <a:close/>
              </a:path>
              <a:path w="10292080" h="6436995">
                <a:moveTo>
                  <a:pt x="1779074" y="1706505"/>
                </a:moveTo>
                <a:lnTo>
                  <a:pt x="1783494" y="1657198"/>
                </a:lnTo>
                <a:lnTo>
                  <a:pt x="1796236" y="1610791"/>
                </a:lnTo>
                <a:lnTo>
                  <a:pt x="1816525" y="1568058"/>
                </a:lnTo>
                <a:lnTo>
                  <a:pt x="1843588" y="1529774"/>
                </a:lnTo>
                <a:lnTo>
                  <a:pt x="1876648" y="1496713"/>
                </a:lnTo>
                <a:lnTo>
                  <a:pt x="1914933" y="1469650"/>
                </a:lnTo>
                <a:lnTo>
                  <a:pt x="1957666" y="1449361"/>
                </a:lnTo>
                <a:lnTo>
                  <a:pt x="2004073" y="1436619"/>
                </a:lnTo>
                <a:lnTo>
                  <a:pt x="2053380" y="1432199"/>
                </a:lnTo>
                <a:lnTo>
                  <a:pt x="3150569" y="1432199"/>
                </a:lnTo>
                <a:lnTo>
                  <a:pt x="3204333" y="1437519"/>
                </a:lnTo>
                <a:lnTo>
                  <a:pt x="3255541" y="1453080"/>
                </a:lnTo>
                <a:lnTo>
                  <a:pt x="3302754" y="1478286"/>
                </a:lnTo>
                <a:lnTo>
                  <a:pt x="3344532" y="1512542"/>
                </a:lnTo>
                <a:lnTo>
                  <a:pt x="3378788" y="1554320"/>
                </a:lnTo>
                <a:lnTo>
                  <a:pt x="3403994" y="1601533"/>
                </a:lnTo>
                <a:lnTo>
                  <a:pt x="3419555" y="1652741"/>
                </a:lnTo>
                <a:lnTo>
                  <a:pt x="3424874" y="1706505"/>
                </a:lnTo>
                <a:lnTo>
                  <a:pt x="3424874" y="5272694"/>
                </a:lnTo>
                <a:lnTo>
                  <a:pt x="3420455" y="5322001"/>
                </a:lnTo>
                <a:lnTo>
                  <a:pt x="3407713" y="5368408"/>
                </a:lnTo>
                <a:lnTo>
                  <a:pt x="3387424" y="5411141"/>
                </a:lnTo>
                <a:lnTo>
                  <a:pt x="3360361" y="5449425"/>
                </a:lnTo>
                <a:lnTo>
                  <a:pt x="3327300" y="5482486"/>
                </a:lnTo>
                <a:lnTo>
                  <a:pt x="3289016" y="5509549"/>
                </a:lnTo>
                <a:lnTo>
                  <a:pt x="3246283" y="5529838"/>
                </a:lnTo>
                <a:lnTo>
                  <a:pt x="3199876" y="5542580"/>
                </a:lnTo>
                <a:lnTo>
                  <a:pt x="3150569" y="5546999"/>
                </a:lnTo>
                <a:lnTo>
                  <a:pt x="2053380" y="5546999"/>
                </a:lnTo>
                <a:lnTo>
                  <a:pt x="2004073" y="5542580"/>
                </a:lnTo>
                <a:lnTo>
                  <a:pt x="1957666" y="5529838"/>
                </a:lnTo>
                <a:lnTo>
                  <a:pt x="1914933" y="5509549"/>
                </a:lnTo>
                <a:lnTo>
                  <a:pt x="1876648" y="5482486"/>
                </a:lnTo>
                <a:lnTo>
                  <a:pt x="1843588" y="5449425"/>
                </a:lnTo>
                <a:lnTo>
                  <a:pt x="1816525" y="5411141"/>
                </a:lnTo>
                <a:lnTo>
                  <a:pt x="1796236" y="5368408"/>
                </a:lnTo>
                <a:lnTo>
                  <a:pt x="1783494" y="5322001"/>
                </a:lnTo>
                <a:lnTo>
                  <a:pt x="1779074" y="5272694"/>
                </a:lnTo>
                <a:lnTo>
                  <a:pt x="1779074" y="1706505"/>
                </a:lnTo>
                <a:close/>
              </a:path>
            </a:pathLst>
          </a:custGeom>
          <a:ln w="19049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57953" y="3832374"/>
            <a:ext cx="7143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LL</a:t>
            </a:r>
            <a:r>
              <a:rPr sz="2500" b="1" spc="-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(k)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3691" y="4441974"/>
            <a:ext cx="7232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LL</a:t>
            </a:r>
            <a:r>
              <a:rPr sz="2500" b="1" spc="-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(1)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2610" y="3832374"/>
            <a:ext cx="7588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LR</a:t>
            </a:r>
            <a:r>
              <a:rPr sz="2500" b="1" spc="-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(k)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8348" y="4426735"/>
            <a:ext cx="7677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LR</a:t>
            </a:r>
            <a:r>
              <a:rPr sz="2500" b="1" spc="-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(1)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53691" y="4807734"/>
            <a:ext cx="3374390" cy="221996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293620">
              <a:lnSpc>
                <a:spcPct val="100000"/>
              </a:lnSpc>
              <a:spcBef>
                <a:spcPts val="178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LALR</a:t>
            </a:r>
            <a:r>
              <a:rPr sz="2500" b="1" spc="-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(1)</a:t>
            </a:r>
            <a:endParaRPr sz="2500">
              <a:latin typeface="Calibri"/>
              <a:cs typeface="Calibri"/>
            </a:endParaRPr>
          </a:p>
          <a:p>
            <a:pPr marL="2381885">
              <a:lnSpc>
                <a:spcPct val="100000"/>
              </a:lnSpc>
              <a:spcBef>
                <a:spcPts val="168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SLR</a:t>
            </a:r>
            <a:r>
              <a:rPr sz="25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(1)</a:t>
            </a:r>
            <a:endParaRPr sz="2500">
              <a:latin typeface="Calibri"/>
              <a:cs typeface="Calibri"/>
            </a:endParaRPr>
          </a:p>
          <a:p>
            <a:pPr marL="2456815">
              <a:lnSpc>
                <a:spcPct val="100000"/>
              </a:lnSpc>
              <a:spcBef>
                <a:spcPts val="96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LR</a:t>
            </a:r>
            <a:r>
              <a:rPr sz="25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(0)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LL</a:t>
            </a:r>
            <a:r>
              <a:rPr sz="25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(0)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22849" y="2531674"/>
            <a:ext cx="325310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i="1" spc="-5" dirty="0">
                <a:solidFill>
                  <a:srgbClr val="2F5496"/>
                </a:solidFill>
                <a:latin typeface="Calibri"/>
                <a:cs typeface="Calibri"/>
              </a:rPr>
              <a:t>unambiguous</a:t>
            </a:r>
            <a:r>
              <a:rPr sz="2500" b="1" i="1" spc="-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i="1" spc="-5" dirty="0">
                <a:solidFill>
                  <a:srgbClr val="2F5496"/>
                </a:solidFill>
                <a:latin typeface="Calibri"/>
                <a:cs typeface="Calibri"/>
              </a:rPr>
              <a:t>grammars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45828" y="2531674"/>
            <a:ext cx="14839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 marR="5080" indent="-50800">
              <a:lnSpc>
                <a:spcPct val="100000"/>
              </a:lnSpc>
              <a:spcBef>
                <a:spcPts val="100"/>
              </a:spcBef>
            </a:pPr>
            <a:r>
              <a:rPr sz="2500" b="1" i="1" spc="-5" dirty="0">
                <a:solidFill>
                  <a:srgbClr val="2F5496"/>
                </a:solidFill>
                <a:latin typeface="Calibri"/>
                <a:cs typeface="Calibri"/>
              </a:rPr>
              <a:t>ambiguous  grammars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25132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5" dirty="0"/>
              <a:t>Summary</a:t>
            </a:r>
            <a:r>
              <a:rPr sz="3000" spc="-20" dirty="0"/>
              <a:t> </a:t>
            </a:r>
            <a:r>
              <a:rPr sz="3000" spc="-5" dirty="0"/>
              <a:t>of</a:t>
            </a:r>
            <a:r>
              <a:rPr sz="3000" spc="-20" dirty="0"/>
              <a:t> </a:t>
            </a:r>
            <a:r>
              <a:rPr sz="3000" spc="-5" dirty="0"/>
              <a:t>all</a:t>
            </a:r>
            <a:r>
              <a:rPr sz="3000" spc="-20" dirty="0"/>
              <a:t> </a:t>
            </a:r>
            <a:r>
              <a:rPr sz="3000" spc="-5" dirty="0"/>
              <a:t>the</a:t>
            </a:r>
            <a:r>
              <a:rPr sz="3000" spc="-20" dirty="0"/>
              <a:t> </a:t>
            </a:r>
            <a:r>
              <a:rPr sz="3000" spc="-15" dirty="0"/>
              <a:t>parsers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268609"/>
            <a:ext cx="8997950" cy="599313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Note</a:t>
            </a:r>
            <a:r>
              <a:rPr sz="2800" b="1" spc="3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sz="2800" b="1" spc="3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3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diagram</a:t>
            </a:r>
            <a:r>
              <a:rPr sz="2800" b="1" spc="3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refers</a:t>
            </a:r>
            <a:r>
              <a:rPr sz="2800" b="1" spc="3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434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grammars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3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not</a:t>
            </a:r>
            <a:r>
              <a:rPr sz="2800" b="1" spc="3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languages,</a:t>
            </a:r>
            <a:endParaRPr sz="2800">
              <a:latin typeface="Calibri"/>
              <a:cs typeface="Calibri"/>
            </a:endParaRPr>
          </a:p>
          <a:p>
            <a:pPr marL="12700" marR="13970" algn="just">
              <a:lnSpc>
                <a:spcPct val="114999"/>
              </a:lnSpc>
            </a:pP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e.g.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may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 an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equivalent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LR(1)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accepts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same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another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non-LR(1)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grammar.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ambiguous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LL(1)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LR(1),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must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either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rewrite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remove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ambiguity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resolve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table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implementation.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50">
              <a:latin typeface="Calibri"/>
              <a:cs typeface="Calibri"/>
            </a:endParaRPr>
          </a:p>
          <a:p>
            <a:pPr marL="12700" marR="5080" algn="just">
              <a:lnSpc>
                <a:spcPct val="114999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hierarchy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LR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variants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clear: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every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SLR(1) and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every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SLR(1) is LALR(1) which in turn is LR(1). But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grammars</a:t>
            </a:r>
            <a:r>
              <a:rPr sz="2800" b="1" spc="59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don’t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meet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requirements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weaker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forms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can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parsed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by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more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powerful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variations.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80035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5" dirty="0"/>
              <a:t>LL</a:t>
            </a:r>
            <a:r>
              <a:rPr sz="3000" spc="-30" dirty="0"/>
              <a:t> </a:t>
            </a:r>
            <a:r>
              <a:rPr sz="3000" spc="-5" dirty="0"/>
              <a:t>(1)</a:t>
            </a:r>
            <a:r>
              <a:rPr sz="3000" spc="-25" dirty="0"/>
              <a:t> </a:t>
            </a:r>
            <a:r>
              <a:rPr sz="3000" spc="-30" dirty="0"/>
              <a:t>v/s </a:t>
            </a:r>
            <a:r>
              <a:rPr sz="3000" spc="-10" dirty="0"/>
              <a:t>LALR</a:t>
            </a:r>
            <a:r>
              <a:rPr sz="3000" spc="-30" dirty="0"/>
              <a:t> </a:t>
            </a:r>
            <a:r>
              <a:rPr sz="3000" spc="-5" dirty="0"/>
              <a:t>(1)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1892101"/>
            <a:ext cx="8994775" cy="68961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Error</a:t>
            </a:r>
            <a:r>
              <a:rPr sz="2800" b="1" spc="-4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repair:</a:t>
            </a:r>
            <a:endParaRPr sz="2800">
              <a:latin typeface="Calibri"/>
              <a:cs typeface="Calibri"/>
            </a:endParaRPr>
          </a:p>
          <a:p>
            <a:pPr marL="469900" marR="13335" indent="-443865" algn="just">
              <a:lnSpc>
                <a:spcPct val="114999"/>
              </a:lnSpc>
              <a:buFont typeface="Arial"/>
              <a:buChar char="●"/>
              <a:tabLst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Both LL(1) and LALR(1)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possess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valid prefix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property.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What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stack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will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always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sz="2800" b="1" spc="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6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valid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prefix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sentential form.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Errors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both types of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can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be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detected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earliest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possible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point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without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pushing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next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input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symbol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onto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stack.</a:t>
            </a:r>
            <a:endParaRPr sz="2800">
              <a:latin typeface="Calibri"/>
              <a:cs typeface="Calibri"/>
            </a:endParaRPr>
          </a:p>
          <a:p>
            <a:pPr marL="469900" marR="22860" indent="-443865" algn="just">
              <a:lnSpc>
                <a:spcPct val="114999"/>
              </a:lnSpc>
              <a:buFont typeface="Arial"/>
              <a:buChar char="●"/>
              <a:tabLst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LL(1)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stacks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contain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symbols that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 predicted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but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yet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matched.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information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can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be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valuable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in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determining proper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repairs.</a:t>
            </a:r>
            <a:endParaRPr sz="2800">
              <a:latin typeface="Calibri"/>
              <a:cs typeface="Calibri"/>
            </a:endParaRPr>
          </a:p>
          <a:p>
            <a:pPr marL="469900" marR="17780" indent="-443865" algn="just">
              <a:lnSpc>
                <a:spcPct val="114999"/>
              </a:lnSpc>
              <a:buFont typeface="Arial"/>
              <a:buChar char="●"/>
              <a:tabLst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LALR(1)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stacks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contain information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about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what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has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already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been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seen,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but do not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have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same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information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about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right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context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that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expected.</a:t>
            </a:r>
            <a:endParaRPr sz="2800">
              <a:latin typeface="Calibri"/>
              <a:cs typeface="Calibri"/>
            </a:endParaRPr>
          </a:p>
          <a:p>
            <a:pPr marL="469900" marR="5080" indent="-443865" algn="just">
              <a:lnSpc>
                <a:spcPct val="114999"/>
              </a:lnSpc>
              <a:buFont typeface="Arial"/>
              <a:buChar char="●"/>
              <a:tabLst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 means deciding possible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continuations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somewhat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easier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an LL(1) 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parser.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541591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5" dirty="0"/>
              <a:t>22.1</a:t>
            </a:r>
            <a:r>
              <a:rPr sz="3000" spc="-20" dirty="0"/>
              <a:t> </a:t>
            </a:r>
            <a:r>
              <a:rPr sz="3000" spc="-10" dirty="0"/>
              <a:t>solution</a:t>
            </a:r>
            <a:r>
              <a:rPr sz="3000" spc="-2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215840"/>
            <a:ext cx="8350884" cy="44424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3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1:</a:t>
            </a:r>
            <a:r>
              <a:rPr sz="2800" b="1" u="heavy" spc="-2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Starting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Starting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initial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item.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05"/>
              </a:spcBef>
              <a:tabLst>
                <a:tab pos="1840864" algn="l"/>
                <a:tab pos="2755265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2: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Adding productions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of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6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NTs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after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dot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Recall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how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calculate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lookahead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child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items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parent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will specify 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look-ahead.</a:t>
            </a:r>
            <a:endParaRPr sz="2800">
              <a:latin typeface="Calibri"/>
              <a:cs typeface="Calibri"/>
            </a:endParaRPr>
          </a:p>
          <a:p>
            <a:pPr marL="927100" marR="46990" indent="-914400">
              <a:lnSpc>
                <a:spcPct val="114999"/>
              </a:lnSpc>
              <a:tabLst>
                <a:tab pos="1840864" algn="l"/>
                <a:tab pos="2755265" algn="l"/>
                <a:tab pos="4003675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Look-ahead(child-item)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follow(NT)</a:t>
            </a:r>
            <a:r>
              <a:rPr sz="2800" b="1" spc="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parent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[,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$]	</a:t>
            </a:r>
            <a:r>
              <a:rPr sz="2800" dirty="0">
                <a:solidFill>
                  <a:srgbClr val="2F5496"/>
                </a:solidFill>
                <a:latin typeface="MS PGothic"/>
                <a:cs typeface="MS PGothic"/>
              </a:rPr>
              <a:t>⇒</a:t>
            </a:r>
            <a:r>
              <a:rPr sz="2800" spc="385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look-ahead here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‘$’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52100" y="7233512"/>
          <a:ext cx="3535679" cy="1392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220"/>
                <a:gridCol w="963930"/>
                <a:gridCol w="1954529"/>
              </a:tblGrid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907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239350" y="7156107"/>
            <a:ext cx="2667000" cy="128460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345"/>
              </a:spcBef>
              <a:tabLst>
                <a:tab pos="930275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}	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Parent</a:t>
            </a:r>
            <a:r>
              <a:rPr sz="2800" b="1" spc="-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  <a:tabLst>
                <a:tab pos="926465" algn="l"/>
              </a:tabLst>
            </a:pPr>
            <a:r>
              <a:rPr sz="4900" b="1" dirty="0">
                <a:solidFill>
                  <a:srgbClr val="2F5496"/>
                </a:solidFill>
                <a:latin typeface="Calibri"/>
                <a:cs typeface="Calibri"/>
              </a:rPr>
              <a:t>}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Child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009775" y="3657550"/>
            <a:ext cx="3001010" cy="3169285"/>
            <a:chOff x="11009775" y="3657550"/>
            <a:chExt cx="3001010" cy="3169285"/>
          </a:xfrm>
        </p:grpSpPr>
        <p:sp>
          <p:nvSpPr>
            <p:cNvPr id="9" name="object 9"/>
            <p:cNvSpPr/>
            <p:nvPr/>
          </p:nvSpPr>
          <p:spPr>
            <a:xfrm>
              <a:off x="11022475" y="3670249"/>
              <a:ext cx="2975610" cy="3143885"/>
            </a:xfrm>
            <a:custGeom>
              <a:avLst/>
              <a:gdLst/>
              <a:ahLst/>
              <a:cxnLst/>
              <a:rect l="l" t="t" r="r" b="b"/>
              <a:pathLst>
                <a:path w="2975609" h="3143884">
                  <a:moveTo>
                    <a:pt x="2479239" y="3143699"/>
                  </a:moveTo>
                  <a:lnTo>
                    <a:pt x="495859" y="3143699"/>
                  </a:lnTo>
                  <a:lnTo>
                    <a:pt x="448105" y="3141430"/>
                  </a:lnTo>
                  <a:lnTo>
                    <a:pt x="401635" y="3134758"/>
                  </a:lnTo>
                  <a:lnTo>
                    <a:pt x="356656" y="3123894"/>
                  </a:lnTo>
                  <a:lnTo>
                    <a:pt x="313378" y="3109043"/>
                  </a:lnTo>
                  <a:lnTo>
                    <a:pt x="272007" y="3090415"/>
                  </a:lnTo>
                  <a:lnTo>
                    <a:pt x="232752" y="3068217"/>
                  </a:lnTo>
                  <a:lnTo>
                    <a:pt x="195820" y="3042656"/>
                  </a:lnTo>
                  <a:lnTo>
                    <a:pt x="161420" y="3013941"/>
                  </a:lnTo>
                  <a:lnTo>
                    <a:pt x="129758" y="2982279"/>
                  </a:lnTo>
                  <a:lnTo>
                    <a:pt x="101043" y="2947879"/>
                  </a:lnTo>
                  <a:lnTo>
                    <a:pt x="75482" y="2910947"/>
                  </a:lnTo>
                  <a:lnTo>
                    <a:pt x="53284" y="2871692"/>
                  </a:lnTo>
                  <a:lnTo>
                    <a:pt x="34656" y="2830321"/>
                  </a:lnTo>
                  <a:lnTo>
                    <a:pt x="19805" y="2787043"/>
                  </a:lnTo>
                  <a:lnTo>
                    <a:pt x="8941" y="2742065"/>
                  </a:lnTo>
                  <a:lnTo>
                    <a:pt x="2269" y="2695594"/>
                  </a:lnTo>
                  <a:lnTo>
                    <a:pt x="0" y="2647840"/>
                  </a:lnTo>
                  <a:lnTo>
                    <a:pt x="0" y="495859"/>
                  </a:lnTo>
                  <a:lnTo>
                    <a:pt x="2269" y="448105"/>
                  </a:lnTo>
                  <a:lnTo>
                    <a:pt x="8941" y="401634"/>
                  </a:lnTo>
                  <a:lnTo>
                    <a:pt x="19805" y="356656"/>
                  </a:lnTo>
                  <a:lnTo>
                    <a:pt x="34656" y="313378"/>
                  </a:lnTo>
                  <a:lnTo>
                    <a:pt x="53284" y="272007"/>
                  </a:lnTo>
                  <a:lnTo>
                    <a:pt x="75482" y="232752"/>
                  </a:lnTo>
                  <a:lnTo>
                    <a:pt x="101043" y="195820"/>
                  </a:lnTo>
                  <a:lnTo>
                    <a:pt x="129758" y="161420"/>
                  </a:lnTo>
                  <a:lnTo>
                    <a:pt x="161420" y="129758"/>
                  </a:lnTo>
                  <a:lnTo>
                    <a:pt x="195820" y="101043"/>
                  </a:lnTo>
                  <a:lnTo>
                    <a:pt x="232752" y="75482"/>
                  </a:lnTo>
                  <a:lnTo>
                    <a:pt x="272007" y="53284"/>
                  </a:lnTo>
                  <a:lnTo>
                    <a:pt x="313378" y="34656"/>
                  </a:lnTo>
                  <a:lnTo>
                    <a:pt x="356656" y="19805"/>
                  </a:lnTo>
                  <a:lnTo>
                    <a:pt x="401635" y="8941"/>
                  </a:lnTo>
                  <a:lnTo>
                    <a:pt x="448105" y="2269"/>
                  </a:lnTo>
                  <a:lnTo>
                    <a:pt x="495859" y="0"/>
                  </a:lnTo>
                  <a:lnTo>
                    <a:pt x="2479239" y="0"/>
                  </a:lnTo>
                  <a:lnTo>
                    <a:pt x="2528249" y="2426"/>
                  </a:lnTo>
                  <a:lnTo>
                    <a:pt x="2576429" y="9615"/>
                  </a:lnTo>
                  <a:lnTo>
                    <a:pt x="2623453" y="21433"/>
                  </a:lnTo>
                  <a:lnTo>
                    <a:pt x="2668997" y="37745"/>
                  </a:lnTo>
                  <a:lnTo>
                    <a:pt x="2712735" y="58415"/>
                  </a:lnTo>
                  <a:lnTo>
                    <a:pt x="2754343" y="83310"/>
                  </a:lnTo>
                  <a:lnTo>
                    <a:pt x="2793494" y="112294"/>
                  </a:lnTo>
                  <a:lnTo>
                    <a:pt x="2829864" y="145233"/>
                  </a:lnTo>
                  <a:lnTo>
                    <a:pt x="2862804" y="181604"/>
                  </a:lnTo>
                  <a:lnTo>
                    <a:pt x="2891789" y="220756"/>
                  </a:lnTo>
                  <a:lnTo>
                    <a:pt x="2916684" y="262364"/>
                  </a:lnTo>
                  <a:lnTo>
                    <a:pt x="2937354" y="306102"/>
                  </a:lnTo>
                  <a:lnTo>
                    <a:pt x="2953666" y="351646"/>
                  </a:lnTo>
                  <a:lnTo>
                    <a:pt x="2965484" y="398670"/>
                  </a:lnTo>
                  <a:lnTo>
                    <a:pt x="2972673" y="446850"/>
                  </a:lnTo>
                  <a:lnTo>
                    <a:pt x="2975099" y="495859"/>
                  </a:lnTo>
                  <a:lnTo>
                    <a:pt x="2975099" y="2647840"/>
                  </a:lnTo>
                  <a:lnTo>
                    <a:pt x="2972830" y="2695594"/>
                  </a:lnTo>
                  <a:lnTo>
                    <a:pt x="2966158" y="2742065"/>
                  </a:lnTo>
                  <a:lnTo>
                    <a:pt x="2955294" y="2787043"/>
                  </a:lnTo>
                  <a:lnTo>
                    <a:pt x="2940443" y="2830321"/>
                  </a:lnTo>
                  <a:lnTo>
                    <a:pt x="2921815" y="2871692"/>
                  </a:lnTo>
                  <a:lnTo>
                    <a:pt x="2899617" y="2910947"/>
                  </a:lnTo>
                  <a:lnTo>
                    <a:pt x="2874056" y="2947879"/>
                  </a:lnTo>
                  <a:lnTo>
                    <a:pt x="2845341" y="2982279"/>
                  </a:lnTo>
                  <a:lnTo>
                    <a:pt x="2813679" y="3013941"/>
                  </a:lnTo>
                  <a:lnTo>
                    <a:pt x="2779278" y="3042656"/>
                  </a:lnTo>
                  <a:lnTo>
                    <a:pt x="2742346" y="3068217"/>
                  </a:lnTo>
                  <a:lnTo>
                    <a:pt x="2703091" y="3090415"/>
                  </a:lnTo>
                  <a:lnTo>
                    <a:pt x="2661721" y="3109043"/>
                  </a:lnTo>
                  <a:lnTo>
                    <a:pt x="2618442" y="3123894"/>
                  </a:lnTo>
                  <a:lnTo>
                    <a:pt x="2573464" y="3134758"/>
                  </a:lnTo>
                  <a:lnTo>
                    <a:pt x="2526994" y="3141430"/>
                  </a:lnTo>
                  <a:lnTo>
                    <a:pt x="2479239" y="3143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022475" y="3670250"/>
              <a:ext cx="2975610" cy="3143885"/>
            </a:xfrm>
            <a:custGeom>
              <a:avLst/>
              <a:gdLst/>
              <a:ahLst/>
              <a:cxnLst/>
              <a:rect l="l" t="t" r="r" b="b"/>
              <a:pathLst>
                <a:path w="2975609" h="3143884">
                  <a:moveTo>
                    <a:pt x="0" y="495859"/>
                  </a:moveTo>
                  <a:lnTo>
                    <a:pt x="2269" y="448105"/>
                  </a:lnTo>
                  <a:lnTo>
                    <a:pt x="8941" y="401634"/>
                  </a:lnTo>
                  <a:lnTo>
                    <a:pt x="19805" y="356656"/>
                  </a:lnTo>
                  <a:lnTo>
                    <a:pt x="34656" y="313378"/>
                  </a:lnTo>
                  <a:lnTo>
                    <a:pt x="53284" y="272007"/>
                  </a:lnTo>
                  <a:lnTo>
                    <a:pt x="75482" y="232752"/>
                  </a:lnTo>
                  <a:lnTo>
                    <a:pt x="101043" y="195820"/>
                  </a:lnTo>
                  <a:lnTo>
                    <a:pt x="129758" y="161420"/>
                  </a:lnTo>
                  <a:lnTo>
                    <a:pt x="161420" y="129758"/>
                  </a:lnTo>
                  <a:lnTo>
                    <a:pt x="195820" y="101043"/>
                  </a:lnTo>
                  <a:lnTo>
                    <a:pt x="232752" y="75482"/>
                  </a:lnTo>
                  <a:lnTo>
                    <a:pt x="272007" y="53284"/>
                  </a:lnTo>
                  <a:lnTo>
                    <a:pt x="313378" y="34656"/>
                  </a:lnTo>
                  <a:lnTo>
                    <a:pt x="356656" y="19805"/>
                  </a:lnTo>
                  <a:lnTo>
                    <a:pt x="401635" y="8941"/>
                  </a:lnTo>
                  <a:lnTo>
                    <a:pt x="448105" y="2269"/>
                  </a:lnTo>
                  <a:lnTo>
                    <a:pt x="495859" y="0"/>
                  </a:lnTo>
                  <a:lnTo>
                    <a:pt x="2479239" y="0"/>
                  </a:lnTo>
                  <a:lnTo>
                    <a:pt x="2528249" y="2426"/>
                  </a:lnTo>
                  <a:lnTo>
                    <a:pt x="2576429" y="9615"/>
                  </a:lnTo>
                  <a:lnTo>
                    <a:pt x="2623453" y="21433"/>
                  </a:lnTo>
                  <a:lnTo>
                    <a:pt x="2668997" y="37745"/>
                  </a:lnTo>
                  <a:lnTo>
                    <a:pt x="2712735" y="58415"/>
                  </a:lnTo>
                  <a:lnTo>
                    <a:pt x="2754343" y="83310"/>
                  </a:lnTo>
                  <a:lnTo>
                    <a:pt x="2793494" y="112294"/>
                  </a:lnTo>
                  <a:lnTo>
                    <a:pt x="2829864" y="145233"/>
                  </a:lnTo>
                  <a:lnTo>
                    <a:pt x="2862804" y="181604"/>
                  </a:lnTo>
                  <a:lnTo>
                    <a:pt x="2891789" y="220756"/>
                  </a:lnTo>
                  <a:lnTo>
                    <a:pt x="2916684" y="262364"/>
                  </a:lnTo>
                  <a:lnTo>
                    <a:pt x="2937354" y="306102"/>
                  </a:lnTo>
                  <a:lnTo>
                    <a:pt x="2953666" y="351646"/>
                  </a:lnTo>
                  <a:lnTo>
                    <a:pt x="2965484" y="398670"/>
                  </a:lnTo>
                  <a:lnTo>
                    <a:pt x="2972673" y="446850"/>
                  </a:lnTo>
                  <a:lnTo>
                    <a:pt x="2975099" y="495859"/>
                  </a:lnTo>
                  <a:lnTo>
                    <a:pt x="2975099" y="2647840"/>
                  </a:lnTo>
                  <a:lnTo>
                    <a:pt x="2972830" y="2695594"/>
                  </a:lnTo>
                  <a:lnTo>
                    <a:pt x="2966158" y="2742065"/>
                  </a:lnTo>
                  <a:lnTo>
                    <a:pt x="2955294" y="2787043"/>
                  </a:lnTo>
                  <a:lnTo>
                    <a:pt x="2940443" y="2830321"/>
                  </a:lnTo>
                  <a:lnTo>
                    <a:pt x="2921815" y="2871692"/>
                  </a:lnTo>
                  <a:lnTo>
                    <a:pt x="2899617" y="2910947"/>
                  </a:lnTo>
                  <a:lnTo>
                    <a:pt x="2874056" y="2947879"/>
                  </a:lnTo>
                  <a:lnTo>
                    <a:pt x="2845341" y="2982279"/>
                  </a:lnTo>
                  <a:lnTo>
                    <a:pt x="2813679" y="3013941"/>
                  </a:lnTo>
                  <a:lnTo>
                    <a:pt x="2779278" y="3042656"/>
                  </a:lnTo>
                  <a:lnTo>
                    <a:pt x="2742346" y="3068217"/>
                  </a:lnTo>
                  <a:lnTo>
                    <a:pt x="2703091" y="3090415"/>
                  </a:lnTo>
                  <a:lnTo>
                    <a:pt x="2661721" y="3109043"/>
                  </a:lnTo>
                  <a:lnTo>
                    <a:pt x="2618442" y="3123894"/>
                  </a:lnTo>
                  <a:lnTo>
                    <a:pt x="2573464" y="3134758"/>
                  </a:lnTo>
                  <a:lnTo>
                    <a:pt x="2526994" y="3141430"/>
                  </a:lnTo>
                  <a:lnTo>
                    <a:pt x="2479239" y="3143699"/>
                  </a:lnTo>
                  <a:lnTo>
                    <a:pt x="495859" y="3143699"/>
                  </a:lnTo>
                  <a:lnTo>
                    <a:pt x="448105" y="3141430"/>
                  </a:lnTo>
                  <a:lnTo>
                    <a:pt x="401635" y="3134758"/>
                  </a:lnTo>
                  <a:lnTo>
                    <a:pt x="356656" y="3123894"/>
                  </a:lnTo>
                  <a:lnTo>
                    <a:pt x="313378" y="3109043"/>
                  </a:lnTo>
                  <a:lnTo>
                    <a:pt x="272007" y="3090415"/>
                  </a:lnTo>
                  <a:lnTo>
                    <a:pt x="232752" y="3068217"/>
                  </a:lnTo>
                  <a:lnTo>
                    <a:pt x="195820" y="3042656"/>
                  </a:lnTo>
                  <a:lnTo>
                    <a:pt x="161420" y="3013941"/>
                  </a:lnTo>
                  <a:lnTo>
                    <a:pt x="129758" y="2982279"/>
                  </a:lnTo>
                  <a:lnTo>
                    <a:pt x="101043" y="2947879"/>
                  </a:lnTo>
                  <a:lnTo>
                    <a:pt x="75482" y="2910947"/>
                  </a:lnTo>
                  <a:lnTo>
                    <a:pt x="53284" y="2871692"/>
                  </a:lnTo>
                  <a:lnTo>
                    <a:pt x="34656" y="2830321"/>
                  </a:lnTo>
                  <a:lnTo>
                    <a:pt x="19805" y="2787043"/>
                  </a:lnTo>
                  <a:lnTo>
                    <a:pt x="8941" y="2742065"/>
                  </a:lnTo>
                  <a:lnTo>
                    <a:pt x="2269" y="2695594"/>
                  </a:lnTo>
                  <a:lnTo>
                    <a:pt x="0" y="2647840"/>
                  </a:lnTo>
                  <a:lnTo>
                    <a:pt x="0" y="495859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240733" y="3721656"/>
            <a:ext cx="2494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97933" y="4575096"/>
            <a:ext cx="11036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S’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40733" y="5001816"/>
            <a:ext cx="2406015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  <a:tab pos="92646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λ</a:t>
            </a:r>
            <a:endParaRPr sz="28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λ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80035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5" dirty="0"/>
              <a:t>LL</a:t>
            </a:r>
            <a:r>
              <a:rPr sz="3000" spc="-30" dirty="0"/>
              <a:t> </a:t>
            </a:r>
            <a:r>
              <a:rPr sz="3000" spc="-5" dirty="0"/>
              <a:t>(1)</a:t>
            </a:r>
            <a:r>
              <a:rPr sz="3000" spc="-25" dirty="0"/>
              <a:t> </a:t>
            </a:r>
            <a:r>
              <a:rPr sz="3000" spc="-30" dirty="0"/>
              <a:t>v/s </a:t>
            </a:r>
            <a:r>
              <a:rPr sz="3000" spc="-10" dirty="0"/>
              <a:t>LALR</a:t>
            </a:r>
            <a:r>
              <a:rPr sz="3000" spc="-30" dirty="0"/>
              <a:t> </a:t>
            </a:r>
            <a:r>
              <a:rPr sz="3000" spc="-5" dirty="0"/>
              <a:t>(1)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1763364"/>
            <a:ext cx="8986520" cy="665924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Efficiency:</a:t>
            </a:r>
            <a:endParaRPr sz="2800">
              <a:latin typeface="Calibri"/>
              <a:cs typeface="Calibri"/>
            </a:endParaRPr>
          </a:p>
          <a:p>
            <a:pPr marL="469900" marR="8890" indent="-443865" algn="just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Both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require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stack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some sort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manage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input.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stack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grow to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maximum depth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n,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where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number of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symbols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the input.</a:t>
            </a:r>
            <a:endParaRPr sz="2800">
              <a:latin typeface="Calibri"/>
              <a:cs typeface="Calibri"/>
            </a:endParaRPr>
          </a:p>
          <a:p>
            <a:pPr marL="469900" marR="5715" indent="-443865" algn="just">
              <a:lnSpc>
                <a:spcPct val="114999"/>
              </a:lnSpc>
              <a:buFont typeface="Arial"/>
              <a:buChar char="●"/>
              <a:tabLst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you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using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runtime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stack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(i.e.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function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calls)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rather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than pushing and popping on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data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stack, you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will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probably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pay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some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significant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overhead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convenience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(i.e.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a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recursive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descent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takes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hit).</a:t>
            </a:r>
            <a:endParaRPr sz="2800">
              <a:latin typeface="Calibri"/>
              <a:cs typeface="Calibri"/>
            </a:endParaRPr>
          </a:p>
          <a:p>
            <a:pPr marL="469900" marR="5080" indent="-443865" algn="just">
              <a:lnSpc>
                <a:spcPct val="114999"/>
              </a:lnSpc>
              <a:buFont typeface="Arial"/>
              <a:buChar char="●"/>
              <a:tabLst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If both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parsers are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using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same sort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stack,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LL(1) and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LALR(1) each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examine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every non-terminal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terminal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when building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tree,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so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speeds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tend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comparable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between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two.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7801" y="3849744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>
                <a:moveTo>
                  <a:pt x="0" y="0"/>
                </a:moveTo>
                <a:lnTo>
                  <a:pt x="5497800" y="0"/>
                </a:lnTo>
              </a:path>
            </a:pathLst>
          </a:custGeom>
          <a:ln w="38099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29876" y="4117733"/>
            <a:ext cx="7462520" cy="17843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b="1" spc="-15" dirty="0">
                <a:latin typeface="Calibri"/>
                <a:cs typeface="Calibri"/>
              </a:rPr>
              <a:t>Preet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000" spc="-10" dirty="0">
                <a:latin typeface="Calibri"/>
                <a:cs typeface="Calibri"/>
              </a:rPr>
              <a:t>Department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Computer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Science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&amp;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  <a:p>
            <a:pPr marL="27305">
              <a:lnSpc>
                <a:spcPct val="100000"/>
              </a:lnSpc>
              <a:spcBef>
                <a:spcPts val="1900"/>
              </a:spcBef>
            </a:pPr>
            <a:r>
              <a:rPr sz="3000" b="1" spc="-15" dirty="0">
                <a:latin typeface="Calibri"/>
                <a:cs typeface="Calibri"/>
                <a:hlinkClick r:id="rId2"/>
              </a:rPr>
              <a:t>preetkanw</a:t>
            </a:r>
            <a:r>
              <a:rPr sz="3000" b="1" spc="-15" dirty="0">
                <a:latin typeface="Calibri"/>
                <a:cs typeface="Calibri"/>
                <a:hlinkClick r:id="rId3"/>
              </a:rPr>
              <a:t>al@pes.edu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18529" y="465949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4" h="1437639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6720" y="7319543"/>
            <a:ext cx="1280160" cy="1437640"/>
          </a:xfrm>
          <a:custGeom>
            <a:avLst/>
            <a:gdLst/>
            <a:ahLst/>
            <a:cxnLst/>
            <a:rect l="l" t="t" r="r" b="b"/>
            <a:pathLst>
              <a:path w="1280160" h="143764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94369" y="2141654"/>
            <a:ext cx="2843061" cy="42602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93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90" dirty="0"/>
              <a:t> </a:t>
            </a:r>
            <a:r>
              <a:rPr spc="-60" dirty="0"/>
              <a:t>YOU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541591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5" dirty="0"/>
              <a:t>22.1</a:t>
            </a:r>
            <a:r>
              <a:rPr sz="3000" spc="-20" dirty="0"/>
              <a:t> </a:t>
            </a:r>
            <a:r>
              <a:rPr sz="3000" spc="-10" dirty="0"/>
              <a:t>solution</a:t>
            </a:r>
            <a:r>
              <a:rPr sz="3000" spc="-2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365804"/>
            <a:ext cx="9106535" cy="24790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3: </a:t>
            </a: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Repeating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2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until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no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more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items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finding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lookaheads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of the child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of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2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and 3,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consider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following: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05"/>
              </a:spcBef>
              <a:tabLst>
                <a:tab pos="1840864" algn="l"/>
                <a:tab pos="2755265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[a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$]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Sinc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80" dirty="0">
                <a:solidFill>
                  <a:srgbClr val="2F5496"/>
                </a:solidFill>
                <a:latin typeface="Calibri"/>
                <a:cs typeface="Calibri"/>
              </a:rPr>
              <a:t>“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”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ollo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w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25" dirty="0">
                <a:solidFill>
                  <a:srgbClr val="2F5496"/>
                </a:solidFill>
                <a:latin typeface="Calibri"/>
                <a:cs typeface="Calibri"/>
              </a:rPr>
              <a:t>“</a:t>
            </a:r>
            <a:r>
              <a:rPr sz="2800" b="1" spc="-13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270" dirty="0">
                <a:solidFill>
                  <a:srgbClr val="2F5496"/>
                </a:solidFill>
                <a:latin typeface="Calibri"/>
                <a:cs typeface="Calibri"/>
              </a:rPr>
              <a:t>”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loo</a:t>
            </a:r>
            <a:r>
              <a:rPr sz="2800" b="1" spc="-100" dirty="0">
                <a:solidFill>
                  <a:srgbClr val="2F5496"/>
                </a:solidFill>
                <a:latin typeface="Calibri"/>
                <a:cs typeface="Calibri"/>
              </a:rPr>
              <a:t>k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-ahead.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749" y="5374179"/>
            <a:ext cx="4585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items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now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52100" y="5911292"/>
          <a:ext cx="3535679" cy="2373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220"/>
                <a:gridCol w="963930"/>
                <a:gridCol w="1954529"/>
              </a:tblGrid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907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907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11009775" y="3657550"/>
            <a:ext cx="3001010" cy="3169285"/>
            <a:chOff x="11009775" y="3657550"/>
            <a:chExt cx="3001010" cy="3169285"/>
          </a:xfrm>
        </p:grpSpPr>
        <p:sp>
          <p:nvSpPr>
            <p:cNvPr id="9" name="object 9"/>
            <p:cNvSpPr/>
            <p:nvPr/>
          </p:nvSpPr>
          <p:spPr>
            <a:xfrm>
              <a:off x="11022475" y="3670249"/>
              <a:ext cx="2975610" cy="3143885"/>
            </a:xfrm>
            <a:custGeom>
              <a:avLst/>
              <a:gdLst/>
              <a:ahLst/>
              <a:cxnLst/>
              <a:rect l="l" t="t" r="r" b="b"/>
              <a:pathLst>
                <a:path w="2975609" h="3143884">
                  <a:moveTo>
                    <a:pt x="2479239" y="3143699"/>
                  </a:moveTo>
                  <a:lnTo>
                    <a:pt x="495859" y="3143699"/>
                  </a:lnTo>
                  <a:lnTo>
                    <a:pt x="448105" y="3141430"/>
                  </a:lnTo>
                  <a:lnTo>
                    <a:pt x="401635" y="3134758"/>
                  </a:lnTo>
                  <a:lnTo>
                    <a:pt x="356656" y="3123894"/>
                  </a:lnTo>
                  <a:lnTo>
                    <a:pt x="313378" y="3109043"/>
                  </a:lnTo>
                  <a:lnTo>
                    <a:pt x="272007" y="3090415"/>
                  </a:lnTo>
                  <a:lnTo>
                    <a:pt x="232752" y="3068217"/>
                  </a:lnTo>
                  <a:lnTo>
                    <a:pt x="195820" y="3042656"/>
                  </a:lnTo>
                  <a:lnTo>
                    <a:pt x="161420" y="3013941"/>
                  </a:lnTo>
                  <a:lnTo>
                    <a:pt x="129758" y="2982279"/>
                  </a:lnTo>
                  <a:lnTo>
                    <a:pt x="101043" y="2947879"/>
                  </a:lnTo>
                  <a:lnTo>
                    <a:pt x="75482" y="2910947"/>
                  </a:lnTo>
                  <a:lnTo>
                    <a:pt x="53284" y="2871692"/>
                  </a:lnTo>
                  <a:lnTo>
                    <a:pt x="34656" y="2830321"/>
                  </a:lnTo>
                  <a:lnTo>
                    <a:pt x="19805" y="2787043"/>
                  </a:lnTo>
                  <a:lnTo>
                    <a:pt x="8941" y="2742065"/>
                  </a:lnTo>
                  <a:lnTo>
                    <a:pt x="2269" y="2695594"/>
                  </a:lnTo>
                  <a:lnTo>
                    <a:pt x="0" y="2647840"/>
                  </a:lnTo>
                  <a:lnTo>
                    <a:pt x="0" y="495859"/>
                  </a:lnTo>
                  <a:lnTo>
                    <a:pt x="2269" y="448105"/>
                  </a:lnTo>
                  <a:lnTo>
                    <a:pt x="8941" y="401634"/>
                  </a:lnTo>
                  <a:lnTo>
                    <a:pt x="19805" y="356656"/>
                  </a:lnTo>
                  <a:lnTo>
                    <a:pt x="34656" y="313378"/>
                  </a:lnTo>
                  <a:lnTo>
                    <a:pt x="53284" y="272007"/>
                  </a:lnTo>
                  <a:lnTo>
                    <a:pt x="75482" y="232752"/>
                  </a:lnTo>
                  <a:lnTo>
                    <a:pt x="101043" y="195820"/>
                  </a:lnTo>
                  <a:lnTo>
                    <a:pt x="129758" y="161420"/>
                  </a:lnTo>
                  <a:lnTo>
                    <a:pt x="161420" y="129758"/>
                  </a:lnTo>
                  <a:lnTo>
                    <a:pt x="195820" y="101043"/>
                  </a:lnTo>
                  <a:lnTo>
                    <a:pt x="232752" y="75482"/>
                  </a:lnTo>
                  <a:lnTo>
                    <a:pt x="272007" y="53284"/>
                  </a:lnTo>
                  <a:lnTo>
                    <a:pt x="313378" y="34656"/>
                  </a:lnTo>
                  <a:lnTo>
                    <a:pt x="356656" y="19805"/>
                  </a:lnTo>
                  <a:lnTo>
                    <a:pt x="401635" y="8941"/>
                  </a:lnTo>
                  <a:lnTo>
                    <a:pt x="448105" y="2269"/>
                  </a:lnTo>
                  <a:lnTo>
                    <a:pt x="495859" y="0"/>
                  </a:lnTo>
                  <a:lnTo>
                    <a:pt x="2479239" y="0"/>
                  </a:lnTo>
                  <a:lnTo>
                    <a:pt x="2528249" y="2426"/>
                  </a:lnTo>
                  <a:lnTo>
                    <a:pt x="2576429" y="9615"/>
                  </a:lnTo>
                  <a:lnTo>
                    <a:pt x="2623453" y="21433"/>
                  </a:lnTo>
                  <a:lnTo>
                    <a:pt x="2668997" y="37745"/>
                  </a:lnTo>
                  <a:lnTo>
                    <a:pt x="2712735" y="58415"/>
                  </a:lnTo>
                  <a:lnTo>
                    <a:pt x="2754343" y="83310"/>
                  </a:lnTo>
                  <a:lnTo>
                    <a:pt x="2793494" y="112294"/>
                  </a:lnTo>
                  <a:lnTo>
                    <a:pt x="2829864" y="145233"/>
                  </a:lnTo>
                  <a:lnTo>
                    <a:pt x="2862804" y="181604"/>
                  </a:lnTo>
                  <a:lnTo>
                    <a:pt x="2891789" y="220756"/>
                  </a:lnTo>
                  <a:lnTo>
                    <a:pt x="2916684" y="262364"/>
                  </a:lnTo>
                  <a:lnTo>
                    <a:pt x="2937354" y="306102"/>
                  </a:lnTo>
                  <a:lnTo>
                    <a:pt x="2953666" y="351646"/>
                  </a:lnTo>
                  <a:lnTo>
                    <a:pt x="2965484" y="398670"/>
                  </a:lnTo>
                  <a:lnTo>
                    <a:pt x="2972673" y="446850"/>
                  </a:lnTo>
                  <a:lnTo>
                    <a:pt x="2975099" y="495859"/>
                  </a:lnTo>
                  <a:lnTo>
                    <a:pt x="2975099" y="2647840"/>
                  </a:lnTo>
                  <a:lnTo>
                    <a:pt x="2972830" y="2695594"/>
                  </a:lnTo>
                  <a:lnTo>
                    <a:pt x="2966158" y="2742065"/>
                  </a:lnTo>
                  <a:lnTo>
                    <a:pt x="2955294" y="2787043"/>
                  </a:lnTo>
                  <a:lnTo>
                    <a:pt x="2940443" y="2830321"/>
                  </a:lnTo>
                  <a:lnTo>
                    <a:pt x="2921815" y="2871692"/>
                  </a:lnTo>
                  <a:lnTo>
                    <a:pt x="2899617" y="2910947"/>
                  </a:lnTo>
                  <a:lnTo>
                    <a:pt x="2874056" y="2947879"/>
                  </a:lnTo>
                  <a:lnTo>
                    <a:pt x="2845341" y="2982279"/>
                  </a:lnTo>
                  <a:lnTo>
                    <a:pt x="2813679" y="3013941"/>
                  </a:lnTo>
                  <a:lnTo>
                    <a:pt x="2779278" y="3042656"/>
                  </a:lnTo>
                  <a:lnTo>
                    <a:pt x="2742346" y="3068217"/>
                  </a:lnTo>
                  <a:lnTo>
                    <a:pt x="2703091" y="3090415"/>
                  </a:lnTo>
                  <a:lnTo>
                    <a:pt x="2661721" y="3109043"/>
                  </a:lnTo>
                  <a:lnTo>
                    <a:pt x="2618442" y="3123894"/>
                  </a:lnTo>
                  <a:lnTo>
                    <a:pt x="2573464" y="3134758"/>
                  </a:lnTo>
                  <a:lnTo>
                    <a:pt x="2526994" y="3141430"/>
                  </a:lnTo>
                  <a:lnTo>
                    <a:pt x="2479239" y="3143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022475" y="3670250"/>
              <a:ext cx="2975610" cy="3143885"/>
            </a:xfrm>
            <a:custGeom>
              <a:avLst/>
              <a:gdLst/>
              <a:ahLst/>
              <a:cxnLst/>
              <a:rect l="l" t="t" r="r" b="b"/>
              <a:pathLst>
                <a:path w="2975609" h="3143884">
                  <a:moveTo>
                    <a:pt x="0" y="495859"/>
                  </a:moveTo>
                  <a:lnTo>
                    <a:pt x="2269" y="448105"/>
                  </a:lnTo>
                  <a:lnTo>
                    <a:pt x="8941" y="401634"/>
                  </a:lnTo>
                  <a:lnTo>
                    <a:pt x="19805" y="356656"/>
                  </a:lnTo>
                  <a:lnTo>
                    <a:pt x="34656" y="313378"/>
                  </a:lnTo>
                  <a:lnTo>
                    <a:pt x="53284" y="272007"/>
                  </a:lnTo>
                  <a:lnTo>
                    <a:pt x="75482" y="232752"/>
                  </a:lnTo>
                  <a:lnTo>
                    <a:pt x="101043" y="195820"/>
                  </a:lnTo>
                  <a:lnTo>
                    <a:pt x="129758" y="161420"/>
                  </a:lnTo>
                  <a:lnTo>
                    <a:pt x="161420" y="129758"/>
                  </a:lnTo>
                  <a:lnTo>
                    <a:pt x="195820" y="101043"/>
                  </a:lnTo>
                  <a:lnTo>
                    <a:pt x="232752" y="75482"/>
                  </a:lnTo>
                  <a:lnTo>
                    <a:pt x="272007" y="53284"/>
                  </a:lnTo>
                  <a:lnTo>
                    <a:pt x="313378" y="34656"/>
                  </a:lnTo>
                  <a:lnTo>
                    <a:pt x="356656" y="19805"/>
                  </a:lnTo>
                  <a:lnTo>
                    <a:pt x="401635" y="8941"/>
                  </a:lnTo>
                  <a:lnTo>
                    <a:pt x="448105" y="2269"/>
                  </a:lnTo>
                  <a:lnTo>
                    <a:pt x="495859" y="0"/>
                  </a:lnTo>
                  <a:lnTo>
                    <a:pt x="2479239" y="0"/>
                  </a:lnTo>
                  <a:lnTo>
                    <a:pt x="2528249" y="2426"/>
                  </a:lnTo>
                  <a:lnTo>
                    <a:pt x="2576429" y="9615"/>
                  </a:lnTo>
                  <a:lnTo>
                    <a:pt x="2623453" y="21433"/>
                  </a:lnTo>
                  <a:lnTo>
                    <a:pt x="2668997" y="37745"/>
                  </a:lnTo>
                  <a:lnTo>
                    <a:pt x="2712735" y="58415"/>
                  </a:lnTo>
                  <a:lnTo>
                    <a:pt x="2754343" y="83310"/>
                  </a:lnTo>
                  <a:lnTo>
                    <a:pt x="2793494" y="112294"/>
                  </a:lnTo>
                  <a:lnTo>
                    <a:pt x="2829864" y="145233"/>
                  </a:lnTo>
                  <a:lnTo>
                    <a:pt x="2862804" y="181604"/>
                  </a:lnTo>
                  <a:lnTo>
                    <a:pt x="2891789" y="220756"/>
                  </a:lnTo>
                  <a:lnTo>
                    <a:pt x="2916684" y="262364"/>
                  </a:lnTo>
                  <a:lnTo>
                    <a:pt x="2937354" y="306102"/>
                  </a:lnTo>
                  <a:lnTo>
                    <a:pt x="2953666" y="351646"/>
                  </a:lnTo>
                  <a:lnTo>
                    <a:pt x="2965484" y="398670"/>
                  </a:lnTo>
                  <a:lnTo>
                    <a:pt x="2972673" y="446850"/>
                  </a:lnTo>
                  <a:lnTo>
                    <a:pt x="2975099" y="495859"/>
                  </a:lnTo>
                  <a:lnTo>
                    <a:pt x="2975099" y="2647840"/>
                  </a:lnTo>
                  <a:lnTo>
                    <a:pt x="2972830" y="2695594"/>
                  </a:lnTo>
                  <a:lnTo>
                    <a:pt x="2966158" y="2742065"/>
                  </a:lnTo>
                  <a:lnTo>
                    <a:pt x="2955294" y="2787043"/>
                  </a:lnTo>
                  <a:lnTo>
                    <a:pt x="2940443" y="2830321"/>
                  </a:lnTo>
                  <a:lnTo>
                    <a:pt x="2921815" y="2871692"/>
                  </a:lnTo>
                  <a:lnTo>
                    <a:pt x="2899617" y="2910947"/>
                  </a:lnTo>
                  <a:lnTo>
                    <a:pt x="2874056" y="2947879"/>
                  </a:lnTo>
                  <a:lnTo>
                    <a:pt x="2845341" y="2982279"/>
                  </a:lnTo>
                  <a:lnTo>
                    <a:pt x="2813679" y="3013941"/>
                  </a:lnTo>
                  <a:lnTo>
                    <a:pt x="2779278" y="3042656"/>
                  </a:lnTo>
                  <a:lnTo>
                    <a:pt x="2742346" y="3068217"/>
                  </a:lnTo>
                  <a:lnTo>
                    <a:pt x="2703091" y="3090415"/>
                  </a:lnTo>
                  <a:lnTo>
                    <a:pt x="2661721" y="3109043"/>
                  </a:lnTo>
                  <a:lnTo>
                    <a:pt x="2618442" y="3123894"/>
                  </a:lnTo>
                  <a:lnTo>
                    <a:pt x="2573464" y="3134758"/>
                  </a:lnTo>
                  <a:lnTo>
                    <a:pt x="2526994" y="3141430"/>
                  </a:lnTo>
                  <a:lnTo>
                    <a:pt x="2479239" y="3143699"/>
                  </a:lnTo>
                  <a:lnTo>
                    <a:pt x="495859" y="3143699"/>
                  </a:lnTo>
                  <a:lnTo>
                    <a:pt x="448105" y="3141430"/>
                  </a:lnTo>
                  <a:lnTo>
                    <a:pt x="401635" y="3134758"/>
                  </a:lnTo>
                  <a:lnTo>
                    <a:pt x="356656" y="3123894"/>
                  </a:lnTo>
                  <a:lnTo>
                    <a:pt x="313378" y="3109043"/>
                  </a:lnTo>
                  <a:lnTo>
                    <a:pt x="272007" y="3090415"/>
                  </a:lnTo>
                  <a:lnTo>
                    <a:pt x="232752" y="3068217"/>
                  </a:lnTo>
                  <a:lnTo>
                    <a:pt x="195820" y="3042656"/>
                  </a:lnTo>
                  <a:lnTo>
                    <a:pt x="161420" y="3013941"/>
                  </a:lnTo>
                  <a:lnTo>
                    <a:pt x="129758" y="2982279"/>
                  </a:lnTo>
                  <a:lnTo>
                    <a:pt x="101043" y="2947879"/>
                  </a:lnTo>
                  <a:lnTo>
                    <a:pt x="75482" y="2910947"/>
                  </a:lnTo>
                  <a:lnTo>
                    <a:pt x="53284" y="2871692"/>
                  </a:lnTo>
                  <a:lnTo>
                    <a:pt x="34656" y="2830321"/>
                  </a:lnTo>
                  <a:lnTo>
                    <a:pt x="19805" y="2787043"/>
                  </a:lnTo>
                  <a:lnTo>
                    <a:pt x="8941" y="2742065"/>
                  </a:lnTo>
                  <a:lnTo>
                    <a:pt x="2269" y="2695594"/>
                  </a:lnTo>
                  <a:lnTo>
                    <a:pt x="0" y="2647840"/>
                  </a:lnTo>
                  <a:lnTo>
                    <a:pt x="0" y="495859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240733" y="3721656"/>
            <a:ext cx="2494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97933" y="4575096"/>
            <a:ext cx="11036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S’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40733" y="5001816"/>
            <a:ext cx="2406015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  <a:tab pos="92646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λ</a:t>
            </a:r>
            <a:endParaRPr sz="28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λ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541591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5" dirty="0"/>
              <a:t>22.1</a:t>
            </a:r>
            <a:r>
              <a:rPr sz="3000" spc="-20" dirty="0"/>
              <a:t> </a:t>
            </a:r>
            <a:r>
              <a:rPr sz="3000" spc="-10" dirty="0"/>
              <a:t>solution</a:t>
            </a:r>
            <a:r>
              <a:rPr sz="3000" spc="-2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053683"/>
            <a:ext cx="33642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3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4:</a:t>
            </a:r>
            <a:r>
              <a:rPr sz="2800" b="1" u="heavy" spc="-2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Making</a:t>
            </a:r>
            <a:r>
              <a:rPr sz="2800" b="1" u="heavy" spc="-2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closure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749" y="5915499"/>
            <a:ext cx="8559165" cy="149796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5: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Transitions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using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goto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has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transitions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80" dirty="0">
                <a:solidFill>
                  <a:srgbClr val="2F5496"/>
                </a:solidFill>
                <a:latin typeface="Calibri"/>
                <a:cs typeface="Calibri"/>
              </a:rPr>
              <a:t>‘S’,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20" dirty="0">
                <a:solidFill>
                  <a:srgbClr val="2F5496"/>
                </a:solidFill>
                <a:latin typeface="Calibri"/>
                <a:cs typeface="Calibri"/>
              </a:rPr>
              <a:t>‘A’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‘B’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following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states: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1546" y="7498077"/>
          <a:ext cx="6264908" cy="1392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3140"/>
                <a:gridCol w="1083310"/>
                <a:gridCol w="963929"/>
                <a:gridCol w="1954529"/>
              </a:tblGrid>
              <a:tr h="450771">
                <a:tc>
                  <a:txBody>
                    <a:bodyPr/>
                    <a:lstStyle/>
                    <a:p>
                      <a:pPr marL="474980" indent="-443865">
                        <a:lnSpc>
                          <a:spcPts val="3095"/>
                        </a:lnSpc>
                        <a:buFont typeface="Arial"/>
                        <a:buChar char="●"/>
                        <a:tabLst>
                          <a:tab pos="474980" algn="l"/>
                          <a:tab pos="475615" algn="l"/>
                        </a:tabLst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I1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ts val="3095"/>
                        </a:lnSpc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90728">
                <a:tc>
                  <a:txBody>
                    <a:bodyPr/>
                    <a:lstStyle/>
                    <a:p>
                      <a:pPr marL="474980" indent="-443865">
                        <a:lnSpc>
                          <a:spcPct val="100000"/>
                        </a:lnSpc>
                        <a:spcBef>
                          <a:spcPts val="50"/>
                        </a:spcBef>
                        <a:buFont typeface="Arial"/>
                        <a:buChar char="●"/>
                        <a:tabLst>
                          <a:tab pos="474980" algn="l"/>
                          <a:tab pos="475615" algn="l"/>
                        </a:tabLst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I2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50771">
                <a:tc>
                  <a:txBody>
                    <a:bodyPr/>
                    <a:lstStyle/>
                    <a:p>
                      <a:pPr marL="474980" indent="-443865">
                        <a:lnSpc>
                          <a:spcPct val="100000"/>
                        </a:lnSpc>
                        <a:spcBef>
                          <a:spcPts val="50"/>
                        </a:spcBef>
                        <a:buFont typeface="Arial"/>
                        <a:buChar char="●"/>
                        <a:tabLst>
                          <a:tab pos="474980" algn="l"/>
                          <a:tab pos="475615" algn="l"/>
                        </a:tabLst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I3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11009775" y="3657550"/>
            <a:ext cx="3001010" cy="3169285"/>
            <a:chOff x="11009775" y="3657550"/>
            <a:chExt cx="3001010" cy="3169285"/>
          </a:xfrm>
        </p:grpSpPr>
        <p:sp>
          <p:nvSpPr>
            <p:cNvPr id="9" name="object 9"/>
            <p:cNvSpPr/>
            <p:nvPr/>
          </p:nvSpPr>
          <p:spPr>
            <a:xfrm>
              <a:off x="11022475" y="3670249"/>
              <a:ext cx="2975610" cy="3143885"/>
            </a:xfrm>
            <a:custGeom>
              <a:avLst/>
              <a:gdLst/>
              <a:ahLst/>
              <a:cxnLst/>
              <a:rect l="l" t="t" r="r" b="b"/>
              <a:pathLst>
                <a:path w="2975609" h="3143884">
                  <a:moveTo>
                    <a:pt x="2479239" y="3143699"/>
                  </a:moveTo>
                  <a:lnTo>
                    <a:pt x="495859" y="3143699"/>
                  </a:lnTo>
                  <a:lnTo>
                    <a:pt x="448105" y="3141430"/>
                  </a:lnTo>
                  <a:lnTo>
                    <a:pt x="401635" y="3134758"/>
                  </a:lnTo>
                  <a:lnTo>
                    <a:pt x="356656" y="3123894"/>
                  </a:lnTo>
                  <a:lnTo>
                    <a:pt x="313378" y="3109043"/>
                  </a:lnTo>
                  <a:lnTo>
                    <a:pt x="272007" y="3090415"/>
                  </a:lnTo>
                  <a:lnTo>
                    <a:pt x="232752" y="3068217"/>
                  </a:lnTo>
                  <a:lnTo>
                    <a:pt x="195820" y="3042656"/>
                  </a:lnTo>
                  <a:lnTo>
                    <a:pt x="161420" y="3013941"/>
                  </a:lnTo>
                  <a:lnTo>
                    <a:pt x="129758" y="2982279"/>
                  </a:lnTo>
                  <a:lnTo>
                    <a:pt x="101043" y="2947879"/>
                  </a:lnTo>
                  <a:lnTo>
                    <a:pt x="75482" y="2910947"/>
                  </a:lnTo>
                  <a:lnTo>
                    <a:pt x="53284" y="2871692"/>
                  </a:lnTo>
                  <a:lnTo>
                    <a:pt x="34656" y="2830321"/>
                  </a:lnTo>
                  <a:lnTo>
                    <a:pt x="19805" y="2787043"/>
                  </a:lnTo>
                  <a:lnTo>
                    <a:pt x="8941" y="2742065"/>
                  </a:lnTo>
                  <a:lnTo>
                    <a:pt x="2269" y="2695594"/>
                  </a:lnTo>
                  <a:lnTo>
                    <a:pt x="0" y="2647840"/>
                  </a:lnTo>
                  <a:lnTo>
                    <a:pt x="0" y="495859"/>
                  </a:lnTo>
                  <a:lnTo>
                    <a:pt x="2269" y="448105"/>
                  </a:lnTo>
                  <a:lnTo>
                    <a:pt x="8941" y="401634"/>
                  </a:lnTo>
                  <a:lnTo>
                    <a:pt x="19805" y="356656"/>
                  </a:lnTo>
                  <a:lnTo>
                    <a:pt x="34656" y="313378"/>
                  </a:lnTo>
                  <a:lnTo>
                    <a:pt x="53284" y="272007"/>
                  </a:lnTo>
                  <a:lnTo>
                    <a:pt x="75482" y="232752"/>
                  </a:lnTo>
                  <a:lnTo>
                    <a:pt x="101043" y="195820"/>
                  </a:lnTo>
                  <a:lnTo>
                    <a:pt x="129758" y="161420"/>
                  </a:lnTo>
                  <a:lnTo>
                    <a:pt x="161420" y="129758"/>
                  </a:lnTo>
                  <a:lnTo>
                    <a:pt x="195820" y="101043"/>
                  </a:lnTo>
                  <a:lnTo>
                    <a:pt x="232752" y="75482"/>
                  </a:lnTo>
                  <a:lnTo>
                    <a:pt x="272007" y="53284"/>
                  </a:lnTo>
                  <a:lnTo>
                    <a:pt x="313378" y="34656"/>
                  </a:lnTo>
                  <a:lnTo>
                    <a:pt x="356656" y="19805"/>
                  </a:lnTo>
                  <a:lnTo>
                    <a:pt x="401635" y="8941"/>
                  </a:lnTo>
                  <a:lnTo>
                    <a:pt x="448105" y="2269"/>
                  </a:lnTo>
                  <a:lnTo>
                    <a:pt x="495859" y="0"/>
                  </a:lnTo>
                  <a:lnTo>
                    <a:pt x="2479239" y="0"/>
                  </a:lnTo>
                  <a:lnTo>
                    <a:pt x="2528249" y="2426"/>
                  </a:lnTo>
                  <a:lnTo>
                    <a:pt x="2576429" y="9615"/>
                  </a:lnTo>
                  <a:lnTo>
                    <a:pt x="2623453" y="21433"/>
                  </a:lnTo>
                  <a:lnTo>
                    <a:pt x="2668997" y="37745"/>
                  </a:lnTo>
                  <a:lnTo>
                    <a:pt x="2712735" y="58415"/>
                  </a:lnTo>
                  <a:lnTo>
                    <a:pt x="2754343" y="83310"/>
                  </a:lnTo>
                  <a:lnTo>
                    <a:pt x="2793494" y="112294"/>
                  </a:lnTo>
                  <a:lnTo>
                    <a:pt x="2829864" y="145233"/>
                  </a:lnTo>
                  <a:lnTo>
                    <a:pt x="2862804" y="181604"/>
                  </a:lnTo>
                  <a:lnTo>
                    <a:pt x="2891789" y="220756"/>
                  </a:lnTo>
                  <a:lnTo>
                    <a:pt x="2916684" y="262364"/>
                  </a:lnTo>
                  <a:lnTo>
                    <a:pt x="2937354" y="306102"/>
                  </a:lnTo>
                  <a:lnTo>
                    <a:pt x="2953666" y="351646"/>
                  </a:lnTo>
                  <a:lnTo>
                    <a:pt x="2965484" y="398670"/>
                  </a:lnTo>
                  <a:lnTo>
                    <a:pt x="2972673" y="446850"/>
                  </a:lnTo>
                  <a:lnTo>
                    <a:pt x="2975099" y="495859"/>
                  </a:lnTo>
                  <a:lnTo>
                    <a:pt x="2975099" y="2647840"/>
                  </a:lnTo>
                  <a:lnTo>
                    <a:pt x="2972830" y="2695594"/>
                  </a:lnTo>
                  <a:lnTo>
                    <a:pt x="2966158" y="2742065"/>
                  </a:lnTo>
                  <a:lnTo>
                    <a:pt x="2955294" y="2787043"/>
                  </a:lnTo>
                  <a:lnTo>
                    <a:pt x="2940443" y="2830321"/>
                  </a:lnTo>
                  <a:lnTo>
                    <a:pt x="2921815" y="2871692"/>
                  </a:lnTo>
                  <a:lnTo>
                    <a:pt x="2899617" y="2910947"/>
                  </a:lnTo>
                  <a:lnTo>
                    <a:pt x="2874056" y="2947879"/>
                  </a:lnTo>
                  <a:lnTo>
                    <a:pt x="2845341" y="2982279"/>
                  </a:lnTo>
                  <a:lnTo>
                    <a:pt x="2813679" y="3013941"/>
                  </a:lnTo>
                  <a:lnTo>
                    <a:pt x="2779278" y="3042656"/>
                  </a:lnTo>
                  <a:lnTo>
                    <a:pt x="2742346" y="3068217"/>
                  </a:lnTo>
                  <a:lnTo>
                    <a:pt x="2703091" y="3090415"/>
                  </a:lnTo>
                  <a:lnTo>
                    <a:pt x="2661721" y="3109043"/>
                  </a:lnTo>
                  <a:lnTo>
                    <a:pt x="2618442" y="3123894"/>
                  </a:lnTo>
                  <a:lnTo>
                    <a:pt x="2573464" y="3134758"/>
                  </a:lnTo>
                  <a:lnTo>
                    <a:pt x="2526994" y="3141430"/>
                  </a:lnTo>
                  <a:lnTo>
                    <a:pt x="2479239" y="3143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022475" y="3670250"/>
              <a:ext cx="2975610" cy="3143885"/>
            </a:xfrm>
            <a:custGeom>
              <a:avLst/>
              <a:gdLst/>
              <a:ahLst/>
              <a:cxnLst/>
              <a:rect l="l" t="t" r="r" b="b"/>
              <a:pathLst>
                <a:path w="2975609" h="3143884">
                  <a:moveTo>
                    <a:pt x="0" y="495859"/>
                  </a:moveTo>
                  <a:lnTo>
                    <a:pt x="2269" y="448105"/>
                  </a:lnTo>
                  <a:lnTo>
                    <a:pt x="8941" y="401634"/>
                  </a:lnTo>
                  <a:lnTo>
                    <a:pt x="19805" y="356656"/>
                  </a:lnTo>
                  <a:lnTo>
                    <a:pt x="34656" y="313378"/>
                  </a:lnTo>
                  <a:lnTo>
                    <a:pt x="53284" y="272007"/>
                  </a:lnTo>
                  <a:lnTo>
                    <a:pt x="75482" y="232752"/>
                  </a:lnTo>
                  <a:lnTo>
                    <a:pt x="101043" y="195820"/>
                  </a:lnTo>
                  <a:lnTo>
                    <a:pt x="129758" y="161420"/>
                  </a:lnTo>
                  <a:lnTo>
                    <a:pt x="161420" y="129758"/>
                  </a:lnTo>
                  <a:lnTo>
                    <a:pt x="195820" y="101043"/>
                  </a:lnTo>
                  <a:lnTo>
                    <a:pt x="232752" y="75482"/>
                  </a:lnTo>
                  <a:lnTo>
                    <a:pt x="272007" y="53284"/>
                  </a:lnTo>
                  <a:lnTo>
                    <a:pt x="313378" y="34656"/>
                  </a:lnTo>
                  <a:lnTo>
                    <a:pt x="356656" y="19805"/>
                  </a:lnTo>
                  <a:lnTo>
                    <a:pt x="401635" y="8941"/>
                  </a:lnTo>
                  <a:lnTo>
                    <a:pt x="448105" y="2269"/>
                  </a:lnTo>
                  <a:lnTo>
                    <a:pt x="495859" y="0"/>
                  </a:lnTo>
                  <a:lnTo>
                    <a:pt x="2479239" y="0"/>
                  </a:lnTo>
                  <a:lnTo>
                    <a:pt x="2528249" y="2426"/>
                  </a:lnTo>
                  <a:lnTo>
                    <a:pt x="2576429" y="9615"/>
                  </a:lnTo>
                  <a:lnTo>
                    <a:pt x="2623453" y="21433"/>
                  </a:lnTo>
                  <a:lnTo>
                    <a:pt x="2668997" y="37745"/>
                  </a:lnTo>
                  <a:lnTo>
                    <a:pt x="2712735" y="58415"/>
                  </a:lnTo>
                  <a:lnTo>
                    <a:pt x="2754343" y="83310"/>
                  </a:lnTo>
                  <a:lnTo>
                    <a:pt x="2793494" y="112294"/>
                  </a:lnTo>
                  <a:lnTo>
                    <a:pt x="2829864" y="145233"/>
                  </a:lnTo>
                  <a:lnTo>
                    <a:pt x="2862804" y="181604"/>
                  </a:lnTo>
                  <a:lnTo>
                    <a:pt x="2891789" y="220756"/>
                  </a:lnTo>
                  <a:lnTo>
                    <a:pt x="2916684" y="262364"/>
                  </a:lnTo>
                  <a:lnTo>
                    <a:pt x="2937354" y="306102"/>
                  </a:lnTo>
                  <a:lnTo>
                    <a:pt x="2953666" y="351646"/>
                  </a:lnTo>
                  <a:lnTo>
                    <a:pt x="2965484" y="398670"/>
                  </a:lnTo>
                  <a:lnTo>
                    <a:pt x="2972673" y="446850"/>
                  </a:lnTo>
                  <a:lnTo>
                    <a:pt x="2975099" y="495859"/>
                  </a:lnTo>
                  <a:lnTo>
                    <a:pt x="2975099" y="2647840"/>
                  </a:lnTo>
                  <a:lnTo>
                    <a:pt x="2972830" y="2695594"/>
                  </a:lnTo>
                  <a:lnTo>
                    <a:pt x="2966158" y="2742065"/>
                  </a:lnTo>
                  <a:lnTo>
                    <a:pt x="2955294" y="2787043"/>
                  </a:lnTo>
                  <a:lnTo>
                    <a:pt x="2940443" y="2830321"/>
                  </a:lnTo>
                  <a:lnTo>
                    <a:pt x="2921815" y="2871692"/>
                  </a:lnTo>
                  <a:lnTo>
                    <a:pt x="2899617" y="2910947"/>
                  </a:lnTo>
                  <a:lnTo>
                    <a:pt x="2874056" y="2947879"/>
                  </a:lnTo>
                  <a:lnTo>
                    <a:pt x="2845341" y="2982279"/>
                  </a:lnTo>
                  <a:lnTo>
                    <a:pt x="2813679" y="3013941"/>
                  </a:lnTo>
                  <a:lnTo>
                    <a:pt x="2779278" y="3042656"/>
                  </a:lnTo>
                  <a:lnTo>
                    <a:pt x="2742346" y="3068217"/>
                  </a:lnTo>
                  <a:lnTo>
                    <a:pt x="2703091" y="3090415"/>
                  </a:lnTo>
                  <a:lnTo>
                    <a:pt x="2661721" y="3109043"/>
                  </a:lnTo>
                  <a:lnTo>
                    <a:pt x="2618442" y="3123894"/>
                  </a:lnTo>
                  <a:lnTo>
                    <a:pt x="2573464" y="3134758"/>
                  </a:lnTo>
                  <a:lnTo>
                    <a:pt x="2526994" y="3141430"/>
                  </a:lnTo>
                  <a:lnTo>
                    <a:pt x="2479239" y="3143699"/>
                  </a:lnTo>
                  <a:lnTo>
                    <a:pt x="495859" y="3143699"/>
                  </a:lnTo>
                  <a:lnTo>
                    <a:pt x="448105" y="3141430"/>
                  </a:lnTo>
                  <a:lnTo>
                    <a:pt x="401635" y="3134758"/>
                  </a:lnTo>
                  <a:lnTo>
                    <a:pt x="356656" y="3123894"/>
                  </a:lnTo>
                  <a:lnTo>
                    <a:pt x="313378" y="3109043"/>
                  </a:lnTo>
                  <a:lnTo>
                    <a:pt x="272007" y="3090415"/>
                  </a:lnTo>
                  <a:lnTo>
                    <a:pt x="232752" y="3068217"/>
                  </a:lnTo>
                  <a:lnTo>
                    <a:pt x="195820" y="3042656"/>
                  </a:lnTo>
                  <a:lnTo>
                    <a:pt x="161420" y="3013941"/>
                  </a:lnTo>
                  <a:lnTo>
                    <a:pt x="129758" y="2982279"/>
                  </a:lnTo>
                  <a:lnTo>
                    <a:pt x="101043" y="2947879"/>
                  </a:lnTo>
                  <a:lnTo>
                    <a:pt x="75482" y="2910947"/>
                  </a:lnTo>
                  <a:lnTo>
                    <a:pt x="53284" y="2871692"/>
                  </a:lnTo>
                  <a:lnTo>
                    <a:pt x="34656" y="2830321"/>
                  </a:lnTo>
                  <a:lnTo>
                    <a:pt x="19805" y="2787043"/>
                  </a:lnTo>
                  <a:lnTo>
                    <a:pt x="8941" y="2742065"/>
                  </a:lnTo>
                  <a:lnTo>
                    <a:pt x="2269" y="2695594"/>
                  </a:lnTo>
                  <a:lnTo>
                    <a:pt x="0" y="2647840"/>
                  </a:lnTo>
                  <a:lnTo>
                    <a:pt x="0" y="495859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240733" y="3721656"/>
            <a:ext cx="24942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tabLst>
                <a:tab pos="926465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S’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40733" y="5001816"/>
            <a:ext cx="2406015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  <a:tab pos="92646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λ</a:t>
            </a:r>
            <a:endParaRPr sz="28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λ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984699" y="2740849"/>
          <a:ext cx="3698875" cy="2632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195"/>
                <a:gridCol w="963930"/>
                <a:gridCol w="2063750"/>
              </a:tblGrid>
              <a:tr h="47446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878171">
                <a:tc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541591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5" dirty="0"/>
              <a:t>22.1</a:t>
            </a:r>
            <a:r>
              <a:rPr sz="3000" spc="-20" dirty="0"/>
              <a:t> </a:t>
            </a:r>
            <a:r>
              <a:rPr sz="3000" spc="-10" dirty="0"/>
              <a:t>solution</a:t>
            </a:r>
            <a:r>
              <a:rPr sz="3000" spc="-2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78370" y="2728149"/>
            <a:ext cx="3773804" cy="955040"/>
            <a:chOff x="5078370" y="2728149"/>
            <a:chExt cx="3773804" cy="955040"/>
          </a:xfrm>
        </p:grpSpPr>
        <p:sp>
          <p:nvSpPr>
            <p:cNvPr id="6" name="object 6"/>
            <p:cNvSpPr/>
            <p:nvPr/>
          </p:nvSpPr>
          <p:spPr>
            <a:xfrm>
              <a:off x="5140399" y="2740849"/>
              <a:ext cx="3699510" cy="929640"/>
            </a:xfrm>
            <a:custGeom>
              <a:avLst/>
              <a:gdLst/>
              <a:ahLst/>
              <a:cxnLst/>
              <a:rect l="l" t="t" r="r" b="b"/>
              <a:pathLst>
                <a:path w="3699509" h="929639">
                  <a:moveTo>
                    <a:pt x="0" y="0"/>
                  </a:moveTo>
                  <a:lnTo>
                    <a:pt x="3698999" y="0"/>
                  </a:lnTo>
                  <a:lnTo>
                    <a:pt x="3698999" y="929399"/>
                  </a:lnTo>
                  <a:lnTo>
                    <a:pt x="0" y="9293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83133" y="31902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36" y="31464"/>
                  </a:moveTo>
                  <a:lnTo>
                    <a:pt x="0" y="0"/>
                  </a:lnTo>
                  <a:lnTo>
                    <a:pt x="43342" y="15407"/>
                  </a:lnTo>
                  <a:lnTo>
                    <a:pt x="236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3133" y="31902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36" y="31464"/>
                  </a:moveTo>
                  <a:lnTo>
                    <a:pt x="43342" y="15407"/>
                  </a:lnTo>
                  <a:lnTo>
                    <a:pt x="0" y="0"/>
                  </a:lnTo>
                  <a:lnTo>
                    <a:pt x="236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5140399" y="4188650"/>
            <a:ext cx="3699510" cy="929640"/>
          </a:xfrm>
          <a:custGeom>
            <a:avLst/>
            <a:gdLst/>
            <a:ahLst/>
            <a:cxnLst/>
            <a:rect l="l" t="t" r="r" b="b"/>
            <a:pathLst>
              <a:path w="3699509" h="929639">
                <a:moveTo>
                  <a:pt x="0" y="0"/>
                </a:moveTo>
                <a:lnTo>
                  <a:pt x="3698999" y="0"/>
                </a:lnTo>
                <a:lnTo>
                  <a:pt x="3698999" y="929399"/>
                </a:lnTo>
                <a:lnTo>
                  <a:pt x="0" y="9293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26125" y="4199706"/>
            <a:ext cx="18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40525" y="4199706"/>
            <a:ext cx="25711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835" marR="5080" indent="-712470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2199" y="6322250"/>
            <a:ext cx="3699510" cy="929640"/>
          </a:xfrm>
          <a:custGeom>
            <a:avLst/>
            <a:gdLst/>
            <a:ahLst/>
            <a:cxnLst/>
            <a:rect l="l" t="t" r="r" b="b"/>
            <a:pathLst>
              <a:path w="3699510" h="929640">
                <a:moveTo>
                  <a:pt x="0" y="0"/>
                </a:moveTo>
                <a:lnTo>
                  <a:pt x="3698999" y="0"/>
                </a:lnTo>
                <a:lnTo>
                  <a:pt x="3698999" y="929399"/>
                </a:lnTo>
                <a:lnTo>
                  <a:pt x="0" y="9293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7924" y="6333306"/>
            <a:ext cx="18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92324" y="6333306"/>
            <a:ext cx="25393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835" marR="5080" indent="-712470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I3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078320" y="4633285"/>
            <a:ext cx="53340" cy="41275"/>
            <a:chOff x="5078320" y="4633285"/>
            <a:chExt cx="53340" cy="41275"/>
          </a:xfrm>
        </p:grpSpPr>
        <p:sp>
          <p:nvSpPr>
            <p:cNvPr id="16" name="object 16"/>
            <p:cNvSpPr/>
            <p:nvPr/>
          </p:nvSpPr>
          <p:spPr>
            <a:xfrm>
              <a:off x="5083083" y="46380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36" y="31464"/>
                  </a:moveTo>
                  <a:lnTo>
                    <a:pt x="0" y="0"/>
                  </a:lnTo>
                  <a:lnTo>
                    <a:pt x="43342" y="15407"/>
                  </a:lnTo>
                  <a:lnTo>
                    <a:pt x="236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83083" y="46380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36" y="31464"/>
                  </a:moveTo>
                  <a:lnTo>
                    <a:pt x="43342" y="15407"/>
                  </a:lnTo>
                  <a:lnTo>
                    <a:pt x="0" y="0"/>
                  </a:lnTo>
                  <a:lnTo>
                    <a:pt x="236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321204" y="6260337"/>
            <a:ext cx="41275" cy="53340"/>
            <a:chOff x="2321204" y="6260337"/>
            <a:chExt cx="41275" cy="53340"/>
          </a:xfrm>
        </p:grpSpPr>
        <p:sp>
          <p:nvSpPr>
            <p:cNvPr id="19" name="object 19"/>
            <p:cNvSpPr/>
            <p:nvPr/>
          </p:nvSpPr>
          <p:spPr>
            <a:xfrm>
              <a:off x="2325967" y="62651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25967" y="62651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56749" y="2021865"/>
            <a:ext cx="7085965" cy="160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3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5</a:t>
            </a:r>
            <a:r>
              <a:rPr sz="2800" b="1" u="heavy" spc="-3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continued</a:t>
            </a:r>
            <a:endParaRPr sz="2800">
              <a:latin typeface="Calibri"/>
              <a:cs typeface="Calibri"/>
            </a:endParaRPr>
          </a:p>
          <a:p>
            <a:pPr marL="3422015">
              <a:lnSpc>
                <a:spcPct val="100000"/>
              </a:lnSpc>
              <a:spcBef>
                <a:spcPts val="2385"/>
              </a:spcBef>
              <a:tabLst>
                <a:tab pos="3787140" algn="l"/>
                <a:tab pos="4330700" algn="l"/>
                <a:tab pos="4469130" algn="l"/>
                <a:tab pos="5383530" algn="l"/>
                <a:tab pos="6297930" algn="l"/>
              </a:tabLst>
            </a:pP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800">
              <a:latin typeface="Calibri"/>
              <a:cs typeface="Calibri"/>
            </a:endParaRPr>
          </a:p>
          <a:p>
            <a:pPr marL="6135370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66187" y="4171251"/>
            <a:ext cx="93471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  <a:tab pos="921385" algn="l"/>
              </a:tabLst>
            </a:pP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A	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479499" y="2728149"/>
          <a:ext cx="3699510" cy="3524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9755"/>
                <a:gridCol w="1849755"/>
              </a:tblGrid>
              <a:tr h="2632799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000125" indent="-914400">
                        <a:lnSpc>
                          <a:spcPct val="100000"/>
                        </a:lnSpc>
                        <a:buFont typeface="Calibri"/>
                        <a:buAutoNum type="alphaUcPeriod"/>
                        <a:tabLst>
                          <a:tab pos="999490" algn="l"/>
                          <a:tab pos="1000125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999490" marR="1238885" indent="-999490">
                        <a:lnSpc>
                          <a:spcPct val="100000"/>
                        </a:lnSpc>
                        <a:buFont typeface="Calibri"/>
                        <a:buAutoNum type="alphaUcPeriod"/>
                        <a:tabLst>
                          <a:tab pos="999490" algn="l"/>
                          <a:tab pos="1000125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 </a:t>
                      </a:r>
                      <a:r>
                        <a:rPr sz="2800" b="1" spc="-6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91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75"/>
                        </a:spcBef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8125" marB="0">
                    <a:lnL w="9525">
                      <a:solidFill>
                        <a:srgbClr val="44546A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2946</Words>
  <Application>Microsoft Office PowerPoint</Application>
  <PresentationFormat>Custom</PresentationFormat>
  <Paragraphs>1450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Compiler Design</vt:lpstr>
      <vt:lpstr>Compiler Design</vt:lpstr>
      <vt:lpstr>Compiler Design  Lecture overview</vt:lpstr>
      <vt:lpstr>Compiler Design  Example problem 22.1</vt:lpstr>
      <vt:lpstr>Compiler Design  Example 22.1 solution</vt:lpstr>
      <vt:lpstr>Compiler Design Example 22.1 solution (continued)</vt:lpstr>
      <vt:lpstr>Compiler Design Example 22.1 solution (continued)</vt:lpstr>
      <vt:lpstr>Compiler Design Example 22.1 solution (continued)</vt:lpstr>
      <vt:lpstr>Compiler Design Example 22.1 solution (continued)</vt:lpstr>
      <vt:lpstr>Compiler Design Example 22.1 solution (continued)</vt:lpstr>
      <vt:lpstr>Compiler Design Example 22.1 solution (continued)</vt:lpstr>
      <vt:lpstr>Compiler Design Example 22.1 solution (continued)</vt:lpstr>
      <vt:lpstr>Compiler Design Example 22.1 solution (continued)</vt:lpstr>
      <vt:lpstr>Compiler Design Example 22.1 solution (continued)</vt:lpstr>
      <vt:lpstr>Compiler Design Example 22.1 solution (continued)</vt:lpstr>
      <vt:lpstr>Compiler Design Example 22.1 solution (continued)</vt:lpstr>
      <vt:lpstr>Compiler Design Example 22.1 solution (continued)</vt:lpstr>
      <vt:lpstr>Compiler Design  Example problem 22.2</vt:lpstr>
      <vt:lpstr>Compiler Design  Example 22.2 solution Refer to class Notes</vt:lpstr>
      <vt:lpstr>Compiler Design Example 22.2 solution (continued)</vt:lpstr>
      <vt:lpstr>Compiler Design Example 22.2 solution (continued) - CLR parsing table</vt:lpstr>
      <vt:lpstr>Compiler Design Example 22.2 solution (continued) - CLR parsing table</vt:lpstr>
      <vt:lpstr>Compiler Design Example 22.2 solution (continued) - LALR parsing table</vt:lpstr>
      <vt:lpstr>Compiler Design  Example problem 22.3</vt:lpstr>
      <vt:lpstr>Compiler Design  Example 22.3 solution</vt:lpstr>
      <vt:lpstr>Compiler Design Example 22.3 solution (continued)</vt:lpstr>
      <vt:lpstr>Compiler Design Example 22.2 solution (continued) - CLR parsing table</vt:lpstr>
      <vt:lpstr>Compiler Design  Example problem 22.4</vt:lpstr>
      <vt:lpstr>Compiler Design  Example 22.4 solution</vt:lpstr>
      <vt:lpstr>Compiler Design Example 22.4 solution (continued)</vt:lpstr>
      <vt:lpstr>Compiler Design Example 22.2 solution (continued) - CLR parsing table</vt:lpstr>
      <vt:lpstr>Compiler Design Example 22.2 solution (continued) - CLR parsing table</vt:lpstr>
      <vt:lpstr>Compiler Design  Example problem 22.5</vt:lpstr>
      <vt:lpstr>Compiler Design  Example 22.5 solution</vt:lpstr>
      <vt:lpstr>Compiler Design Example 22.5 solution (continued)</vt:lpstr>
      <vt:lpstr>Compiler Design Example 22.2 solution (continued) - CLR parsing table</vt:lpstr>
      <vt:lpstr>Compiler Design  Example problem 22.6</vt:lpstr>
      <vt:lpstr>Compiler Design  Example 22.6 solution</vt:lpstr>
      <vt:lpstr>Compiler Design Example 22.6 solution (continued)</vt:lpstr>
      <vt:lpstr>Compiler Design Example 22.2 solution (continued) - CLR parsing table</vt:lpstr>
      <vt:lpstr>Compiler Design Example 22.2 solution (continued) - CLR parsing table</vt:lpstr>
      <vt:lpstr>Compiler Design  Example problem 22.7</vt:lpstr>
      <vt:lpstr>Compiler Design  Example 22.7 solution</vt:lpstr>
      <vt:lpstr>Compiler Design Example 22.7 solution (continued)</vt:lpstr>
      <vt:lpstr>Compiler Design Example 22.2 solution (continued) - CLR parsing table</vt:lpstr>
      <vt:lpstr>Compiler Design Example 22.2 solution (continued) - CLR parsing table</vt:lpstr>
      <vt:lpstr>Compiler Design Example 22.2 solution (continued) - CLR parsing table</vt:lpstr>
      <vt:lpstr>Compiler Design  Exercise problem 1</vt:lpstr>
      <vt:lpstr>Compiler Design  Exercise problem 2</vt:lpstr>
      <vt:lpstr>Compiler Design  Exercise problem 3</vt:lpstr>
      <vt:lpstr>Compiler Design  Exercise problem 4</vt:lpstr>
      <vt:lpstr>Compiler Design  Exercise problem 5</vt:lpstr>
      <vt:lpstr>Compiler Design Why is LR(1) so powerful?</vt:lpstr>
      <vt:lpstr>Compiler Design The limits of LR Parsers in general</vt:lpstr>
      <vt:lpstr>Compiler Design  Error Handling</vt:lpstr>
      <vt:lpstr>Compiler Design Summary of all the table-driven bottom-up parsers</vt:lpstr>
      <vt:lpstr>Compiler Design Summary of all the parsers</vt:lpstr>
      <vt:lpstr>Compiler Design Summary of all the parsers</vt:lpstr>
      <vt:lpstr>Compiler Design  LL (1) v/s LALR (1)</vt:lpstr>
      <vt:lpstr>Compiler Design  LL (1) v/s LALR (1)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22_Table driven BUP.pptx</dc:title>
  <cp:lastModifiedBy>Divyaprabha Madhu</cp:lastModifiedBy>
  <cp:revision>30</cp:revision>
  <dcterms:created xsi:type="dcterms:W3CDTF">2022-02-09T07:27:04Z</dcterms:created>
  <dcterms:modified xsi:type="dcterms:W3CDTF">2024-02-16T04:09:56Z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