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ipgYC1wmWe96jAciKqxTLHSDio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3907D2-871F-44E1-BAFB-B23AAEE8B198}">
  <a:tblStyle styleId="{E33907D2-871F-44E1-BAFB-B23AAEE8B19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431962" y="2544327"/>
            <a:ext cx="12023090" cy="5072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538325" y="280323"/>
            <a:ext cx="1355374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31962" y="2544327"/>
            <a:ext cx="12023090" cy="5072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3863769"/>
            <a:ext cx="816419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3: Syntax Directed Definitions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3479938"/>
            <a:ext cx="6701790" cy="2665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S–Attributed SDD Examples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generate Syntax tree for Expressions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generate Syntax tree for Statements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25" y="280323"/>
            <a:ext cx="88239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1 - SDD to generate Syntax tree for Expressions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Google Shape;75;p4"/>
          <p:cNvGraphicFramePr/>
          <p:nvPr/>
        </p:nvGraphicFramePr>
        <p:xfrm>
          <a:off x="381037" y="2544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{E33907D2-871F-44E1-BAFB-B23AAEE8B198}</a:tableStyleId>
              </a:tblPr>
              <a:tblGrid>
                <a:gridCol w="2886200"/>
                <a:gridCol w="7125325"/>
              </a:tblGrid>
              <a:tr h="676800">
                <a:tc>
                  <a:txBody>
                    <a:bodyPr/>
                    <a:lstStyle/>
                    <a:p>
                      <a:pPr indent="0" lvl="0" marL="604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5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Node( ‘+’ ,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.node, T.node);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8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E.node = new Node( ‘-’ ,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.node, T.node);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8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E.node = T.node 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8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( E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T.node = E.node 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8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T.node = new Leaf( id , id.entry);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3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T.node = new Leaf( num , num.lexval);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/>
        </p:nvSpPr>
        <p:spPr>
          <a:xfrm>
            <a:off x="538325" y="280323"/>
            <a:ext cx="88239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1 - SDD to generate Syntax tree for Expressions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519275" y="2617425"/>
            <a:ext cx="448056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Use the previous grammar to  construct the syntax tree for 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- 4 +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7837" y="2172049"/>
            <a:ext cx="6851999" cy="6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538325" y="280323"/>
            <a:ext cx="87763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2 - SDD to generate Syntax tree for Statements</a:t>
            </a:r>
            <a:endParaRPr sz="3000"/>
          </a:p>
        </p:txBody>
      </p:sp>
      <p:sp>
        <p:nvSpPr>
          <p:cNvPr id="90" name="Google Shape;90;p6"/>
          <p:cNvSpPr/>
          <p:nvPr/>
        </p:nvSpPr>
        <p:spPr>
          <a:xfrm>
            <a:off x="0" y="16600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6"/>
          <p:cNvGraphicFramePr/>
          <p:nvPr/>
        </p:nvGraphicFramePr>
        <p:xfrm>
          <a:off x="431962" y="18699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{E33907D2-871F-44E1-BAFB-B23AAEE8B198}</a:tableStyleId>
              </a:tblPr>
              <a:tblGrid>
                <a:gridCol w="3842375"/>
                <a:gridCol w="8161025"/>
              </a:tblGrid>
              <a:tr h="609575">
                <a:tc>
                  <a:txBody>
                    <a:bodyPr/>
                    <a:lstStyle/>
                    <a:p>
                      <a:pPr indent="0" lvl="0" marL="1108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3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Stmt -&gt; S Stmt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57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Stmt.node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Node(Seq, S.node, Stmt.node);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Stmt -&gt; 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Stmt.node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S.node;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-&gt; if (cond) { Stmt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S.node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Node(if, Cond.node, Stmt.node);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-&gt; while (cond) { Stmt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S.node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Node(while, Cond.node, Stmt.node);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-&gt; AssignExpr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S.node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AssignExpr.node 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 -&gt; 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-25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Cond.node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Node( &gt;,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.node,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 -&gt; 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-25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Cond.node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Node( &lt;,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.node,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 -&gt; 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|| 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-25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Cond.node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Node(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||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.node,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 -&gt; 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&amp;&amp;	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-25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Cond.node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Node(&amp;&amp;,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.node,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AssignExpr</a:t>
                      </a:r>
                      <a:r>
                        <a:rPr b="1" lang="en-US" sz="2800">
                          <a:solidFill>
                            <a:srgbClr val="C55A11"/>
                          </a:solidFill>
                        </a:rPr>
                        <a:t>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-&gt; id = E;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AssignExpr.node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Node(=, new Leaf(id,id.entry),	E.node);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538325" y="280323"/>
            <a:ext cx="87763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2 - SDD to generate Syntax tree for Statements</a:t>
            </a:r>
            <a:endParaRPr sz="3000"/>
          </a:p>
        </p:txBody>
      </p:sp>
      <p:sp>
        <p:nvSpPr>
          <p:cNvPr id="98" name="Google Shape;98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7"/>
          <p:cNvGraphicFramePr/>
          <p:nvPr/>
        </p:nvGraphicFramePr>
        <p:xfrm>
          <a:off x="431962" y="2544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{E33907D2-871F-44E1-BAFB-B23AAEE8B198}</a:tableStyleId>
              </a:tblPr>
              <a:tblGrid>
                <a:gridCol w="3472825"/>
                <a:gridCol w="8507725"/>
              </a:tblGrid>
              <a:tr h="609575">
                <a:tc>
                  <a:txBody>
                    <a:bodyPr/>
                    <a:lstStyle/>
                    <a:p>
                      <a:pPr indent="0" lvl="0" marL="9232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4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	+	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28700" marR="0" rtl="0" algn="l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Node( ‘+’ ,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.node, T.node);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T.node;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	*	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953769" marR="0" rtl="0" algn="l">
                        <a:lnSpc>
                          <a:spcPct val="786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Node( ‘*’ , T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.node, F.node);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T.node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F.node;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F.node = new Leaf( id , id.entry);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F.node = new Leaf( num , num.lexval);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538325" y="280323"/>
            <a:ext cx="87763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2 - SDD to generate Syntax tree for Statements</a:t>
            </a:r>
            <a:endParaRPr sz="3000"/>
          </a:p>
        </p:txBody>
      </p:sp>
      <p:sp>
        <p:nvSpPr>
          <p:cNvPr id="106" name="Google Shape;106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 txBox="1"/>
          <p:nvPr/>
        </p:nvSpPr>
        <p:spPr>
          <a:xfrm>
            <a:off x="519275" y="2617425"/>
            <a:ext cx="421640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Use the previous grammar  to construct the syntax tree  for the input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if ( x &gt; 10 )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= 10;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5750" y="2025749"/>
            <a:ext cx="7422112" cy="696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2022-03-03T03:55:47Z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