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gNTIIT8ECu2u/qVCLRMiuyS5Cx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3808D6-8E36-4C09-9E28-1CB890A0B587}">
  <a:tblStyle styleId="{BC3808D6-8E36-4C09-9E28-1CB890A0B5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777437" y="3129907"/>
            <a:ext cx="12042775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777437" y="3129907"/>
            <a:ext cx="12042775" cy="522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534606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Sree Pranavi 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538331" y="280327"/>
            <a:ext cx="685609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SDT - Type Declarations</a:t>
            </a:r>
            <a:endParaRPr sz="3000"/>
          </a:p>
        </p:txBody>
      </p:sp>
      <p:sp>
        <p:nvSpPr>
          <p:cNvPr id="126" name="Google Shape;126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11"/>
          <p:cNvGraphicFramePr/>
          <p:nvPr/>
        </p:nvGraphicFramePr>
        <p:xfrm>
          <a:off x="1022212" y="2688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2240925"/>
                <a:gridCol w="4184650"/>
                <a:gridCol w="5132075"/>
              </a:tblGrid>
              <a:tr h="779300">
                <a:tc>
                  <a:txBody>
                    <a:bodyPr/>
                    <a:lstStyle/>
                    <a:p>
                      <a:pPr indent="0" lvl="0" marL="3073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393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Translation Scheme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L.in = T.type;}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{ L.in := T.type }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integer;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 { T.type := ‘integer’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5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float;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 { T.type := ‘real’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186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	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146685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94665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.in= L.in;  addType(id.entry, L.in);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L1.in := L.in } L1,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addtype(id.entry, L.in)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419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addType(id.entry, L.in);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{ addtype(id.entry, L.in)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538331" y="280327"/>
            <a:ext cx="88569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SDT - Intermediate Code Generation</a:t>
            </a:r>
            <a:endParaRPr sz="3000"/>
          </a:p>
        </p:txBody>
      </p:sp>
      <p:sp>
        <p:nvSpPr>
          <p:cNvPr id="134" name="Google Shape;134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2"/>
          <p:cNvSpPr txBox="1"/>
          <p:nvPr/>
        </p:nvSpPr>
        <p:spPr>
          <a:xfrm>
            <a:off x="513699" y="2100426"/>
            <a:ext cx="11257280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 the L-attributed SDD to generate intermediate code for If statement  to SDT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p12"/>
          <p:cNvGraphicFramePr/>
          <p:nvPr/>
        </p:nvGraphicFramePr>
        <p:xfrm>
          <a:off x="1805487" y="33541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2959100"/>
                <a:gridCol w="6560825"/>
              </a:tblGrid>
              <a:tr h="726775">
                <a:tc>
                  <a:txBody>
                    <a:bodyPr/>
                    <a:lstStyle/>
                    <a:p>
                      <a:pPr indent="0" lvl="0" marL="666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47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if(C) S1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4050029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 = new label();  C.true = L1;  C.false = S.next;  S1.next = S.next;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S.code = C.code || label(L1) || S1.code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538331" y="280327"/>
            <a:ext cx="3759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SDT</a:t>
            </a:r>
            <a:endParaRPr sz="3000"/>
          </a:p>
        </p:txBody>
      </p:sp>
      <p:sp>
        <p:nvSpPr>
          <p:cNvPr id="143" name="Google Shape;143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/>
        </p:nvSpPr>
        <p:spPr>
          <a:xfrm>
            <a:off x="625474" y="3165876"/>
            <a:ext cx="3081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Translation Scheme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1185500" y="4800600"/>
            <a:ext cx="37578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(	L1 = new label ();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67765" marR="238125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C.true = L1  C.false = S.next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5181600" y="4800600"/>
            <a:ext cx="6400800" cy="572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945515" lvl="0" marL="95758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) S1.next = S.next S1		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1981200" y="4800600"/>
            <a:ext cx="370205" cy="2221230"/>
          </a:xfrm>
          <a:custGeom>
            <a:rect b="b" l="l" r="r" t="t"/>
            <a:pathLst>
              <a:path extrusionOk="0" h="2221229" w="370205">
                <a:moveTo>
                  <a:pt x="370185" y="2221199"/>
                </a:moveTo>
                <a:lnTo>
                  <a:pt x="320980" y="2214588"/>
                </a:lnTo>
                <a:lnTo>
                  <a:pt x="276765" y="2195929"/>
                </a:lnTo>
                <a:lnTo>
                  <a:pt x="239304" y="2166987"/>
                </a:lnTo>
                <a:lnTo>
                  <a:pt x="210363" y="2129527"/>
                </a:lnTo>
                <a:lnTo>
                  <a:pt x="191704" y="2085312"/>
                </a:lnTo>
                <a:lnTo>
                  <a:pt x="185092" y="2036106"/>
                </a:lnTo>
                <a:lnTo>
                  <a:pt x="185092" y="1295692"/>
                </a:lnTo>
                <a:lnTo>
                  <a:pt x="178480" y="1246487"/>
                </a:lnTo>
                <a:lnTo>
                  <a:pt x="159821" y="1202272"/>
                </a:lnTo>
                <a:lnTo>
                  <a:pt x="130880" y="1164812"/>
                </a:lnTo>
                <a:lnTo>
                  <a:pt x="93419" y="1135870"/>
                </a:lnTo>
                <a:lnTo>
                  <a:pt x="49204" y="1117211"/>
                </a:lnTo>
                <a:lnTo>
                  <a:pt x="0" y="1110599"/>
                </a:lnTo>
                <a:lnTo>
                  <a:pt x="49204" y="1103988"/>
                </a:lnTo>
                <a:lnTo>
                  <a:pt x="93419" y="1085329"/>
                </a:lnTo>
                <a:lnTo>
                  <a:pt x="130880" y="1056387"/>
                </a:lnTo>
                <a:lnTo>
                  <a:pt x="159821" y="1018927"/>
                </a:lnTo>
                <a:lnTo>
                  <a:pt x="178480" y="974712"/>
                </a:lnTo>
                <a:lnTo>
                  <a:pt x="185092" y="925507"/>
                </a:lnTo>
                <a:lnTo>
                  <a:pt x="185092" y="185092"/>
                </a:lnTo>
                <a:lnTo>
                  <a:pt x="191704" y="135887"/>
                </a:lnTo>
                <a:lnTo>
                  <a:pt x="210363" y="91672"/>
                </a:lnTo>
                <a:lnTo>
                  <a:pt x="239304" y="54212"/>
                </a:lnTo>
                <a:lnTo>
                  <a:pt x="276765" y="25270"/>
                </a:lnTo>
                <a:lnTo>
                  <a:pt x="320980" y="6611"/>
                </a:lnTo>
                <a:lnTo>
                  <a:pt x="370185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4724400" y="4876800"/>
            <a:ext cx="370205" cy="2221230"/>
          </a:xfrm>
          <a:custGeom>
            <a:rect b="b" l="l" r="r" t="t"/>
            <a:pathLst>
              <a:path extrusionOk="0" h="2221229" w="370204">
                <a:moveTo>
                  <a:pt x="0" y="0"/>
                </a:moveTo>
                <a:lnTo>
                  <a:pt x="70831" y="14089"/>
                </a:lnTo>
                <a:lnTo>
                  <a:pt x="130879" y="54212"/>
                </a:lnTo>
                <a:lnTo>
                  <a:pt x="171003" y="114260"/>
                </a:lnTo>
                <a:lnTo>
                  <a:pt x="185092" y="185092"/>
                </a:lnTo>
                <a:lnTo>
                  <a:pt x="185092" y="925507"/>
                </a:lnTo>
                <a:lnTo>
                  <a:pt x="191704" y="974712"/>
                </a:lnTo>
                <a:lnTo>
                  <a:pt x="210363" y="1018927"/>
                </a:lnTo>
                <a:lnTo>
                  <a:pt x="239304" y="1056387"/>
                </a:lnTo>
                <a:lnTo>
                  <a:pt x="276765" y="1085329"/>
                </a:lnTo>
                <a:lnTo>
                  <a:pt x="320980" y="1103988"/>
                </a:lnTo>
                <a:lnTo>
                  <a:pt x="370184" y="1110599"/>
                </a:lnTo>
                <a:lnTo>
                  <a:pt x="320980" y="1117211"/>
                </a:lnTo>
                <a:lnTo>
                  <a:pt x="276765" y="1135870"/>
                </a:lnTo>
                <a:lnTo>
                  <a:pt x="239304" y="1164812"/>
                </a:lnTo>
                <a:lnTo>
                  <a:pt x="210363" y="1202272"/>
                </a:lnTo>
                <a:lnTo>
                  <a:pt x="191704" y="1246487"/>
                </a:lnTo>
                <a:lnTo>
                  <a:pt x="185092" y="1295692"/>
                </a:lnTo>
                <a:lnTo>
                  <a:pt x="185092" y="2036106"/>
                </a:lnTo>
                <a:lnTo>
                  <a:pt x="178480" y="2085312"/>
                </a:lnTo>
                <a:lnTo>
                  <a:pt x="159821" y="2129527"/>
                </a:lnTo>
                <a:lnTo>
                  <a:pt x="130880" y="2166987"/>
                </a:lnTo>
                <a:lnTo>
                  <a:pt x="93419" y="2195929"/>
                </a:lnTo>
                <a:lnTo>
                  <a:pt x="49204" y="2214588"/>
                </a:lnTo>
                <a:lnTo>
                  <a:pt x="0" y="22211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8273888" y="4830438"/>
            <a:ext cx="386079" cy="2313940"/>
          </a:xfrm>
          <a:custGeom>
            <a:rect b="b" l="l" r="r" t="t"/>
            <a:pathLst>
              <a:path extrusionOk="0" h="2313940" w="386079">
                <a:moveTo>
                  <a:pt x="385634" y="2313899"/>
                </a:moveTo>
                <a:lnTo>
                  <a:pt x="341423" y="2308807"/>
                </a:lnTo>
                <a:lnTo>
                  <a:pt x="300838" y="2294301"/>
                </a:lnTo>
                <a:lnTo>
                  <a:pt x="265037" y="2271540"/>
                </a:lnTo>
                <a:lnTo>
                  <a:pt x="235177" y="2241679"/>
                </a:lnTo>
                <a:lnTo>
                  <a:pt x="212415" y="2205878"/>
                </a:lnTo>
                <a:lnTo>
                  <a:pt x="197909" y="2165293"/>
                </a:lnTo>
                <a:lnTo>
                  <a:pt x="192817" y="2121082"/>
                </a:lnTo>
                <a:lnTo>
                  <a:pt x="192817" y="1349767"/>
                </a:lnTo>
                <a:lnTo>
                  <a:pt x="187725" y="1305556"/>
                </a:lnTo>
                <a:lnTo>
                  <a:pt x="173219" y="1264971"/>
                </a:lnTo>
                <a:lnTo>
                  <a:pt x="150457" y="1229170"/>
                </a:lnTo>
                <a:lnTo>
                  <a:pt x="120597" y="1199309"/>
                </a:lnTo>
                <a:lnTo>
                  <a:pt x="84796" y="1176548"/>
                </a:lnTo>
                <a:lnTo>
                  <a:pt x="44211" y="1162042"/>
                </a:lnTo>
                <a:lnTo>
                  <a:pt x="0" y="1156949"/>
                </a:lnTo>
                <a:lnTo>
                  <a:pt x="44211" y="1151857"/>
                </a:lnTo>
                <a:lnTo>
                  <a:pt x="84796" y="1137351"/>
                </a:lnTo>
                <a:lnTo>
                  <a:pt x="120597" y="1114590"/>
                </a:lnTo>
                <a:lnTo>
                  <a:pt x="150457" y="1084729"/>
                </a:lnTo>
                <a:lnTo>
                  <a:pt x="173219" y="1048928"/>
                </a:lnTo>
                <a:lnTo>
                  <a:pt x="187725" y="1008343"/>
                </a:lnTo>
                <a:lnTo>
                  <a:pt x="192817" y="964132"/>
                </a:lnTo>
                <a:lnTo>
                  <a:pt x="192817" y="192817"/>
                </a:lnTo>
                <a:lnTo>
                  <a:pt x="197909" y="148606"/>
                </a:lnTo>
                <a:lnTo>
                  <a:pt x="212415" y="108021"/>
                </a:lnTo>
                <a:lnTo>
                  <a:pt x="235177" y="72220"/>
                </a:lnTo>
                <a:lnTo>
                  <a:pt x="265037" y="42359"/>
                </a:lnTo>
                <a:lnTo>
                  <a:pt x="300838" y="19598"/>
                </a:lnTo>
                <a:lnTo>
                  <a:pt x="341423" y="5092"/>
                </a:lnTo>
                <a:lnTo>
                  <a:pt x="385634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3"/>
          <p:cNvSpPr/>
          <p:nvPr/>
        </p:nvSpPr>
        <p:spPr>
          <a:xfrm>
            <a:off x="11201400" y="4876800"/>
            <a:ext cx="386080" cy="2313940"/>
          </a:xfrm>
          <a:custGeom>
            <a:rect b="b" l="l" r="r" t="t"/>
            <a:pathLst>
              <a:path extrusionOk="0" h="2313940" w="386079">
                <a:moveTo>
                  <a:pt x="0" y="0"/>
                </a:moveTo>
                <a:lnTo>
                  <a:pt x="73787" y="14677"/>
                </a:lnTo>
                <a:lnTo>
                  <a:pt x="136341" y="56474"/>
                </a:lnTo>
                <a:lnTo>
                  <a:pt x="178139" y="119029"/>
                </a:lnTo>
                <a:lnTo>
                  <a:pt x="192816" y="192817"/>
                </a:lnTo>
                <a:lnTo>
                  <a:pt x="192816" y="964132"/>
                </a:lnTo>
                <a:lnTo>
                  <a:pt x="197909" y="1008343"/>
                </a:lnTo>
                <a:lnTo>
                  <a:pt x="212415" y="1048928"/>
                </a:lnTo>
                <a:lnTo>
                  <a:pt x="235176" y="1084729"/>
                </a:lnTo>
                <a:lnTo>
                  <a:pt x="265037" y="1114590"/>
                </a:lnTo>
                <a:lnTo>
                  <a:pt x="300838" y="1137351"/>
                </a:lnTo>
                <a:lnTo>
                  <a:pt x="341423" y="1151857"/>
                </a:lnTo>
                <a:lnTo>
                  <a:pt x="385634" y="1156949"/>
                </a:lnTo>
                <a:lnTo>
                  <a:pt x="341423" y="1162042"/>
                </a:lnTo>
                <a:lnTo>
                  <a:pt x="300838" y="1176548"/>
                </a:lnTo>
                <a:lnTo>
                  <a:pt x="265037" y="1199309"/>
                </a:lnTo>
                <a:lnTo>
                  <a:pt x="235176" y="1229170"/>
                </a:lnTo>
                <a:lnTo>
                  <a:pt x="212415" y="1264971"/>
                </a:lnTo>
                <a:lnTo>
                  <a:pt x="197909" y="1305556"/>
                </a:lnTo>
                <a:lnTo>
                  <a:pt x="192816" y="1349767"/>
                </a:lnTo>
                <a:lnTo>
                  <a:pt x="192816" y="2121082"/>
                </a:lnTo>
                <a:lnTo>
                  <a:pt x="187724" y="2165293"/>
                </a:lnTo>
                <a:lnTo>
                  <a:pt x="173218" y="2205878"/>
                </a:lnTo>
                <a:lnTo>
                  <a:pt x="150457" y="2241679"/>
                </a:lnTo>
                <a:lnTo>
                  <a:pt x="120597" y="2271540"/>
                </a:lnTo>
                <a:lnTo>
                  <a:pt x="84796" y="2294301"/>
                </a:lnTo>
                <a:lnTo>
                  <a:pt x="44211" y="2308807"/>
                </a:lnTo>
                <a:lnTo>
                  <a:pt x="0" y="23138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3"/>
          <p:cNvSpPr/>
          <p:nvPr/>
        </p:nvSpPr>
        <p:spPr>
          <a:xfrm>
            <a:off x="8534400" y="4953000"/>
            <a:ext cx="2895600" cy="1026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45515" lvl="0" marL="95758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S.code = C.code ||  </a:t>
            </a:r>
            <a:endParaRPr b="1"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45515" lvl="0" marL="957580" marR="5080" rtl="0" algn="l">
              <a:lnSpc>
                <a:spcPct val="1295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L1 || S1.code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538331" y="280327"/>
            <a:ext cx="3759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SDT</a:t>
            </a:r>
            <a:endParaRPr sz="3000"/>
          </a:p>
        </p:txBody>
      </p:sp>
      <p:sp>
        <p:nvSpPr>
          <p:cNvPr id="158" name="Google Shape;158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4"/>
          <p:cNvSpPr txBox="1"/>
          <p:nvPr/>
        </p:nvSpPr>
        <p:spPr>
          <a:xfrm>
            <a:off x="970900" y="2656051"/>
            <a:ext cx="1082040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	the	L-attributed	SDD	to	generate	intermediate	code	for	while  statement to SDT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" name="Google Shape;161;p14"/>
          <p:cNvGraphicFramePr/>
          <p:nvPr/>
        </p:nvGraphicFramePr>
        <p:xfrm>
          <a:off x="931312" y="3945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2808600"/>
                <a:gridCol w="8103875"/>
              </a:tblGrid>
              <a:tr h="799525">
                <a:tc>
                  <a:txBody>
                    <a:bodyPr/>
                    <a:lstStyle/>
                    <a:p>
                      <a:pPr indent="0" lvl="0" marL="5911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3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(C) S1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559562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 = new label();  L2 = new label();  C.true = L2  C.false = S.next  S1.next = 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5621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S.code = label(L1) || C.code || label(L2) || S1.code ||  gen(‘goto’L1)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>
            <p:ph type="title"/>
          </p:nvPr>
        </p:nvSpPr>
        <p:spPr>
          <a:xfrm>
            <a:off x="538331" y="280327"/>
            <a:ext cx="37592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L-attributed SDD to SDT</a:t>
            </a:r>
            <a:endParaRPr sz="3000"/>
          </a:p>
        </p:txBody>
      </p:sp>
      <p:sp>
        <p:nvSpPr>
          <p:cNvPr id="167" name="Google Shape;167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970900" y="2656051"/>
            <a:ext cx="30816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Translation Scheme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1885300" y="4740121"/>
            <a:ext cx="4448175" cy="22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	L1 = new label ();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marR="100965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L2 = new label ();  C.true = L2;  C.false = S.next;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6781801" y="4740121"/>
            <a:ext cx="6248400" cy="2278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119505" lvl="0" marL="113157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)    S1.next = L1;  S1 </a:t>
            </a:r>
            <a:endParaRPr/>
          </a:p>
          <a:p>
            <a:pPr indent="-1119505" lvl="0" marL="1131570" marR="5080" rtl="0" algn="l">
              <a:lnSpc>
                <a:spcPct val="1295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                                     S.code = L1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9505" lvl="0" marL="1131570" marR="5080" rtl="0" algn="l">
              <a:lnSpc>
                <a:spcPct val="1295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|| C.code ||  L2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9505" lvl="0" marL="1131570" marR="5080" rtl="0" algn="l">
              <a:lnSpc>
                <a:spcPct val="1295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|| S1.code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3324099" y="4895300"/>
            <a:ext cx="458470" cy="2749550"/>
          </a:xfrm>
          <a:custGeom>
            <a:rect b="b" l="l" r="r" t="t"/>
            <a:pathLst>
              <a:path extrusionOk="0" h="2749550" w="458470">
                <a:moveTo>
                  <a:pt x="458231" y="2749499"/>
                </a:moveTo>
                <a:lnTo>
                  <a:pt x="412056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1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1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1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1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6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260968" y="4895300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6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2" y="184208"/>
                </a:lnTo>
                <a:lnTo>
                  <a:pt x="229115" y="229115"/>
                </a:lnTo>
                <a:lnTo>
                  <a:pt x="229115" y="1145633"/>
                </a:lnTo>
                <a:lnTo>
                  <a:pt x="233770" y="1191808"/>
                </a:lnTo>
                <a:lnTo>
                  <a:pt x="247120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0" y="1335620"/>
                </a:lnTo>
                <a:lnTo>
                  <a:pt x="369049" y="1356744"/>
                </a:lnTo>
                <a:lnTo>
                  <a:pt x="412056" y="1370095"/>
                </a:lnTo>
                <a:lnTo>
                  <a:pt x="458231" y="1374749"/>
                </a:lnTo>
                <a:lnTo>
                  <a:pt x="412056" y="1379404"/>
                </a:lnTo>
                <a:lnTo>
                  <a:pt x="369049" y="1392755"/>
                </a:lnTo>
                <a:lnTo>
                  <a:pt x="330130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0" y="1514683"/>
                </a:lnTo>
                <a:lnTo>
                  <a:pt x="233770" y="1557691"/>
                </a:lnTo>
                <a:lnTo>
                  <a:pt x="229115" y="1603865"/>
                </a:lnTo>
                <a:lnTo>
                  <a:pt x="229115" y="2520384"/>
                </a:lnTo>
                <a:lnTo>
                  <a:pt x="224460" y="2566559"/>
                </a:lnTo>
                <a:lnTo>
                  <a:pt x="211110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0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9829800" y="4953000"/>
            <a:ext cx="458470" cy="2749550"/>
          </a:xfrm>
          <a:custGeom>
            <a:rect b="b" l="l" r="r" t="t"/>
            <a:pathLst>
              <a:path extrusionOk="0" h="2749550" w="458470">
                <a:moveTo>
                  <a:pt x="458231" y="2749499"/>
                </a:moveTo>
                <a:lnTo>
                  <a:pt x="412057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0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0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0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0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7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12801600" y="4876800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7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3" y="184208"/>
                </a:lnTo>
                <a:lnTo>
                  <a:pt x="229116" y="229115"/>
                </a:lnTo>
                <a:lnTo>
                  <a:pt x="229116" y="1145633"/>
                </a:lnTo>
                <a:lnTo>
                  <a:pt x="233771" y="1191808"/>
                </a:lnTo>
                <a:lnTo>
                  <a:pt x="247121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1" y="1335620"/>
                </a:lnTo>
                <a:lnTo>
                  <a:pt x="369049" y="1356744"/>
                </a:lnTo>
                <a:lnTo>
                  <a:pt x="412057" y="1370095"/>
                </a:lnTo>
                <a:lnTo>
                  <a:pt x="458231" y="1374749"/>
                </a:lnTo>
                <a:lnTo>
                  <a:pt x="412057" y="1379404"/>
                </a:lnTo>
                <a:lnTo>
                  <a:pt x="369049" y="1392755"/>
                </a:lnTo>
                <a:lnTo>
                  <a:pt x="330131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1" y="1514683"/>
                </a:lnTo>
                <a:lnTo>
                  <a:pt x="233771" y="1557691"/>
                </a:lnTo>
                <a:lnTo>
                  <a:pt x="229116" y="1603865"/>
                </a:lnTo>
                <a:lnTo>
                  <a:pt x="229116" y="2520384"/>
                </a:lnTo>
                <a:lnTo>
                  <a:pt x="224461" y="2566559"/>
                </a:lnTo>
                <a:lnTo>
                  <a:pt x="211111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1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7086600" y="4876800"/>
            <a:ext cx="458470" cy="2749550"/>
          </a:xfrm>
          <a:custGeom>
            <a:rect b="b" l="l" r="r" t="t"/>
            <a:pathLst>
              <a:path extrusionOk="0" h="2749550" w="458470">
                <a:moveTo>
                  <a:pt x="458231" y="2749499"/>
                </a:moveTo>
                <a:lnTo>
                  <a:pt x="412057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0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0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0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0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7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9220200" y="4953000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7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3" y="184208"/>
                </a:lnTo>
                <a:lnTo>
                  <a:pt x="229116" y="229115"/>
                </a:lnTo>
                <a:lnTo>
                  <a:pt x="229116" y="1145633"/>
                </a:lnTo>
                <a:lnTo>
                  <a:pt x="233771" y="1191808"/>
                </a:lnTo>
                <a:lnTo>
                  <a:pt x="247121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1" y="1335620"/>
                </a:lnTo>
                <a:lnTo>
                  <a:pt x="369049" y="1356744"/>
                </a:lnTo>
                <a:lnTo>
                  <a:pt x="412057" y="1370095"/>
                </a:lnTo>
                <a:lnTo>
                  <a:pt x="458231" y="1374749"/>
                </a:lnTo>
                <a:lnTo>
                  <a:pt x="412057" y="1379404"/>
                </a:lnTo>
                <a:lnTo>
                  <a:pt x="369049" y="1392755"/>
                </a:lnTo>
                <a:lnTo>
                  <a:pt x="330131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1" y="1514683"/>
                </a:lnTo>
                <a:lnTo>
                  <a:pt x="233771" y="1557691"/>
                </a:lnTo>
                <a:lnTo>
                  <a:pt x="229116" y="1603865"/>
                </a:lnTo>
                <a:lnTo>
                  <a:pt x="229116" y="2520384"/>
                </a:lnTo>
                <a:lnTo>
                  <a:pt x="224461" y="2566559"/>
                </a:lnTo>
                <a:lnTo>
                  <a:pt x="211111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1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538331" y="280327"/>
            <a:ext cx="32639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SDT Implementation</a:t>
            </a:r>
            <a:endParaRPr sz="3000"/>
          </a:p>
        </p:txBody>
      </p:sp>
      <p:sp>
        <p:nvSpPr>
          <p:cNvPr id="183" name="Google Shape;183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527546" y="3669895"/>
            <a:ext cx="11278235" cy="267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Ignoring the actions, parse the input and produce a parse tree as a result.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Examine each interior node 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Add additional children to N for the actions.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Perform a preorder traversal of the tree, and as soon as a node labelled  by an action is visited, perform that action.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538331" y="280327"/>
            <a:ext cx="32639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SDT Implementation</a:t>
            </a:r>
            <a:endParaRPr sz="3000"/>
          </a:p>
        </p:txBody>
      </p:sp>
      <p:sp>
        <p:nvSpPr>
          <p:cNvPr id="191" name="Google Shape;191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/>
          <p:nvPr/>
        </p:nvSpPr>
        <p:spPr>
          <a:xfrm>
            <a:off x="527546" y="2530321"/>
            <a:ext cx="1125791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5930" lvl="0" marL="455930" marR="449199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translation scheme.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*E { print("*"); } R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+ E { print("+"); } | 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 S ) | id { print(id.value);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token that represents an integer 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id.value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represents the  corresponding integer value.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880175" y="7504275"/>
            <a:ext cx="7733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an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 * 3 + 4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this translation scheme prints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8680468" y="7919693"/>
            <a:ext cx="2656840" cy="0"/>
          </a:xfrm>
          <a:custGeom>
            <a:rect b="b" l="l" r="r" t="t"/>
            <a:pathLst>
              <a:path extrusionOk="0" h="120000" w="2656840">
                <a:moveTo>
                  <a:pt x="0" y="0"/>
                </a:moveTo>
                <a:lnTo>
                  <a:pt x="2656332" y="0"/>
                </a:lnTo>
              </a:path>
            </a:pathLst>
          </a:custGeom>
          <a:noFill/>
          <a:ln cap="flat" cmpd="sng" w="32350">
            <a:solidFill>
              <a:srgbClr val="2E53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1324101" y="7504276"/>
            <a:ext cx="1206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538331" y="280327"/>
            <a:ext cx="58172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SDT Implementation - Infix to Postfix</a:t>
            </a:r>
            <a:endParaRPr sz="3000"/>
          </a:p>
        </p:txBody>
      </p:sp>
      <p:sp>
        <p:nvSpPr>
          <p:cNvPr id="202" name="Google Shape;202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/>
        </p:nvSpPr>
        <p:spPr>
          <a:xfrm>
            <a:off x="527546" y="2656051"/>
            <a:ext cx="9607054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 the SDD for infix expression to postfix to SDT.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18"/>
          <p:cNvGraphicFramePr/>
          <p:nvPr/>
        </p:nvGraphicFramePr>
        <p:xfrm>
          <a:off x="777437" y="3749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3063875"/>
                <a:gridCol w="4769475"/>
              </a:tblGrid>
              <a:tr h="615725">
                <a:tc>
                  <a:txBody>
                    <a:bodyPr/>
                    <a:lstStyle/>
                    <a:p>
                      <a:pPr indent="0" lvl="0" marL="7188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 +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print(‘+’);}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800"/>
                        <a:buFont typeface="Times New Roman"/>
                        <a:buNone/>
                      </a:pP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 print(‘*’);}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{printf(“%d”, num.lexval);}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{printf(“%d”, id.lexval);}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538331" y="280327"/>
            <a:ext cx="58172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SDT Implementation - Infix to Prefix</a:t>
            </a:r>
            <a:endParaRPr sz="3000"/>
          </a:p>
        </p:txBody>
      </p:sp>
      <p:sp>
        <p:nvSpPr>
          <p:cNvPr id="211" name="Google Shape;211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527546" y="2656051"/>
            <a:ext cx="81997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Convert the SDD for infix expression to prefix to SDT.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" name="Google Shape;214;p19"/>
          <p:cNvGraphicFramePr/>
          <p:nvPr/>
        </p:nvGraphicFramePr>
        <p:xfrm>
          <a:off x="777437" y="3749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2914025"/>
                <a:gridCol w="9086225"/>
              </a:tblGrid>
              <a:tr h="615725">
                <a:tc>
                  <a:txBody>
                    <a:bodyPr/>
                    <a:lstStyle/>
                    <a:p>
                      <a:pPr indent="0" lvl="0" marL="643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 +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{printf(“+”);} E1+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{printf(“*”);} T1*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 {printf(“%d”, num.lexval);}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7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 {printf(“%d”, id.lexval);}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538331" y="280327"/>
            <a:ext cx="784366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Evaluation of S-Attributed Definitions -Revision </a:t>
            </a:r>
            <a:endParaRPr sz="3000"/>
          </a:p>
        </p:txBody>
      </p:sp>
      <p:sp>
        <p:nvSpPr>
          <p:cNvPr id="220" name="Google Shape;220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527546" y="3374938"/>
            <a:ext cx="11281410" cy="3388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23495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Synthesized	Attributes	can	be	evaluated	by	a	bottom-up	parser	as	the  input is being analyzed avoiding the construction of a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parser keeps the values of the synthesized attributes in its stack.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35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Whenever a reduction A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made, the attribute for A is computed  from the attributes of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which appear on the stack.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	a	translator	for	an	S-Attributed	Definition	can	be	simply  implemented by extending the stack of an LR-Parser.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0734" y="3863769"/>
            <a:ext cx="43942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3: SDD to SDT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538331" y="280327"/>
            <a:ext cx="38652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Extending a Parser Stack</a:t>
            </a:r>
            <a:endParaRPr sz="3000"/>
          </a:p>
        </p:txBody>
      </p:sp>
      <p:sp>
        <p:nvSpPr>
          <p:cNvPr id="228" name="Google Shape;228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527546" y="3865476"/>
            <a:ext cx="11279505" cy="2407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889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Extra	fields	are	added	to	the	stack	to	hold	the	values	of	synthesized  attributes.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simple case of just one attribute per grammar symbol the stack has  two fields - state and val.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current top of the stack is indicated by the pointer top.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Parser Stack</a:t>
            </a:r>
            <a:endParaRPr sz="3000"/>
          </a:p>
        </p:txBody>
      </p:sp>
      <p:sp>
        <p:nvSpPr>
          <p:cNvPr id="236" name="Google Shape;236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2"/>
          <p:cNvSpPr txBox="1"/>
          <p:nvPr/>
        </p:nvSpPr>
        <p:spPr>
          <a:xfrm>
            <a:off x="527546" y="2656051"/>
            <a:ext cx="7820025" cy="407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1524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Synthesized	attributes	are	computed	just	before  each reduction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Before	the	reduction	A	</a:t>
            </a:r>
            <a:r>
              <a:rPr b="1" i="0" lang="en-US" sz="28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XY	Z	is	made,	the  attribute for A is computed 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14399" lvl="0" marL="1827529" marR="2094229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A.a := f (s[top-2].val, s[top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1].val,  s[top ].val).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p22"/>
          <p:cNvGraphicFramePr/>
          <p:nvPr/>
        </p:nvGraphicFramePr>
        <p:xfrm>
          <a:off x="9372600" y="350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2523100"/>
                <a:gridCol w="1058300"/>
              </a:tblGrid>
              <a:tr h="854275">
                <a:tc>
                  <a:txBody>
                    <a:bodyPr/>
                    <a:lstStyle/>
                    <a:p>
                      <a:pPr indent="0" lvl="0" marL="346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130935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 </a:t>
                      </a:r>
                      <a:endParaRPr b="1" sz="2800" u="none" cap="none" strike="noStrike">
                        <a:solidFill>
                          <a:srgbClr val="2F549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1130935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Z(top)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X.x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Y.x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538331" y="280327"/>
            <a:ext cx="71907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Postfix SDT scheme for simple desk calculator</a:t>
            </a:r>
            <a:endParaRPr sz="3000"/>
          </a:p>
        </p:txBody>
      </p:sp>
      <p:sp>
        <p:nvSpPr>
          <p:cNvPr id="245" name="Google Shape;245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3"/>
          <p:cNvSpPr txBox="1"/>
          <p:nvPr/>
        </p:nvSpPr>
        <p:spPr>
          <a:xfrm>
            <a:off x="970900" y="2656050"/>
            <a:ext cx="2130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	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E1 + 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3256900" y="2530321"/>
            <a:ext cx="747268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{stack[top-2].val = stack[top-2].val + stack[top].val;  top = top - 2;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970900" y="3635225"/>
            <a:ext cx="22860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* 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3256900" y="4187671"/>
            <a:ext cx="747268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{stack[top-2].val = stack[top-2].val * stack[top].val;  top = top - 2;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970900" y="5292575"/>
            <a:ext cx="18795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3256900" y="5845021"/>
            <a:ext cx="514413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{stack[top-2].val = stack[top-1].val;  top = top - 2;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970900" y="7075650"/>
            <a:ext cx="3475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digit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259" name="Google Shape;259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4"/>
          <p:cNvSpPr txBox="1"/>
          <p:nvPr/>
        </p:nvSpPr>
        <p:spPr>
          <a:xfrm>
            <a:off x="533400" y="2209800"/>
            <a:ext cx="11969254" cy="5612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SDT's With Actions Inside Productions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 Consider a production: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B→ X {</a:t>
            </a:r>
            <a:r>
              <a:rPr b="1"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a}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action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is done after we have recognized X (if X is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terminal) or all the terminals derived from X (if X is a nonterminal)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Insert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marker nonterminals to remove the embedded action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to change the SDT to a postfix SDT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Rewrite the product with marker nonterminal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into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B → X M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M → ε {a}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Problems with inserting marker nonterminals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May introduce conflicts in the parse table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How to propagate inherited attributes?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538331" y="280327"/>
            <a:ext cx="9520069" cy="163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br>
              <a:rPr lang="en-US" sz="3000">
                <a:solidFill>
                  <a:srgbClr val="2F5496"/>
                </a:solidFill>
              </a:rPr>
            </a:br>
            <a:r>
              <a:rPr lang="en-US" sz="3000"/>
              <a:t>Implementing L-attributed SDD during LR Parsing</a:t>
            </a:r>
            <a:br>
              <a:rPr lang="en-US" sz="3000"/>
            </a:br>
            <a:r>
              <a:rPr lang="en-US" sz="3000"/>
              <a:t>Lets take an example of while stmt</a:t>
            </a:r>
            <a:endParaRPr sz="3000"/>
          </a:p>
        </p:txBody>
      </p:sp>
      <p:sp>
        <p:nvSpPr>
          <p:cNvPr id="267" name="Google Shape;267;p25"/>
          <p:cNvSpPr/>
          <p:nvPr/>
        </p:nvSpPr>
        <p:spPr>
          <a:xfrm>
            <a:off x="0" y="1828800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269" name="Google Shape;2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209800"/>
            <a:ext cx="107442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538331" y="280327"/>
            <a:ext cx="9520069" cy="163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br>
              <a:rPr lang="en-US" sz="3000">
                <a:solidFill>
                  <a:srgbClr val="2F5496"/>
                </a:solidFill>
              </a:rPr>
            </a:br>
            <a:r>
              <a:rPr lang="en-US" sz="3000"/>
              <a:t>Implementing L-attributed SDD during LR Parsing</a:t>
            </a:r>
            <a:br>
              <a:rPr lang="en-US" sz="3000"/>
            </a:br>
            <a:r>
              <a:rPr lang="en-US" sz="3000"/>
              <a:t>Lets take an example of while stmt</a:t>
            </a:r>
            <a:endParaRPr sz="3000"/>
          </a:p>
        </p:txBody>
      </p:sp>
      <p:sp>
        <p:nvSpPr>
          <p:cNvPr id="275" name="Google Shape;275;p26"/>
          <p:cNvSpPr/>
          <p:nvPr/>
        </p:nvSpPr>
        <p:spPr>
          <a:xfrm>
            <a:off x="0" y="1828800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ivya\OneDrive\Desktop\Untitled.png" id="277" name="Google Shape;27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2362200"/>
            <a:ext cx="1112520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283" name="Google Shape;283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527546" y="2656051"/>
            <a:ext cx="17208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995893" y="4313401"/>
            <a:ext cx="17100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5659577" y="4313401"/>
            <a:ext cx="24225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)	S1.next = L1;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2799700" y="4187671"/>
            <a:ext cx="2644775" cy="2838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21285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L1 = new label ();  L2 = new label ();  C.true = L2;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1285" lvl="0" marL="12700" marR="5080" rtl="0" algn="l">
              <a:lnSpc>
                <a:spcPct val="1295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C.false = S.next;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21285" lvl="0" marL="12700" marR="5080" rtl="0" algn="l">
              <a:lnSpc>
                <a:spcPct val="1295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8377851" y="4187671"/>
            <a:ext cx="278765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26415" lvl="0" marL="53848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	S.code = L1 ||  C.code || L2 ||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3502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S1.code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2525499" y="4206749"/>
            <a:ext cx="458470" cy="2749550"/>
          </a:xfrm>
          <a:custGeom>
            <a:rect b="b" l="l" r="r" t="t"/>
            <a:pathLst>
              <a:path extrusionOk="0" h="2749550" w="458469">
                <a:moveTo>
                  <a:pt x="458231" y="2749499"/>
                </a:moveTo>
                <a:lnTo>
                  <a:pt x="412056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0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0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0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0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6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5291668" y="4206749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6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2" y="184208"/>
                </a:lnTo>
                <a:lnTo>
                  <a:pt x="229115" y="229115"/>
                </a:lnTo>
                <a:lnTo>
                  <a:pt x="229115" y="1145633"/>
                </a:lnTo>
                <a:lnTo>
                  <a:pt x="233770" y="1191808"/>
                </a:lnTo>
                <a:lnTo>
                  <a:pt x="247120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0" y="1335620"/>
                </a:lnTo>
                <a:lnTo>
                  <a:pt x="369049" y="1356744"/>
                </a:lnTo>
                <a:lnTo>
                  <a:pt x="412056" y="1370095"/>
                </a:lnTo>
                <a:lnTo>
                  <a:pt x="458231" y="1374749"/>
                </a:lnTo>
                <a:lnTo>
                  <a:pt x="412056" y="1379404"/>
                </a:lnTo>
                <a:lnTo>
                  <a:pt x="369049" y="1392755"/>
                </a:lnTo>
                <a:lnTo>
                  <a:pt x="330130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0" y="1514683"/>
                </a:lnTo>
                <a:lnTo>
                  <a:pt x="233770" y="1557691"/>
                </a:lnTo>
                <a:lnTo>
                  <a:pt x="229115" y="1603865"/>
                </a:lnTo>
                <a:lnTo>
                  <a:pt x="229115" y="2520384"/>
                </a:lnTo>
                <a:lnTo>
                  <a:pt x="224460" y="2566559"/>
                </a:lnTo>
                <a:lnTo>
                  <a:pt x="211110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0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5973550" y="4206749"/>
            <a:ext cx="186690" cy="1118870"/>
          </a:xfrm>
          <a:custGeom>
            <a:rect b="b" l="l" r="r" t="t"/>
            <a:pathLst>
              <a:path extrusionOk="0" h="1118870" w="186689">
                <a:moveTo>
                  <a:pt x="186392" y="1118399"/>
                </a:moveTo>
                <a:lnTo>
                  <a:pt x="150116" y="1111076"/>
                </a:lnTo>
                <a:lnTo>
                  <a:pt x="120492" y="1091103"/>
                </a:lnTo>
                <a:lnTo>
                  <a:pt x="100519" y="1061479"/>
                </a:lnTo>
                <a:lnTo>
                  <a:pt x="93195" y="1025203"/>
                </a:lnTo>
                <a:lnTo>
                  <a:pt x="93195" y="652395"/>
                </a:lnTo>
                <a:lnTo>
                  <a:pt x="85872" y="616120"/>
                </a:lnTo>
                <a:lnTo>
                  <a:pt x="65899" y="586496"/>
                </a:lnTo>
                <a:lnTo>
                  <a:pt x="36276" y="566523"/>
                </a:lnTo>
                <a:lnTo>
                  <a:pt x="0" y="559199"/>
                </a:lnTo>
                <a:lnTo>
                  <a:pt x="36276" y="551876"/>
                </a:lnTo>
                <a:lnTo>
                  <a:pt x="65899" y="531903"/>
                </a:lnTo>
                <a:lnTo>
                  <a:pt x="85872" y="502279"/>
                </a:lnTo>
                <a:lnTo>
                  <a:pt x="93195" y="466003"/>
                </a:lnTo>
                <a:lnTo>
                  <a:pt x="93195" y="93195"/>
                </a:lnTo>
                <a:lnTo>
                  <a:pt x="100519" y="56920"/>
                </a:lnTo>
                <a:lnTo>
                  <a:pt x="120492" y="27296"/>
                </a:lnTo>
                <a:lnTo>
                  <a:pt x="150116" y="7323"/>
                </a:lnTo>
                <a:lnTo>
                  <a:pt x="186392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8055157" y="4206749"/>
            <a:ext cx="186690" cy="1118870"/>
          </a:xfrm>
          <a:custGeom>
            <a:rect b="b" l="l" r="r" t="t"/>
            <a:pathLst>
              <a:path extrusionOk="0" h="1118870" w="186690">
                <a:moveTo>
                  <a:pt x="0" y="0"/>
                </a:moveTo>
                <a:lnTo>
                  <a:pt x="51705" y="15657"/>
                </a:lnTo>
                <a:lnTo>
                  <a:pt x="86102" y="57531"/>
                </a:lnTo>
                <a:lnTo>
                  <a:pt x="93196" y="93195"/>
                </a:lnTo>
                <a:lnTo>
                  <a:pt x="93196" y="466003"/>
                </a:lnTo>
                <a:lnTo>
                  <a:pt x="100520" y="502279"/>
                </a:lnTo>
                <a:lnTo>
                  <a:pt x="120492" y="531903"/>
                </a:lnTo>
                <a:lnTo>
                  <a:pt x="150116" y="551876"/>
                </a:lnTo>
                <a:lnTo>
                  <a:pt x="186392" y="559199"/>
                </a:lnTo>
                <a:lnTo>
                  <a:pt x="150116" y="566523"/>
                </a:lnTo>
                <a:lnTo>
                  <a:pt x="120492" y="586496"/>
                </a:lnTo>
                <a:lnTo>
                  <a:pt x="100520" y="616120"/>
                </a:lnTo>
                <a:lnTo>
                  <a:pt x="93196" y="652395"/>
                </a:lnTo>
                <a:lnTo>
                  <a:pt x="93196" y="1025203"/>
                </a:lnTo>
                <a:lnTo>
                  <a:pt x="85872" y="1061479"/>
                </a:lnTo>
                <a:lnTo>
                  <a:pt x="65899" y="1091103"/>
                </a:lnTo>
                <a:lnTo>
                  <a:pt x="36276" y="1111076"/>
                </a:lnTo>
                <a:lnTo>
                  <a:pt x="0" y="11183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8573275" y="4115925"/>
            <a:ext cx="458470" cy="2749550"/>
          </a:xfrm>
          <a:custGeom>
            <a:rect b="b" l="l" r="r" t="t"/>
            <a:pathLst>
              <a:path extrusionOk="0" h="2749550" w="458470">
                <a:moveTo>
                  <a:pt x="458231" y="2749499"/>
                </a:moveTo>
                <a:lnTo>
                  <a:pt x="412057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0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0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0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0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7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1061342" y="4115925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7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3" y="184208"/>
                </a:lnTo>
                <a:lnTo>
                  <a:pt x="229116" y="229115"/>
                </a:lnTo>
                <a:lnTo>
                  <a:pt x="229116" y="1145633"/>
                </a:lnTo>
                <a:lnTo>
                  <a:pt x="233771" y="1191808"/>
                </a:lnTo>
                <a:lnTo>
                  <a:pt x="247121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1" y="1335620"/>
                </a:lnTo>
                <a:lnTo>
                  <a:pt x="369049" y="1356744"/>
                </a:lnTo>
                <a:lnTo>
                  <a:pt x="412057" y="1370095"/>
                </a:lnTo>
                <a:lnTo>
                  <a:pt x="458231" y="1374749"/>
                </a:lnTo>
                <a:lnTo>
                  <a:pt x="412057" y="1379404"/>
                </a:lnTo>
                <a:lnTo>
                  <a:pt x="369049" y="1392755"/>
                </a:lnTo>
                <a:lnTo>
                  <a:pt x="330131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1" y="1514683"/>
                </a:lnTo>
                <a:lnTo>
                  <a:pt x="233771" y="1557691"/>
                </a:lnTo>
                <a:lnTo>
                  <a:pt x="229116" y="1603865"/>
                </a:lnTo>
                <a:lnTo>
                  <a:pt x="229116" y="2520384"/>
                </a:lnTo>
                <a:lnTo>
                  <a:pt x="224461" y="2566559"/>
                </a:lnTo>
                <a:lnTo>
                  <a:pt x="211111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1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 txBox="1"/>
          <p:nvPr/>
        </p:nvSpPr>
        <p:spPr>
          <a:xfrm>
            <a:off x="3657600" y="2438400"/>
            <a:ext cx="45843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	M C	)	N	S1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02" name="Google Shape;302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8"/>
          <p:cNvSpPr txBox="1"/>
          <p:nvPr/>
        </p:nvSpPr>
        <p:spPr>
          <a:xfrm>
            <a:off x="527546" y="2656051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995902" y="4865850"/>
            <a:ext cx="44769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	M C	)	N	S1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>
            <a:off x="6537666" y="4740121"/>
            <a:ext cx="226187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S.code = L1 ||  C.code || L2 ||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3596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S1.code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5840724" y="4459999"/>
            <a:ext cx="458470" cy="2749550"/>
          </a:xfrm>
          <a:custGeom>
            <a:rect b="b" l="l" r="r" t="t"/>
            <a:pathLst>
              <a:path extrusionOk="0" h="2749550" w="458470">
                <a:moveTo>
                  <a:pt x="458231" y="2749499"/>
                </a:moveTo>
                <a:lnTo>
                  <a:pt x="412056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1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1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1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1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6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9187092" y="4459999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7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3" y="184208"/>
                </a:lnTo>
                <a:lnTo>
                  <a:pt x="229116" y="229115"/>
                </a:lnTo>
                <a:lnTo>
                  <a:pt x="229116" y="1145633"/>
                </a:lnTo>
                <a:lnTo>
                  <a:pt x="233771" y="1191808"/>
                </a:lnTo>
                <a:lnTo>
                  <a:pt x="247121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1" y="1335620"/>
                </a:lnTo>
                <a:lnTo>
                  <a:pt x="369049" y="1356744"/>
                </a:lnTo>
                <a:lnTo>
                  <a:pt x="412057" y="1370095"/>
                </a:lnTo>
                <a:lnTo>
                  <a:pt x="458231" y="1374749"/>
                </a:lnTo>
                <a:lnTo>
                  <a:pt x="412057" y="1379404"/>
                </a:lnTo>
                <a:lnTo>
                  <a:pt x="369049" y="1392755"/>
                </a:lnTo>
                <a:lnTo>
                  <a:pt x="330131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1" y="1514683"/>
                </a:lnTo>
                <a:lnTo>
                  <a:pt x="233771" y="1557691"/>
                </a:lnTo>
                <a:lnTo>
                  <a:pt x="229116" y="1603865"/>
                </a:lnTo>
                <a:lnTo>
                  <a:pt x="229116" y="2520384"/>
                </a:lnTo>
                <a:lnTo>
                  <a:pt x="224461" y="2566559"/>
                </a:lnTo>
                <a:lnTo>
                  <a:pt x="211111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1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14" name="Google Shape;314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9"/>
          <p:cNvSpPr txBox="1"/>
          <p:nvPr/>
        </p:nvSpPr>
        <p:spPr>
          <a:xfrm>
            <a:off x="527546" y="2656051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513699" y="3760951"/>
            <a:ext cx="19177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epsilon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3714100" y="3635221"/>
            <a:ext cx="244411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L1 = new label();  L2 = new label();  C.true = L2;  C.false = S.next;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513699" y="6523201"/>
            <a:ext cx="18415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epsilon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3714100" y="6523201"/>
            <a:ext cx="18827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S1.next = L1;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3296375" y="6448499"/>
            <a:ext cx="192405" cy="1154430"/>
          </a:xfrm>
          <a:custGeom>
            <a:rect b="b" l="l" r="r" t="t"/>
            <a:pathLst>
              <a:path extrusionOk="0" h="1154429" w="192404">
                <a:moveTo>
                  <a:pt x="192342" y="1154099"/>
                </a:moveTo>
                <a:lnTo>
                  <a:pt x="154908" y="1146542"/>
                </a:lnTo>
                <a:lnTo>
                  <a:pt x="124338" y="1125932"/>
                </a:lnTo>
                <a:lnTo>
                  <a:pt x="103728" y="1095363"/>
                </a:lnTo>
                <a:lnTo>
                  <a:pt x="96170" y="1057928"/>
                </a:lnTo>
                <a:lnTo>
                  <a:pt x="96170" y="673220"/>
                </a:lnTo>
                <a:lnTo>
                  <a:pt x="88613" y="635786"/>
                </a:lnTo>
                <a:lnTo>
                  <a:pt x="68003" y="605217"/>
                </a:lnTo>
                <a:lnTo>
                  <a:pt x="37434" y="584607"/>
                </a:lnTo>
                <a:lnTo>
                  <a:pt x="0" y="577049"/>
                </a:lnTo>
                <a:lnTo>
                  <a:pt x="37434" y="569492"/>
                </a:lnTo>
                <a:lnTo>
                  <a:pt x="68003" y="548882"/>
                </a:lnTo>
                <a:lnTo>
                  <a:pt x="88613" y="518313"/>
                </a:lnTo>
                <a:lnTo>
                  <a:pt x="96170" y="480878"/>
                </a:lnTo>
                <a:lnTo>
                  <a:pt x="96170" y="96170"/>
                </a:lnTo>
                <a:lnTo>
                  <a:pt x="103728" y="58737"/>
                </a:lnTo>
                <a:lnTo>
                  <a:pt x="124338" y="28167"/>
                </a:lnTo>
                <a:lnTo>
                  <a:pt x="154908" y="7557"/>
                </a:lnTo>
                <a:lnTo>
                  <a:pt x="192342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6189232" y="6448499"/>
            <a:ext cx="192405" cy="1154430"/>
          </a:xfrm>
          <a:custGeom>
            <a:rect b="b" l="l" r="r" t="t"/>
            <a:pathLst>
              <a:path extrusionOk="0" h="1154429" w="192404">
                <a:moveTo>
                  <a:pt x="0" y="0"/>
                </a:moveTo>
                <a:lnTo>
                  <a:pt x="53355" y="16158"/>
                </a:lnTo>
                <a:lnTo>
                  <a:pt x="88850" y="59368"/>
                </a:lnTo>
                <a:lnTo>
                  <a:pt x="96171" y="96170"/>
                </a:lnTo>
                <a:lnTo>
                  <a:pt x="96171" y="480878"/>
                </a:lnTo>
                <a:lnTo>
                  <a:pt x="103728" y="518313"/>
                </a:lnTo>
                <a:lnTo>
                  <a:pt x="124339" y="548882"/>
                </a:lnTo>
                <a:lnTo>
                  <a:pt x="154908" y="569492"/>
                </a:lnTo>
                <a:lnTo>
                  <a:pt x="192342" y="577049"/>
                </a:lnTo>
                <a:lnTo>
                  <a:pt x="154908" y="584607"/>
                </a:lnTo>
                <a:lnTo>
                  <a:pt x="124339" y="605217"/>
                </a:lnTo>
                <a:lnTo>
                  <a:pt x="103728" y="635786"/>
                </a:lnTo>
                <a:lnTo>
                  <a:pt x="96171" y="673220"/>
                </a:lnTo>
                <a:lnTo>
                  <a:pt x="96171" y="1057928"/>
                </a:lnTo>
                <a:lnTo>
                  <a:pt x="88613" y="1095363"/>
                </a:lnTo>
                <a:lnTo>
                  <a:pt x="68003" y="1125932"/>
                </a:lnTo>
                <a:lnTo>
                  <a:pt x="37434" y="1146542"/>
                </a:lnTo>
                <a:lnTo>
                  <a:pt x="0" y="11540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3143974" y="3450099"/>
            <a:ext cx="449580" cy="2695575"/>
          </a:xfrm>
          <a:custGeom>
            <a:rect b="b" l="l" r="r" t="t"/>
            <a:pathLst>
              <a:path extrusionOk="0" h="2695575" w="449579">
                <a:moveTo>
                  <a:pt x="449231" y="2695499"/>
                </a:moveTo>
                <a:lnTo>
                  <a:pt x="403964" y="2690936"/>
                </a:lnTo>
                <a:lnTo>
                  <a:pt x="361801" y="2677848"/>
                </a:lnTo>
                <a:lnTo>
                  <a:pt x="323647" y="2657139"/>
                </a:lnTo>
                <a:lnTo>
                  <a:pt x="290404" y="2629711"/>
                </a:lnTo>
                <a:lnTo>
                  <a:pt x="262976" y="2596468"/>
                </a:lnTo>
                <a:lnTo>
                  <a:pt x="242267" y="2558314"/>
                </a:lnTo>
                <a:lnTo>
                  <a:pt x="229179" y="2516151"/>
                </a:lnTo>
                <a:lnTo>
                  <a:pt x="224615" y="2470883"/>
                </a:lnTo>
                <a:lnTo>
                  <a:pt x="224615" y="1572365"/>
                </a:lnTo>
                <a:lnTo>
                  <a:pt x="220052" y="1527098"/>
                </a:lnTo>
                <a:lnTo>
                  <a:pt x="206964" y="1484935"/>
                </a:lnTo>
                <a:lnTo>
                  <a:pt x="186255" y="1446781"/>
                </a:lnTo>
                <a:lnTo>
                  <a:pt x="158827" y="1413538"/>
                </a:lnTo>
                <a:lnTo>
                  <a:pt x="125584" y="1386110"/>
                </a:lnTo>
                <a:lnTo>
                  <a:pt x="87430" y="1365401"/>
                </a:lnTo>
                <a:lnTo>
                  <a:pt x="45267" y="1352313"/>
                </a:lnTo>
                <a:lnTo>
                  <a:pt x="0" y="1347749"/>
                </a:lnTo>
                <a:lnTo>
                  <a:pt x="45267" y="1343186"/>
                </a:lnTo>
                <a:lnTo>
                  <a:pt x="87430" y="1330098"/>
                </a:lnTo>
                <a:lnTo>
                  <a:pt x="125584" y="1309389"/>
                </a:lnTo>
                <a:lnTo>
                  <a:pt x="158827" y="1281961"/>
                </a:lnTo>
                <a:lnTo>
                  <a:pt x="186255" y="1248718"/>
                </a:lnTo>
                <a:lnTo>
                  <a:pt x="206964" y="1210564"/>
                </a:lnTo>
                <a:lnTo>
                  <a:pt x="220052" y="1168401"/>
                </a:lnTo>
                <a:lnTo>
                  <a:pt x="224615" y="1123133"/>
                </a:lnTo>
                <a:lnTo>
                  <a:pt x="224615" y="224615"/>
                </a:lnTo>
                <a:lnTo>
                  <a:pt x="229179" y="179348"/>
                </a:lnTo>
                <a:lnTo>
                  <a:pt x="242267" y="137185"/>
                </a:lnTo>
                <a:lnTo>
                  <a:pt x="262976" y="99031"/>
                </a:lnTo>
                <a:lnTo>
                  <a:pt x="290404" y="65788"/>
                </a:lnTo>
                <a:lnTo>
                  <a:pt x="323647" y="38360"/>
                </a:lnTo>
                <a:lnTo>
                  <a:pt x="361801" y="17651"/>
                </a:lnTo>
                <a:lnTo>
                  <a:pt x="403964" y="4563"/>
                </a:lnTo>
                <a:lnTo>
                  <a:pt x="449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6143542" y="3450099"/>
            <a:ext cx="449580" cy="2695575"/>
          </a:xfrm>
          <a:custGeom>
            <a:rect b="b" l="l" r="r" t="t"/>
            <a:pathLst>
              <a:path extrusionOk="0" h="2695575" w="449579">
                <a:moveTo>
                  <a:pt x="0" y="0"/>
                </a:moveTo>
                <a:lnTo>
                  <a:pt x="44025" y="4355"/>
                </a:lnTo>
                <a:lnTo>
                  <a:pt x="85956" y="17097"/>
                </a:lnTo>
                <a:lnTo>
                  <a:pt x="124617" y="37738"/>
                </a:lnTo>
                <a:lnTo>
                  <a:pt x="158827" y="65788"/>
                </a:lnTo>
                <a:lnTo>
                  <a:pt x="186877" y="99998"/>
                </a:lnTo>
                <a:lnTo>
                  <a:pt x="207518" y="138659"/>
                </a:lnTo>
                <a:lnTo>
                  <a:pt x="220260" y="180590"/>
                </a:lnTo>
                <a:lnTo>
                  <a:pt x="224615" y="224615"/>
                </a:lnTo>
                <a:lnTo>
                  <a:pt x="224615" y="1123133"/>
                </a:lnTo>
                <a:lnTo>
                  <a:pt x="229179" y="1168401"/>
                </a:lnTo>
                <a:lnTo>
                  <a:pt x="242267" y="1210564"/>
                </a:lnTo>
                <a:lnTo>
                  <a:pt x="262976" y="1248718"/>
                </a:lnTo>
                <a:lnTo>
                  <a:pt x="290404" y="1281961"/>
                </a:lnTo>
                <a:lnTo>
                  <a:pt x="323647" y="1309389"/>
                </a:lnTo>
                <a:lnTo>
                  <a:pt x="361801" y="1330098"/>
                </a:lnTo>
                <a:lnTo>
                  <a:pt x="403964" y="1343186"/>
                </a:lnTo>
                <a:lnTo>
                  <a:pt x="449231" y="1347749"/>
                </a:lnTo>
                <a:lnTo>
                  <a:pt x="403964" y="1352313"/>
                </a:lnTo>
                <a:lnTo>
                  <a:pt x="361801" y="1365401"/>
                </a:lnTo>
                <a:lnTo>
                  <a:pt x="323647" y="1386110"/>
                </a:lnTo>
                <a:lnTo>
                  <a:pt x="290404" y="1413538"/>
                </a:lnTo>
                <a:lnTo>
                  <a:pt x="262976" y="1446781"/>
                </a:lnTo>
                <a:lnTo>
                  <a:pt x="242267" y="1484935"/>
                </a:lnTo>
                <a:lnTo>
                  <a:pt x="229179" y="1527098"/>
                </a:lnTo>
                <a:lnTo>
                  <a:pt x="224615" y="1572365"/>
                </a:lnTo>
                <a:lnTo>
                  <a:pt x="224615" y="2470883"/>
                </a:lnTo>
                <a:lnTo>
                  <a:pt x="220052" y="2516151"/>
                </a:lnTo>
                <a:lnTo>
                  <a:pt x="206964" y="2558314"/>
                </a:lnTo>
                <a:lnTo>
                  <a:pt x="186255" y="2596468"/>
                </a:lnTo>
                <a:lnTo>
                  <a:pt x="158827" y="2629711"/>
                </a:lnTo>
                <a:lnTo>
                  <a:pt x="125584" y="2657139"/>
                </a:lnTo>
                <a:lnTo>
                  <a:pt x="87430" y="2677848"/>
                </a:lnTo>
                <a:lnTo>
                  <a:pt x="45267" y="2690936"/>
                </a:lnTo>
                <a:lnTo>
                  <a:pt x="0" y="2695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30" name="Google Shape;330;p30"/>
          <p:cNvSpPr txBox="1"/>
          <p:nvPr/>
        </p:nvSpPr>
        <p:spPr>
          <a:xfrm>
            <a:off x="995530" y="2461523"/>
            <a:ext cx="32639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Parser Stack Structure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0"/>
          <p:cNvSpPr txBox="1"/>
          <p:nvPr/>
        </p:nvSpPr>
        <p:spPr>
          <a:xfrm>
            <a:off x="916224" y="7664726"/>
            <a:ext cx="11619230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Note :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 perform general style of bottom-up parsing - shift-reduce parsing.  A - non terminal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" name="Google Shape;334;p30"/>
          <p:cNvGraphicFramePr/>
          <p:nvPr/>
        </p:nvGraphicFramePr>
        <p:xfrm>
          <a:off x="3177437" y="37498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3571875"/>
                <a:gridCol w="4630425"/>
              </a:tblGrid>
              <a:tr h="609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99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6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Synthesized attributes of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42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Inherited attributes of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B081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35" name="Google Shape;335;p30"/>
          <p:cNvSpPr txBox="1"/>
          <p:nvPr/>
        </p:nvSpPr>
        <p:spPr>
          <a:xfrm>
            <a:off x="949824" y="4439538"/>
            <a:ext cx="1839595" cy="187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Stack record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10844" rtl="0" algn="l">
              <a:lnSpc>
                <a:spcPct val="118892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Record of  Marker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3921538"/>
            <a:ext cx="5926455" cy="2665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L-attributed SDD to SDT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SDT Implementation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S-attributed SDD to SDT (Postfix SDT)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41" name="Google Shape;341;p3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1"/>
          <p:cNvSpPr txBox="1"/>
          <p:nvPr/>
        </p:nvSpPr>
        <p:spPr>
          <a:xfrm>
            <a:off x="527546" y="2100426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1795474" y="5701074"/>
            <a:ext cx="2647315" cy="629920"/>
          </a:xfrm>
          <a:custGeom>
            <a:rect b="b" l="l" r="r" t="t"/>
            <a:pathLst>
              <a:path extrusionOk="0" h="629920" w="2647315">
                <a:moveTo>
                  <a:pt x="0" y="314699"/>
                </a:moveTo>
                <a:lnTo>
                  <a:pt x="2646899" y="314699"/>
                </a:lnTo>
                <a:lnTo>
                  <a:pt x="2646899" y="629399"/>
                </a:lnTo>
                <a:lnTo>
                  <a:pt x="0" y="629399"/>
                </a:lnTo>
                <a:lnTo>
                  <a:pt x="0" y="314699"/>
                </a:lnTo>
                <a:close/>
              </a:path>
              <a:path extrusionOk="0" h="629920" w="2647315">
                <a:moveTo>
                  <a:pt x="0" y="0"/>
                </a:moveTo>
                <a:lnTo>
                  <a:pt x="2646899" y="0"/>
                </a:lnTo>
                <a:lnTo>
                  <a:pt x="2646899" y="314699"/>
                </a:lnTo>
                <a:lnTo>
                  <a:pt x="0" y="3146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5" name="Google Shape;345;p31"/>
          <p:cNvGraphicFramePr/>
          <p:nvPr/>
        </p:nvGraphicFramePr>
        <p:xfrm>
          <a:off x="1790712" y="74547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2646675"/>
              </a:tblGrid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6" name="Google Shape;346;p31"/>
          <p:cNvGraphicFramePr/>
          <p:nvPr/>
        </p:nvGraphicFramePr>
        <p:xfrm>
          <a:off x="777437" y="26483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4851400"/>
                <a:gridCol w="7147550"/>
              </a:tblGrid>
              <a:tr h="73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68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	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67335" lvl="0" marL="782955" marR="86995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while (cond)Stmt $	Shift while  (dummy string)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1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while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1892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189230" rtl="0" algn="ctr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57809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(cond)Stmt $	Shift 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66192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 → while ( M C ) N S1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while 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397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cond)Stmt $	Reduce using M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802129" marR="0" rtl="0" algn="l">
                        <a:lnSpc>
                          <a:spcPct val="63214"/>
                        </a:lnSpc>
                        <a:spcBef>
                          <a:spcPts val="11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 = new label();	</a:t>
                      </a:r>
                      <a:r>
                        <a:rPr b="1" baseline="30000" lang="en-US" sz="42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epsilon</a:t>
                      </a:r>
                      <a:endParaRPr baseline="30000" sz="4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802129" marR="0" rtl="0" algn="l">
                        <a:lnSpc>
                          <a:spcPct val="6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L2 = new label();	</a:t>
                      </a:r>
                      <a:r>
                        <a:rPr b="1" baseline="-25000" lang="en-US" sz="42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execute the</a:t>
                      </a:r>
                      <a:endParaRPr baseline="-25000" sz="4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022475" marR="0" rtl="0" algn="l">
                        <a:lnSpc>
                          <a:spcPct val="76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C.true = L2;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1807845" marR="0" rtl="0" algn="l">
                        <a:lnSpc>
                          <a:spcPct val="660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C.false = S.next;	</a:t>
                      </a:r>
                      <a:r>
                        <a:rPr b="1" baseline="-25000" lang="en-US" sz="42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baseline="-25000" sz="4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47" name="Google Shape;347;p31"/>
          <p:cNvGrpSpPr/>
          <p:nvPr/>
        </p:nvGrpSpPr>
        <p:grpSpPr>
          <a:xfrm>
            <a:off x="11882109" y="7769426"/>
            <a:ext cx="3891279" cy="1110615"/>
            <a:chOff x="7678459" y="5334751"/>
            <a:chExt cx="3891279" cy="1110615"/>
          </a:xfrm>
        </p:grpSpPr>
        <p:sp>
          <p:nvSpPr>
            <p:cNvPr id="348" name="Google Shape;348;p31"/>
            <p:cNvSpPr/>
            <p:nvPr/>
          </p:nvSpPr>
          <p:spPr>
            <a:xfrm>
              <a:off x="7678459" y="5334751"/>
              <a:ext cx="3891279" cy="1110615"/>
            </a:xfrm>
            <a:custGeom>
              <a:rect b="b" l="l" r="r" t="t"/>
              <a:pathLst>
                <a:path extrusionOk="0" h="1110614" w="3891279">
                  <a:moveTo>
                    <a:pt x="3398074" y="84404"/>
                  </a:moveTo>
                  <a:lnTo>
                    <a:pt x="2023833" y="84404"/>
                  </a:lnTo>
                  <a:lnTo>
                    <a:pt x="2053228" y="65146"/>
                  </a:lnTo>
                  <a:lnTo>
                    <a:pt x="2089027" y="47982"/>
                  </a:lnTo>
                  <a:lnTo>
                    <a:pt x="2130494" y="33110"/>
                  </a:lnTo>
                  <a:lnTo>
                    <a:pt x="2176890" y="20726"/>
                  </a:lnTo>
                  <a:lnTo>
                    <a:pt x="2227478" y="11027"/>
                  </a:lnTo>
                  <a:lnTo>
                    <a:pt x="2281518" y="4211"/>
                  </a:lnTo>
                  <a:lnTo>
                    <a:pt x="2338275" y="473"/>
                  </a:lnTo>
                  <a:lnTo>
                    <a:pt x="2395825" y="0"/>
                  </a:lnTo>
                  <a:lnTo>
                    <a:pt x="2452193" y="2748"/>
                  </a:lnTo>
                  <a:lnTo>
                    <a:pt x="2506559" y="8581"/>
                  </a:lnTo>
                  <a:lnTo>
                    <a:pt x="2558103" y="17357"/>
                  </a:lnTo>
                  <a:lnTo>
                    <a:pt x="2606006" y="28937"/>
                  </a:lnTo>
                  <a:lnTo>
                    <a:pt x="2649448" y="43181"/>
                  </a:lnTo>
                  <a:lnTo>
                    <a:pt x="2687608" y="59950"/>
                  </a:lnTo>
                  <a:lnTo>
                    <a:pt x="3352970" y="59950"/>
                  </a:lnTo>
                  <a:lnTo>
                    <a:pt x="3365292" y="65151"/>
                  </a:lnTo>
                  <a:lnTo>
                    <a:pt x="3398074" y="84404"/>
                  </a:lnTo>
                  <a:close/>
                </a:path>
                <a:path extrusionOk="0" h="1110614" w="3891279">
                  <a:moveTo>
                    <a:pt x="3352970" y="59950"/>
                  </a:moveTo>
                  <a:lnTo>
                    <a:pt x="2687608" y="59950"/>
                  </a:lnTo>
                  <a:lnTo>
                    <a:pt x="2726359" y="44350"/>
                  </a:lnTo>
                  <a:lnTo>
                    <a:pt x="2769278" y="30971"/>
                  </a:lnTo>
                  <a:lnTo>
                    <a:pt x="2815746" y="19889"/>
                  </a:lnTo>
                  <a:lnTo>
                    <a:pt x="2865143" y="11180"/>
                  </a:lnTo>
                  <a:lnTo>
                    <a:pt x="2916850" y="4917"/>
                  </a:lnTo>
                  <a:lnTo>
                    <a:pt x="2970246" y="1177"/>
                  </a:lnTo>
                  <a:lnTo>
                    <a:pt x="3024713" y="34"/>
                  </a:lnTo>
                  <a:lnTo>
                    <a:pt x="3079629" y="1563"/>
                  </a:lnTo>
                  <a:lnTo>
                    <a:pt x="3134376" y="5839"/>
                  </a:lnTo>
                  <a:lnTo>
                    <a:pt x="3201786" y="15216"/>
                  </a:lnTo>
                  <a:lnTo>
                    <a:pt x="3263365" y="28489"/>
                  </a:lnTo>
                  <a:lnTo>
                    <a:pt x="3318178" y="45266"/>
                  </a:lnTo>
                  <a:lnTo>
                    <a:pt x="3352970" y="59950"/>
                  </a:lnTo>
                  <a:close/>
                </a:path>
                <a:path extrusionOk="0" h="1110614" w="3891279">
                  <a:moveTo>
                    <a:pt x="3444508" y="129905"/>
                  </a:moveTo>
                  <a:lnTo>
                    <a:pt x="1263422" y="129905"/>
                  </a:lnTo>
                  <a:lnTo>
                    <a:pt x="1297379" y="108601"/>
                  </a:lnTo>
                  <a:lnTo>
                    <a:pt x="1337872" y="89461"/>
                  </a:lnTo>
                  <a:lnTo>
                    <a:pt x="1384215" y="72677"/>
                  </a:lnTo>
                  <a:lnTo>
                    <a:pt x="1435718" y="58437"/>
                  </a:lnTo>
                  <a:lnTo>
                    <a:pt x="1491694" y="46934"/>
                  </a:lnTo>
                  <a:lnTo>
                    <a:pt x="1551453" y="38356"/>
                  </a:lnTo>
                  <a:lnTo>
                    <a:pt x="1614309" y="32894"/>
                  </a:lnTo>
                  <a:lnTo>
                    <a:pt x="1670469" y="30838"/>
                  </a:lnTo>
                  <a:lnTo>
                    <a:pt x="1726286" y="31344"/>
                  </a:lnTo>
                  <a:lnTo>
                    <a:pt x="1781220" y="34345"/>
                  </a:lnTo>
                  <a:lnTo>
                    <a:pt x="1834735" y="39774"/>
                  </a:lnTo>
                  <a:lnTo>
                    <a:pt x="1886292" y="47561"/>
                  </a:lnTo>
                  <a:lnTo>
                    <a:pt x="1935353" y="57641"/>
                  </a:lnTo>
                  <a:lnTo>
                    <a:pt x="1981379" y="69944"/>
                  </a:lnTo>
                  <a:lnTo>
                    <a:pt x="2023833" y="84404"/>
                  </a:lnTo>
                  <a:lnTo>
                    <a:pt x="3398074" y="84404"/>
                  </a:lnTo>
                  <a:lnTo>
                    <a:pt x="3403774" y="87751"/>
                  </a:lnTo>
                  <a:lnTo>
                    <a:pt x="3432688" y="112671"/>
                  </a:lnTo>
                  <a:lnTo>
                    <a:pt x="3444508" y="129905"/>
                  </a:lnTo>
                  <a:close/>
                </a:path>
                <a:path extrusionOk="0" h="1110614" w="3891279">
                  <a:moveTo>
                    <a:pt x="464643" y="908949"/>
                  </a:moveTo>
                  <a:lnTo>
                    <a:pt x="405145" y="906282"/>
                  </a:lnTo>
                  <a:lnTo>
                    <a:pt x="347995" y="900211"/>
                  </a:lnTo>
                  <a:lnTo>
                    <a:pt x="294112" y="890928"/>
                  </a:lnTo>
                  <a:lnTo>
                    <a:pt x="244415" y="878623"/>
                  </a:lnTo>
                  <a:lnTo>
                    <a:pt x="199826" y="863489"/>
                  </a:lnTo>
                  <a:lnTo>
                    <a:pt x="161262" y="845717"/>
                  </a:lnTo>
                  <a:lnTo>
                    <a:pt x="100779" y="796163"/>
                  </a:lnTo>
                  <a:lnTo>
                    <a:pt x="88179" y="765791"/>
                  </a:lnTo>
                  <a:lnTo>
                    <a:pt x="91494" y="735334"/>
                  </a:lnTo>
                  <a:lnTo>
                    <a:pt x="110372" y="705743"/>
                  </a:lnTo>
                  <a:lnTo>
                    <a:pt x="144464" y="677966"/>
                  </a:lnTo>
                  <a:lnTo>
                    <a:pt x="193417" y="652955"/>
                  </a:lnTo>
                  <a:lnTo>
                    <a:pt x="126603" y="633676"/>
                  </a:lnTo>
                  <a:lnTo>
                    <a:pt x="72776" y="609877"/>
                  </a:lnTo>
                  <a:lnTo>
                    <a:pt x="33015" y="582519"/>
                  </a:lnTo>
                  <a:lnTo>
                    <a:pt x="8396" y="552562"/>
                  </a:lnTo>
                  <a:lnTo>
                    <a:pt x="0" y="520966"/>
                  </a:lnTo>
                  <a:lnTo>
                    <a:pt x="8903" y="488690"/>
                  </a:lnTo>
                  <a:lnTo>
                    <a:pt x="53802" y="443700"/>
                  </a:lnTo>
                  <a:lnTo>
                    <a:pt x="88509" y="424238"/>
                  </a:lnTo>
                  <a:lnTo>
                    <a:pt x="130263" y="407190"/>
                  </a:lnTo>
                  <a:lnTo>
                    <a:pt x="178221" y="392852"/>
                  </a:lnTo>
                  <a:lnTo>
                    <a:pt x="231540" y="381520"/>
                  </a:lnTo>
                  <a:lnTo>
                    <a:pt x="289377" y="373487"/>
                  </a:lnTo>
                  <a:lnTo>
                    <a:pt x="350889" y="369049"/>
                  </a:lnTo>
                  <a:lnTo>
                    <a:pt x="354163" y="365590"/>
                  </a:lnTo>
                  <a:lnTo>
                    <a:pt x="355145" y="299159"/>
                  </a:lnTo>
                  <a:lnTo>
                    <a:pt x="402373" y="236595"/>
                  </a:lnTo>
                  <a:lnTo>
                    <a:pt x="442051" y="207864"/>
                  </a:lnTo>
                  <a:lnTo>
                    <a:pt x="491755" y="181423"/>
                  </a:lnTo>
                  <a:lnTo>
                    <a:pt x="550974" y="157713"/>
                  </a:lnTo>
                  <a:lnTo>
                    <a:pt x="619197" y="137174"/>
                  </a:lnTo>
                  <a:lnTo>
                    <a:pt x="664802" y="126442"/>
                  </a:lnTo>
                  <a:lnTo>
                    <a:pt x="712129" y="117393"/>
                  </a:lnTo>
                  <a:lnTo>
                    <a:pt x="760886" y="110031"/>
                  </a:lnTo>
                  <a:lnTo>
                    <a:pt x="810786" y="104359"/>
                  </a:lnTo>
                  <a:lnTo>
                    <a:pt x="861537" y="100380"/>
                  </a:lnTo>
                  <a:lnTo>
                    <a:pt x="912850" y="98098"/>
                  </a:lnTo>
                  <a:lnTo>
                    <a:pt x="964435" y="97516"/>
                  </a:lnTo>
                  <a:lnTo>
                    <a:pt x="1016002" y="98637"/>
                  </a:lnTo>
                  <a:lnTo>
                    <a:pt x="1067261" y="101465"/>
                  </a:lnTo>
                  <a:lnTo>
                    <a:pt x="1117922" y="106002"/>
                  </a:lnTo>
                  <a:lnTo>
                    <a:pt x="1167696" y="112253"/>
                  </a:lnTo>
                  <a:lnTo>
                    <a:pt x="1216293" y="120219"/>
                  </a:lnTo>
                  <a:lnTo>
                    <a:pt x="1263422" y="129905"/>
                  </a:lnTo>
                  <a:lnTo>
                    <a:pt x="3444508" y="129905"/>
                  </a:lnTo>
                  <a:lnTo>
                    <a:pt x="3451102" y="139518"/>
                  </a:lnTo>
                  <a:lnTo>
                    <a:pt x="3516107" y="148411"/>
                  </a:lnTo>
                  <a:lnTo>
                    <a:pt x="3576580" y="160698"/>
                  </a:lnTo>
                  <a:lnTo>
                    <a:pt x="3631720" y="176120"/>
                  </a:lnTo>
                  <a:lnTo>
                    <a:pt x="3680727" y="194419"/>
                  </a:lnTo>
                  <a:lnTo>
                    <a:pt x="3722799" y="215334"/>
                  </a:lnTo>
                  <a:lnTo>
                    <a:pt x="3757135" y="238606"/>
                  </a:lnTo>
                  <a:lnTo>
                    <a:pt x="3791709" y="276388"/>
                  </a:lnTo>
                  <a:lnTo>
                    <a:pt x="3804773" y="315728"/>
                  </a:lnTo>
                  <a:lnTo>
                    <a:pt x="3796250" y="355256"/>
                  </a:lnTo>
                  <a:lnTo>
                    <a:pt x="3766059" y="393604"/>
                  </a:lnTo>
                  <a:lnTo>
                    <a:pt x="3816389" y="423496"/>
                  </a:lnTo>
                  <a:lnTo>
                    <a:pt x="3854140" y="455525"/>
                  </a:lnTo>
                  <a:lnTo>
                    <a:pt x="3879109" y="489113"/>
                  </a:lnTo>
                  <a:lnTo>
                    <a:pt x="3891096" y="523677"/>
                  </a:lnTo>
                  <a:lnTo>
                    <a:pt x="3889898" y="558636"/>
                  </a:lnTo>
                  <a:lnTo>
                    <a:pt x="3847144" y="627416"/>
                  </a:lnTo>
                  <a:lnTo>
                    <a:pt x="3786604" y="671325"/>
                  </a:lnTo>
                  <a:lnTo>
                    <a:pt x="3748324" y="690925"/>
                  </a:lnTo>
                  <a:lnTo>
                    <a:pt x="3705247" y="708791"/>
                  </a:lnTo>
                  <a:lnTo>
                    <a:pt x="3657780" y="724797"/>
                  </a:lnTo>
                  <a:lnTo>
                    <a:pt x="3606333" y="738821"/>
                  </a:lnTo>
                  <a:lnTo>
                    <a:pt x="3551312" y="750739"/>
                  </a:lnTo>
                  <a:lnTo>
                    <a:pt x="3493125" y="760427"/>
                  </a:lnTo>
                  <a:lnTo>
                    <a:pt x="3432179" y="767761"/>
                  </a:lnTo>
                  <a:lnTo>
                    <a:pt x="3368883" y="772618"/>
                  </a:lnTo>
                  <a:lnTo>
                    <a:pt x="3362124" y="803548"/>
                  </a:lnTo>
                  <a:lnTo>
                    <a:pt x="3343607" y="833287"/>
                  </a:lnTo>
                  <a:lnTo>
                    <a:pt x="3314026" y="861380"/>
                  </a:lnTo>
                  <a:lnTo>
                    <a:pt x="3274078" y="887377"/>
                  </a:lnTo>
                  <a:lnTo>
                    <a:pt x="3230393" y="908019"/>
                  </a:lnTo>
                  <a:lnTo>
                    <a:pt x="525569" y="908019"/>
                  </a:lnTo>
                  <a:lnTo>
                    <a:pt x="464643" y="908949"/>
                  </a:lnTo>
                  <a:close/>
                </a:path>
                <a:path extrusionOk="0" h="1110614" w="3891279">
                  <a:moveTo>
                    <a:pt x="1152887" y="1044127"/>
                  </a:moveTo>
                  <a:lnTo>
                    <a:pt x="1102837" y="1044116"/>
                  </a:lnTo>
                  <a:lnTo>
                    <a:pt x="1052762" y="1042692"/>
                  </a:lnTo>
                  <a:lnTo>
                    <a:pt x="1002859" y="1039843"/>
                  </a:lnTo>
                  <a:lnTo>
                    <a:pt x="953322" y="1035560"/>
                  </a:lnTo>
                  <a:lnTo>
                    <a:pt x="894111" y="1028434"/>
                  </a:lnTo>
                  <a:lnTo>
                    <a:pt x="837152" y="1019348"/>
                  </a:lnTo>
                  <a:lnTo>
                    <a:pt x="782733" y="1008386"/>
                  </a:lnTo>
                  <a:lnTo>
                    <a:pt x="731139" y="995635"/>
                  </a:lnTo>
                  <a:lnTo>
                    <a:pt x="682657" y="981180"/>
                  </a:lnTo>
                  <a:lnTo>
                    <a:pt x="637573" y="965105"/>
                  </a:lnTo>
                  <a:lnTo>
                    <a:pt x="596173" y="947496"/>
                  </a:lnTo>
                  <a:lnTo>
                    <a:pt x="558743" y="928439"/>
                  </a:lnTo>
                  <a:lnTo>
                    <a:pt x="525569" y="908019"/>
                  </a:lnTo>
                  <a:lnTo>
                    <a:pt x="3230393" y="908019"/>
                  </a:lnTo>
                  <a:lnTo>
                    <a:pt x="3224460" y="910823"/>
                  </a:lnTo>
                  <a:lnTo>
                    <a:pt x="3165867" y="931265"/>
                  </a:lnTo>
                  <a:lnTo>
                    <a:pt x="3121434" y="942551"/>
                  </a:lnTo>
                  <a:lnTo>
                    <a:pt x="2572710" y="942551"/>
                  </a:lnTo>
                  <a:lnTo>
                    <a:pt x="2551141" y="965868"/>
                  </a:lnTo>
                  <a:lnTo>
                    <a:pt x="2523818" y="987911"/>
                  </a:lnTo>
                  <a:lnTo>
                    <a:pt x="2495863" y="1005557"/>
                  </a:lnTo>
                  <a:lnTo>
                    <a:pt x="1486154" y="1005557"/>
                  </a:lnTo>
                  <a:lnTo>
                    <a:pt x="1441742" y="1015131"/>
                  </a:lnTo>
                  <a:lnTo>
                    <a:pt x="1395939" y="1023368"/>
                  </a:lnTo>
                  <a:lnTo>
                    <a:pt x="1348939" y="1030258"/>
                  </a:lnTo>
                  <a:lnTo>
                    <a:pt x="1300939" y="1035790"/>
                  </a:lnTo>
                  <a:lnTo>
                    <a:pt x="1252133" y="1039953"/>
                  </a:lnTo>
                  <a:lnTo>
                    <a:pt x="1202718" y="1042736"/>
                  </a:lnTo>
                  <a:lnTo>
                    <a:pt x="1152887" y="1044127"/>
                  </a:lnTo>
                  <a:close/>
                </a:path>
                <a:path extrusionOk="0" h="1110614" w="3891279">
                  <a:moveTo>
                    <a:pt x="2858674" y="973198"/>
                  </a:moveTo>
                  <a:lnTo>
                    <a:pt x="2809081" y="972660"/>
                  </a:lnTo>
                  <a:lnTo>
                    <a:pt x="2759795" y="970290"/>
                  </a:lnTo>
                  <a:lnTo>
                    <a:pt x="2711165" y="966090"/>
                  </a:lnTo>
                  <a:lnTo>
                    <a:pt x="2663541" y="960064"/>
                  </a:lnTo>
                  <a:lnTo>
                    <a:pt x="2617273" y="952217"/>
                  </a:lnTo>
                  <a:lnTo>
                    <a:pt x="2572710" y="942551"/>
                  </a:lnTo>
                  <a:lnTo>
                    <a:pt x="3121434" y="942551"/>
                  </a:lnTo>
                  <a:lnTo>
                    <a:pt x="3053115" y="956937"/>
                  </a:lnTo>
                  <a:lnTo>
                    <a:pt x="3005794" y="963771"/>
                  </a:lnTo>
                  <a:lnTo>
                    <a:pt x="2957380" y="968757"/>
                  </a:lnTo>
                  <a:lnTo>
                    <a:pt x="2908223" y="971898"/>
                  </a:lnTo>
                  <a:lnTo>
                    <a:pt x="2858674" y="973198"/>
                  </a:lnTo>
                  <a:close/>
                </a:path>
                <a:path extrusionOk="0" h="1110614" w="3891279">
                  <a:moveTo>
                    <a:pt x="1964946" y="1110584"/>
                  </a:moveTo>
                  <a:lnTo>
                    <a:pt x="1908042" y="1108574"/>
                  </a:lnTo>
                  <a:lnTo>
                    <a:pt x="1852218" y="1104518"/>
                  </a:lnTo>
                  <a:lnTo>
                    <a:pt x="1797820" y="1098474"/>
                  </a:lnTo>
                  <a:lnTo>
                    <a:pt x="1745196" y="1090502"/>
                  </a:lnTo>
                  <a:lnTo>
                    <a:pt x="1694694" y="1080663"/>
                  </a:lnTo>
                  <a:lnTo>
                    <a:pt x="1646660" y="1069017"/>
                  </a:lnTo>
                  <a:lnTo>
                    <a:pt x="1601441" y="1055624"/>
                  </a:lnTo>
                  <a:lnTo>
                    <a:pt x="1559386" y="1040542"/>
                  </a:lnTo>
                  <a:lnTo>
                    <a:pt x="1520841" y="1023834"/>
                  </a:lnTo>
                  <a:lnTo>
                    <a:pt x="1486154" y="1005557"/>
                  </a:lnTo>
                  <a:lnTo>
                    <a:pt x="2495863" y="1005557"/>
                  </a:lnTo>
                  <a:lnTo>
                    <a:pt x="2453407" y="1027671"/>
                  </a:lnTo>
                  <a:lnTo>
                    <a:pt x="2411064" y="1045137"/>
                  </a:lnTo>
                  <a:lnTo>
                    <a:pt x="2364461" y="1060827"/>
                  </a:lnTo>
                  <a:lnTo>
                    <a:pt x="2313970" y="1074613"/>
                  </a:lnTo>
                  <a:lnTo>
                    <a:pt x="2259966" y="1086371"/>
                  </a:lnTo>
                  <a:lnTo>
                    <a:pt x="2202821" y="1095976"/>
                  </a:lnTo>
                  <a:lnTo>
                    <a:pt x="2142909" y="1103301"/>
                  </a:lnTo>
                  <a:lnTo>
                    <a:pt x="2080603" y="1108220"/>
                  </a:lnTo>
                  <a:lnTo>
                    <a:pt x="2022582" y="1110486"/>
                  </a:lnTo>
                  <a:lnTo>
                    <a:pt x="1964946" y="11105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7678459" y="5334751"/>
              <a:ext cx="3891279" cy="1110615"/>
            </a:xfrm>
            <a:custGeom>
              <a:rect b="b" l="l" r="r" t="t"/>
              <a:pathLst>
                <a:path extrusionOk="0" h="1110614" w="3891279">
                  <a:moveTo>
                    <a:pt x="354163" y="365590"/>
                  </a:moveTo>
                  <a:lnTo>
                    <a:pt x="348617" y="332112"/>
                  </a:lnTo>
                  <a:lnTo>
                    <a:pt x="355145" y="299159"/>
                  </a:lnTo>
                  <a:lnTo>
                    <a:pt x="402373" y="236595"/>
                  </a:lnTo>
                  <a:lnTo>
                    <a:pt x="442051" y="207864"/>
                  </a:lnTo>
                  <a:lnTo>
                    <a:pt x="491755" y="181423"/>
                  </a:lnTo>
                  <a:lnTo>
                    <a:pt x="550974" y="157713"/>
                  </a:lnTo>
                  <a:lnTo>
                    <a:pt x="619197" y="137174"/>
                  </a:lnTo>
                  <a:lnTo>
                    <a:pt x="664802" y="126442"/>
                  </a:lnTo>
                  <a:lnTo>
                    <a:pt x="712129" y="117393"/>
                  </a:lnTo>
                  <a:lnTo>
                    <a:pt x="760886" y="110031"/>
                  </a:lnTo>
                  <a:lnTo>
                    <a:pt x="810786" y="104359"/>
                  </a:lnTo>
                  <a:lnTo>
                    <a:pt x="861537" y="100380"/>
                  </a:lnTo>
                  <a:lnTo>
                    <a:pt x="912850" y="98098"/>
                  </a:lnTo>
                  <a:lnTo>
                    <a:pt x="964435" y="97516"/>
                  </a:lnTo>
                  <a:lnTo>
                    <a:pt x="1016002" y="98637"/>
                  </a:lnTo>
                  <a:lnTo>
                    <a:pt x="1067261" y="101465"/>
                  </a:lnTo>
                  <a:lnTo>
                    <a:pt x="1117922" y="106002"/>
                  </a:lnTo>
                  <a:lnTo>
                    <a:pt x="1167696" y="112253"/>
                  </a:lnTo>
                  <a:lnTo>
                    <a:pt x="1216293" y="120219"/>
                  </a:lnTo>
                  <a:lnTo>
                    <a:pt x="1263422" y="129905"/>
                  </a:lnTo>
                  <a:lnTo>
                    <a:pt x="1297379" y="108601"/>
                  </a:lnTo>
                  <a:lnTo>
                    <a:pt x="1337872" y="89461"/>
                  </a:lnTo>
                  <a:lnTo>
                    <a:pt x="1384215" y="72677"/>
                  </a:lnTo>
                  <a:lnTo>
                    <a:pt x="1435718" y="58437"/>
                  </a:lnTo>
                  <a:lnTo>
                    <a:pt x="1491694" y="46934"/>
                  </a:lnTo>
                  <a:lnTo>
                    <a:pt x="1551453" y="38356"/>
                  </a:lnTo>
                  <a:lnTo>
                    <a:pt x="1614309" y="32894"/>
                  </a:lnTo>
                  <a:lnTo>
                    <a:pt x="1670469" y="30838"/>
                  </a:lnTo>
                  <a:lnTo>
                    <a:pt x="1726286" y="31344"/>
                  </a:lnTo>
                  <a:lnTo>
                    <a:pt x="1781220" y="34345"/>
                  </a:lnTo>
                  <a:lnTo>
                    <a:pt x="1834735" y="39774"/>
                  </a:lnTo>
                  <a:lnTo>
                    <a:pt x="1886292" y="47561"/>
                  </a:lnTo>
                  <a:lnTo>
                    <a:pt x="1935353" y="57641"/>
                  </a:lnTo>
                  <a:lnTo>
                    <a:pt x="1981379" y="69944"/>
                  </a:lnTo>
                  <a:lnTo>
                    <a:pt x="2023833" y="84404"/>
                  </a:lnTo>
                  <a:lnTo>
                    <a:pt x="2089027" y="47982"/>
                  </a:lnTo>
                  <a:lnTo>
                    <a:pt x="2130494" y="33110"/>
                  </a:lnTo>
                  <a:lnTo>
                    <a:pt x="2176890" y="20726"/>
                  </a:lnTo>
                  <a:lnTo>
                    <a:pt x="2227478" y="11027"/>
                  </a:lnTo>
                  <a:lnTo>
                    <a:pt x="2281518" y="4211"/>
                  </a:lnTo>
                  <a:lnTo>
                    <a:pt x="2338275" y="473"/>
                  </a:lnTo>
                  <a:lnTo>
                    <a:pt x="2395825" y="0"/>
                  </a:lnTo>
                  <a:lnTo>
                    <a:pt x="2452193" y="2748"/>
                  </a:lnTo>
                  <a:lnTo>
                    <a:pt x="2506559" y="8581"/>
                  </a:lnTo>
                  <a:lnTo>
                    <a:pt x="2558103" y="17357"/>
                  </a:lnTo>
                  <a:lnTo>
                    <a:pt x="2606006" y="28937"/>
                  </a:lnTo>
                  <a:lnTo>
                    <a:pt x="2649448" y="43181"/>
                  </a:lnTo>
                  <a:lnTo>
                    <a:pt x="2687608" y="59950"/>
                  </a:lnTo>
                  <a:lnTo>
                    <a:pt x="2726359" y="44350"/>
                  </a:lnTo>
                  <a:lnTo>
                    <a:pt x="2769278" y="30971"/>
                  </a:lnTo>
                  <a:lnTo>
                    <a:pt x="2815746" y="19889"/>
                  </a:lnTo>
                  <a:lnTo>
                    <a:pt x="2865143" y="11180"/>
                  </a:lnTo>
                  <a:lnTo>
                    <a:pt x="2916850" y="4917"/>
                  </a:lnTo>
                  <a:lnTo>
                    <a:pt x="2970246" y="1177"/>
                  </a:lnTo>
                  <a:lnTo>
                    <a:pt x="3024713" y="34"/>
                  </a:lnTo>
                  <a:lnTo>
                    <a:pt x="3079629" y="1563"/>
                  </a:lnTo>
                  <a:lnTo>
                    <a:pt x="3134376" y="5839"/>
                  </a:lnTo>
                  <a:lnTo>
                    <a:pt x="3201786" y="15216"/>
                  </a:lnTo>
                  <a:lnTo>
                    <a:pt x="3263365" y="28489"/>
                  </a:lnTo>
                  <a:lnTo>
                    <a:pt x="3318178" y="45266"/>
                  </a:lnTo>
                  <a:lnTo>
                    <a:pt x="3365292" y="65151"/>
                  </a:lnTo>
                  <a:lnTo>
                    <a:pt x="3403774" y="87751"/>
                  </a:lnTo>
                  <a:lnTo>
                    <a:pt x="3432688" y="112671"/>
                  </a:lnTo>
                  <a:lnTo>
                    <a:pt x="3451102" y="139518"/>
                  </a:lnTo>
                  <a:lnTo>
                    <a:pt x="3516107" y="148411"/>
                  </a:lnTo>
                  <a:lnTo>
                    <a:pt x="3576580" y="160698"/>
                  </a:lnTo>
                  <a:lnTo>
                    <a:pt x="3631720" y="176120"/>
                  </a:lnTo>
                  <a:lnTo>
                    <a:pt x="3680727" y="194419"/>
                  </a:lnTo>
                  <a:lnTo>
                    <a:pt x="3722799" y="215334"/>
                  </a:lnTo>
                  <a:lnTo>
                    <a:pt x="3757135" y="238606"/>
                  </a:lnTo>
                  <a:lnTo>
                    <a:pt x="3791709" y="276388"/>
                  </a:lnTo>
                  <a:lnTo>
                    <a:pt x="3804773" y="315728"/>
                  </a:lnTo>
                  <a:lnTo>
                    <a:pt x="3796250" y="355256"/>
                  </a:lnTo>
                  <a:lnTo>
                    <a:pt x="3766059" y="393604"/>
                  </a:lnTo>
                  <a:lnTo>
                    <a:pt x="3816389" y="423496"/>
                  </a:lnTo>
                  <a:lnTo>
                    <a:pt x="3854140" y="455525"/>
                  </a:lnTo>
                  <a:lnTo>
                    <a:pt x="3879109" y="489113"/>
                  </a:lnTo>
                  <a:lnTo>
                    <a:pt x="3891096" y="523677"/>
                  </a:lnTo>
                  <a:lnTo>
                    <a:pt x="3889898" y="558636"/>
                  </a:lnTo>
                  <a:lnTo>
                    <a:pt x="3847144" y="627416"/>
                  </a:lnTo>
                  <a:lnTo>
                    <a:pt x="3786604" y="671325"/>
                  </a:lnTo>
                  <a:lnTo>
                    <a:pt x="3748324" y="690925"/>
                  </a:lnTo>
                  <a:lnTo>
                    <a:pt x="3705247" y="708791"/>
                  </a:lnTo>
                  <a:lnTo>
                    <a:pt x="3657780" y="724797"/>
                  </a:lnTo>
                  <a:lnTo>
                    <a:pt x="3606333" y="738821"/>
                  </a:lnTo>
                  <a:lnTo>
                    <a:pt x="3551312" y="750739"/>
                  </a:lnTo>
                  <a:lnTo>
                    <a:pt x="3493125" y="760427"/>
                  </a:lnTo>
                  <a:lnTo>
                    <a:pt x="3432179" y="767761"/>
                  </a:lnTo>
                  <a:lnTo>
                    <a:pt x="3368883" y="772618"/>
                  </a:lnTo>
                  <a:lnTo>
                    <a:pt x="3362124" y="803548"/>
                  </a:lnTo>
                  <a:lnTo>
                    <a:pt x="3314026" y="861380"/>
                  </a:lnTo>
                  <a:lnTo>
                    <a:pt x="3274078" y="887377"/>
                  </a:lnTo>
                  <a:lnTo>
                    <a:pt x="3224460" y="910823"/>
                  </a:lnTo>
                  <a:lnTo>
                    <a:pt x="3165867" y="931265"/>
                  </a:lnTo>
                  <a:lnTo>
                    <a:pt x="3098994" y="948251"/>
                  </a:lnTo>
                  <a:lnTo>
                    <a:pt x="3053115" y="956937"/>
                  </a:lnTo>
                  <a:lnTo>
                    <a:pt x="3005794" y="963771"/>
                  </a:lnTo>
                  <a:lnTo>
                    <a:pt x="2957380" y="968757"/>
                  </a:lnTo>
                  <a:lnTo>
                    <a:pt x="2908223" y="971898"/>
                  </a:lnTo>
                  <a:lnTo>
                    <a:pt x="2858674" y="973198"/>
                  </a:lnTo>
                  <a:lnTo>
                    <a:pt x="2809081" y="972660"/>
                  </a:lnTo>
                  <a:lnTo>
                    <a:pt x="2759795" y="970290"/>
                  </a:lnTo>
                  <a:lnTo>
                    <a:pt x="2711165" y="966090"/>
                  </a:lnTo>
                  <a:lnTo>
                    <a:pt x="2663541" y="960064"/>
                  </a:lnTo>
                  <a:lnTo>
                    <a:pt x="2617273" y="952217"/>
                  </a:lnTo>
                  <a:lnTo>
                    <a:pt x="2572710" y="942551"/>
                  </a:lnTo>
                  <a:lnTo>
                    <a:pt x="2523818" y="987911"/>
                  </a:lnTo>
                  <a:lnTo>
                    <a:pt x="2491116" y="1008554"/>
                  </a:lnTo>
                  <a:lnTo>
                    <a:pt x="2453407" y="1027671"/>
                  </a:lnTo>
                  <a:lnTo>
                    <a:pt x="2411064" y="1045137"/>
                  </a:lnTo>
                  <a:lnTo>
                    <a:pt x="2364461" y="1060827"/>
                  </a:lnTo>
                  <a:lnTo>
                    <a:pt x="2313970" y="1074613"/>
                  </a:lnTo>
                  <a:lnTo>
                    <a:pt x="2259966" y="1086371"/>
                  </a:lnTo>
                  <a:lnTo>
                    <a:pt x="2202821" y="1095976"/>
                  </a:lnTo>
                  <a:lnTo>
                    <a:pt x="2142909" y="1103301"/>
                  </a:lnTo>
                  <a:lnTo>
                    <a:pt x="2080603" y="1108220"/>
                  </a:lnTo>
                  <a:lnTo>
                    <a:pt x="2022582" y="1110486"/>
                  </a:lnTo>
                  <a:lnTo>
                    <a:pt x="1964946" y="1110584"/>
                  </a:lnTo>
                  <a:lnTo>
                    <a:pt x="1908042" y="1108574"/>
                  </a:lnTo>
                  <a:lnTo>
                    <a:pt x="1852218" y="1104518"/>
                  </a:lnTo>
                  <a:lnTo>
                    <a:pt x="1797820" y="1098474"/>
                  </a:lnTo>
                  <a:lnTo>
                    <a:pt x="1745196" y="1090502"/>
                  </a:lnTo>
                  <a:lnTo>
                    <a:pt x="1694694" y="1080663"/>
                  </a:lnTo>
                  <a:lnTo>
                    <a:pt x="1646660" y="1069017"/>
                  </a:lnTo>
                  <a:lnTo>
                    <a:pt x="1601441" y="1055624"/>
                  </a:lnTo>
                  <a:lnTo>
                    <a:pt x="1559386" y="1040542"/>
                  </a:lnTo>
                  <a:lnTo>
                    <a:pt x="1520841" y="1023834"/>
                  </a:lnTo>
                  <a:lnTo>
                    <a:pt x="1486154" y="1005557"/>
                  </a:lnTo>
                  <a:lnTo>
                    <a:pt x="1441742" y="1015131"/>
                  </a:lnTo>
                  <a:lnTo>
                    <a:pt x="1395939" y="1023368"/>
                  </a:lnTo>
                  <a:lnTo>
                    <a:pt x="1348939" y="1030258"/>
                  </a:lnTo>
                  <a:lnTo>
                    <a:pt x="1300939" y="1035790"/>
                  </a:lnTo>
                  <a:lnTo>
                    <a:pt x="1252133" y="1039953"/>
                  </a:lnTo>
                  <a:lnTo>
                    <a:pt x="1202718" y="1042736"/>
                  </a:lnTo>
                  <a:lnTo>
                    <a:pt x="1152887" y="1044127"/>
                  </a:lnTo>
                  <a:lnTo>
                    <a:pt x="1102837" y="1044116"/>
                  </a:lnTo>
                  <a:lnTo>
                    <a:pt x="1052762" y="1042692"/>
                  </a:lnTo>
                  <a:lnTo>
                    <a:pt x="1002859" y="1039843"/>
                  </a:lnTo>
                  <a:lnTo>
                    <a:pt x="953322" y="1035560"/>
                  </a:lnTo>
                  <a:lnTo>
                    <a:pt x="894111" y="1028434"/>
                  </a:lnTo>
                  <a:lnTo>
                    <a:pt x="837152" y="1019348"/>
                  </a:lnTo>
                  <a:lnTo>
                    <a:pt x="782733" y="1008386"/>
                  </a:lnTo>
                  <a:lnTo>
                    <a:pt x="731139" y="995635"/>
                  </a:lnTo>
                  <a:lnTo>
                    <a:pt x="682657" y="981180"/>
                  </a:lnTo>
                  <a:lnTo>
                    <a:pt x="637573" y="965105"/>
                  </a:lnTo>
                  <a:lnTo>
                    <a:pt x="596173" y="947496"/>
                  </a:lnTo>
                  <a:lnTo>
                    <a:pt x="558743" y="928439"/>
                  </a:lnTo>
                  <a:lnTo>
                    <a:pt x="525569" y="908019"/>
                  </a:lnTo>
                  <a:lnTo>
                    <a:pt x="464643" y="908949"/>
                  </a:lnTo>
                  <a:lnTo>
                    <a:pt x="405145" y="906282"/>
                  </a:lnTo>
                  <a:lnTo>
                    <a:pt x="347995" y="900211"/>
                  </a:lnTo>
                  <a:lnTo>
                    <a:pt x="294112" y="890928"/>
                  </a:lnTo>
                  <a:lnTo>
                    <a:pt x="244415" y="878623"/>
                  </a:lnTo>
                  <a:lnTo>
                    <a:pt x="199826" y="863489"/>
                  </a:lnTo>
                  <a:lnTo>
                    <a:pt x="161262" y="845717"/>
                  </a:lnTo>
                  <a:lnTo>
                    <a:pt x="100779" y="796163"/>
                  </a:lnTo>
                  <a:lnTo>
                    <a:pt x="88179" y="765791"/>
                  </a:lnTo>
                  <a:lnTo>
                    <a:pt x="91494" y="735334"/>
                  </a:lnTo>
                  <a:lnTo>
                    <a:pt x="110372" y="705743"/>
                  </a:lnTo>
                  <a:lnTo>
                    <a:pt x="144464" y="677966"/>
                  </a:lnTo>
                  <a:lnTo>
                    <a:pt x="193417" y="652955"/>
                  </a:lnTo>
                  <a:lnTo>
                    <a:pt x="126603" y="633676"/>
                  </a:lnTo>
                  <a:lnTo>
                    <a:pt x="72776" y="609877"/>
                  </a:lnTo>
                  <a:lnTo>
                    <a:pt x="33015" y="582519"/>
                  </a:lnTo>
                  <a:lnTo>
                    <a:pt x="8396" y="552562"/>
                  </a:lnTo>
                  <a:lnTo>
                    <a:pt x="0" y="520966"/>
                  </a:lnTo>
                  <a:lnTo>
                    <a:pt x="8903" y="488690"/>
                  </a:lnTo>
                  <a:lnTo>
                    <a:pt x="53802" y="443700"/>
                  </a:lnTo>
                  <a:lnTo>
                    <a:pt x="88509" y="424238"/>
                  </a:lnTo>
                  <a:lnTo>
                    <a:pt x="130263" y="407190"/>
                  </a:lnTo>
                  <a:lnTo>
                    <a:pt x="178221" y="392852"/>
                  </a:lnTo>
                  <a:lnTo>
                    <a:pt x="231540" y="381520"/>
                  </a:lnTo>
                  <a:lnTo>
                    <a:pt x="289377" y="373487"/>
                  </a:lnTo>
                  <a:lnTo>
                    <a:pt x="350889" y="369049"/>
                  </a:lnTo>
                  <a:lnTo>
                    <a:pt x="354163" y="365590"/>
                  </a:lnTo>
                  <a:close/>
                </a:path>
                <a:path extrusionOk="0" h="1110614" w="3891279">
                  <a:moveTo>
                    <a:pt x="193458" y="652949"/>
                  </a:moveTo>
                  <a:lnTo>
                    <a:pt x="235965" y="661364"/>
                  </a:lnTo>
                  <a:lnTo>
                    <a:pt x="280523" y="667667"/>
                  </a:lnTo>
                  <a:lnTo>
                    <a:pt x="326622" y="671811"/>
                  </a:lnTo>
                  <a:lnTo>
                    <a:pt x="373748" y="673750"/>
                  </a:lnTo>
                  <a:lnTo>
                    <a:pt x="421388" y="673437"/>
                  </a:lnTo>
                </a:path>
                <a:path extrusionOk="0" h="1110614" w="3891279">
                  <a:moveTo>
                    <a:pt x="525575" y="908018"/>
                  </a:moveTo>
                  <a:lnTo>
                    <a:pt x="551090" y="906526"/>
                  </a:lnTo>
                  <a:lnTo>
                    <a:pt x="576269" y="904388"/>
                  </a:lnTo>
                  <a:lnTo>
                    <a:pt x="601033" y="901615"/>
                  </a:lnTo>
                  <a:lnTo>
                    <a:pt x="625299" y="898212"/>
                  </a:lnTo>
                </a:path>
                <a:path extrusionOk="0" h="1110614" w="3891279">
                  <a:moveTo>
                    <a:pt x="1486111" y="1005553"/>
                  </a:moveTo>
                  <a:lnTo>
                    <a:pt x="1468806" y="994851"/>
                  </a:lnTo>
                  <a:lnTo>
                    <a:pt x="1453002" y="983813"/>
                  </a:lnTo>
                  <a:lnTo>
                    <a:pt x="1438731" y="972461"/>
                  </a:lnTo>
                  <a:lnTo>
                    <a:pt x="1426024" y="960821"/>
                  </a:lnTo>
                </a:path>
                <a:path extrusionOk="0" h="1110614" w="3891279">
                  <a:moveTo>
                    <a:pt x="2572710" y="942544"/>
                  </a:moveTo>
                  <a:lnTo>
                    <a:pt x="2581198" y="930471"/>
                  </a:lnTo>
                  <a:lnTo>
                    <a:pt x="2588034" y="918250"/>
                  </a:lnTo>
                  <a:lnTo>
                    <a:pt x="2593207" y="905904"/>
                  </a:lnTo>
                  <a:lnTo>
                    <a:pt x="2596703" y="893461"/>
                  </a:lnTo>
                </a:path>
                <a:path extrusionOk="0" h="1110614" w="3891279">
                  <a:moveTo>
                    <a:pt x="3368853" y="772617"/>
                  </a:moveTo>
                  <a:lnTo>
                    <a:pt x="3349181" y="715873"/>
                  </a:lnTo>
                  <a:lnTo>
                    <a:pt x="3290808" y="664469"/>
                  </a:lnTo>
                  <a:lnTo>
                    <a:pt x="3248541" y="641668"/>
                  </a:lnTo>
                  <a:lnTo>
                    <a:pt x="3198317" y="621280"/>
                  </a:lnTo>
                  <a:lnTo>
                    <a:pt x="3140709" y="603663"/>
                  </a:lnTo>
                  <a:lnTo>
                    <a:pt x="3076290" y="589178"/>
                  </a:lnTo>
                </a:path>
                <a:path extrusionOk="0" h="1110614" w="3891279">
                  <a:moveTo>
                    <a:pt x="3766025" y="393611"/>
                  </a:moveTo>
                  <a:lnTo>
                    <a:pt x="3741289" y="412926"/>
                  </a:lnTo>
                  <a:lnTo>
                    <a:pt x="3711113" y="430944"/>
                  </a:lnTo>
                  <a:lnTo>
                    <a:pt x="3675825" y="447492"/>
                  </a:lnTo>
                  <a:lnTo>
                    <a:pt x="3635753" y="462397"/>
                  </a:lnTo>
                </a:path>
                <a:path extrusionOk="0" h="1110614" w="3891279">
                  <a:moveTo>
                    <a:pt x="3451094" y="139518"/>
                  </a:moveTo>
                  <a:lnTo>
                    <a:pt x="3454325" y="147585"/>
                  </a:lnTo>
                  <a:lnTo>
                    <a:pt x="3456550" y="155697"/>
                  </a:lnTo>
                  <a:lnTo>
                    <a:pt x="3457767" y="163841"/>
                  </a:lnTo>
                  <a:lnTo>
                    <a:pt x="3457972" y="172004"/>
                  </a:lnTo>
                </a:path>
                <a:path extrusionOk="0" h="1110614" w="3891279">
                  <a:moveTo>
                    <a:pt x="2687614" y="59954"/>
                  </a:moveTo>
                  <a:lnTo>
                    <a:pt x="2668063" y="69588"/>
                  </a:lnTo>
                  <a:lnTo>
                    <a:pt x="2650379" y="79731"/>
                  </a:lnTo>
                  <a:lnTo>
                    <a:pt x="2634629" y="90343"/>
                  </a:lnTo>
                  <a:lnTo>
                    <a:pt x="2620878" y="101382"/>
                  </a:lnTo>
                </a:path>
                <a:path extrusionOk="0" h="1110614" w="3891279">
                  <a:moveTo>
                    <a:pt x="2023832" y="84401"/>
                  </a:moveTo>
                  <a:lnTo>
                    <a:pt x="2013621" y="93027"/>
                  </a:lnTo>
                  <a:lnTo>
                    <a:pt x="2004815" y="101875"/>
                  </a:lnTo>
                  <a:lnTo>
                    <a:pt x="1997436" y="110918"/>
                  </a:lnTo>
                  <a:lnTo>
                    <a:pt x="1991509" y="120131"/>
                  </a:lnTo>
                </a:path>
                <a:path extrusionOk="0" h="1110614" w="3891279">
                  <a:moveTo>
                    <a:pt x="1263410" y="129904"/>
                  </a:moveTo>
                  <a:lnTo>
                    <a:pt x="1294641" y="137522"/>
                  </a:lnTo>
                  <a:lnTo>
                    <a:pt x="1324599" y="145855"/>
                  </a:lnTo>
                  <a:lnTo>
                    <a:pt x="1353203" y="154878"/>
                  </a:lnTo>
                  <a:lnTo>
                    <a:pt x="1380373" y="164568"/>
                  </a:lnTo>
                </a:path>
                <a:path extrusionOk="0" h="1110614" w="3891279">
                  <a:moveTo>
                    <a:pt x="354163" y="365590"/>
                  </a:moveTo>
                  <a:lnTo>
                    <a:pt x="357872" y="374820"/>
                  </a:lnTo>
                  <a:lnTo>
                    <a:pt x="362514" y="383982"/>
                  </a:lnTo>
                  <a:lnTo>
                    <a:pt x="368084" y="393066"/>
                  </a:lnTo>
                  <a:lnTo>
                    <a:pt x="374575" y="402060"/>
                  </a:lnTo>
                </a:path>
              </a:pathLst>
            </a:custGeom>
            <a:noFill/>
            <a:ln cap="flat" cmpd="sng" w="2855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31"/>
          <p:cNvSpPr/>
          <p:nvPr/>
        </p:nvSpPr>
        <p:spPr>
          <a:xfrm>
            <a:off x="6876452" y="7089299"/>
            <a:ext cx="255904" cy="1532255"/>
          </a:xfrm>
          <a:custGeom>
            <a:rect b="b" l="l" r="r" t="t"/>
            <a:pathLst>
              <a:path extrusionOk="0" h="1532254" w="255904">
                <a:moveTo>
                  <a:pt x="255339" y="1532099"/>
                </a:moveTo>
                <a:lnTo>
                  <a:pt x="205644" y="1522067"/>
                </a:lnTo>
                <a:lnTo>
                  <a:pt x="165063" y="1494706"/>
                </a:lnTo>
                <a:lnTo>
                  <a:pt x="137702" y="1454125"/>
                </a:lnTo>
                <a:lnTo>
                  <a:pt x="127669" y="1404430"/>
                </a:lnTo>
                <a:lnTo>
                  <a:pt x="127669" y="893719"/>
                </a:lnTo>
                <a:lnTo>
                  <a:pt x="117636" y="844024"/>
                </a:lnTo>
                <a:lnTo>
                  <a:pt x="90275" y="803443"/>
                </a:lnTo>
                <a:lnTo>
                  <a:pt x="49694" y="776082"/>
                </a:lnTo>
                <a:lnTo>
                  <a:pt x="0" y="766049"/>
                </a:lnTo>
                <a:lnTo>
                  <a:pt x="49694" y="756017"/>
                </a:lnTo>
                <a:lnTo>
                  <a:pt x="90275" y="728656"/>
                </a:lnTo>
                <a:lnTo>
                  <a:pt x="117636" y="688075"/>
                </a:lnTo>
                <a:lnTo>
                  <a:pt x="127669" y="638380"/>
                </a:lnTo>
                <a:lnTo>
                  <a:pt x="127669" y="127669"/>
                </a:lnTo>
                <a:lnTo>
                  <a:pt x="137702" y="77974"/>
                </a:lnTo>
                <a:lnTo>
                  <a:pt x="165063" y="37393"/>
                </a:lnTo>
                <a:lnTo>
                  <a:pt x="205644" y="10032"/>
                </a:lnTo>
                <a:lnTo>
                  <a:pt x="255339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9268012" y="7089299"/>
            <a:ext cx="255904" cy="1532255"/>
          </a:xfrm>
          <a:custGeom>
            <a:rect b="b" l="l" r="r" t="t"/>
            <a:pathLst>
              <a:path extrusionOk="0" h="1532254" w="255904">
                <a:moveTo>
                  <a:pt x="0" y="0"/>
                </a:moveTo>
                <a:lnTo>
                  <a:pt x="48857" y="9718"/>
                </a:lnTo>
                <a:lnTo>
                  <a:pt x="90276" y="37393"/>
                </a:lnTo>
                <a:lnTo>
                  <a:pt x="117951" y="78812"/>
                </a:lnTo>
                <a:lnTo>
                  <a:pt x="127669" y="127669"/>
                </a:lnTo>
                <a:lnTo>
                  <a:pt x="127669" y="638380"/>
                </a:lnTo>
                <a:lnTo>
                  <a:pt x="137702" y="688075"/>
                </a:lnTo>
                <a:lnTo>
                  <a:pt x="165063" y="728656"/>
                </a:lnTo>
                <a:lnTo>
                  <a:pt x="205645" y="756017"/>
                </a:lnTo>
                <a:lnTo>
                  <a:pt x="255339" y="766049"/>
                </a:lnTo>
                <a:lnTo>
                  <a:pt x="205645" y="776082"/>
                </a:lnTo>
                <a:lnTo>
                  <a:pt x="165063" y="803443"/>
                </a:lnTo>
                <a:lnTo>
                  <a:pt x="137702" y="844024"/>
                </a:lnTo>
                <a:lnTo>
                  <a:pt x="127669" y="893719"/>
                </a:lnTo>
                <a:lnTo>
                  <a:pt x="127669" y="1404430"/>
                </a:lnTo>
                <a:lnTo>
                  <a:pt x="117636" y="1454125"/>
                </a:lnTo>
                <a:lnTo>
                  <a:pt x="90275" y="1494706"/>
                </a:lnTo>
                <a:lnTo>
                  <a:pt x="49694" y="1522067"/>
                </a:lnTo>
                <a:lnTo>
                  <a:pt x="0" y="15320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4838700" y="1819638"/>
            <a:ext cx="4953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1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 (	M C	)	N	S1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58" name="Google Shape;358;p3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2"/>
          <p:cNvSpPr txBox="1"/>
          <p:nvPr/>
        </p:nvSpPr>
        <p:spPr>
          <a:xfrm>
            <a:off x="527546" y="2100426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p32"/>
          <p:cNvGraphicFramePr/>
          <p:nvPr/>
        </p:nvGraphicFramePr>
        <p:xfrm>
          <a:off x="1461387" y="4212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625475"/>
                <a:gridCol w="584825"/>
                <a:gridCol w="621675"/>
                <a:gridCol w="792475"/>
                <a:gridCol w="792475"/>
              </a:tblGrid>
              <a:tr h="314700"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14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C.true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C.false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147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31470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/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2" name="Google Shape;362;p32"/>
          <p:cNvSpPr/>
          <p:nvPr/>
        </p:nvSpPr>
        <p:spPr>
          <a:xfrm>
            <a:off x="2676400" y="4216799"/>
            <a:ext cx="621665" cy="314960"/>
          </a:xfrm>
          <a:custGeom>
            <a:rect b="b" l="l" r="r" t="t"/>
            <a:pathLst>
              <a:path extrusionOk="0" h="314960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" name="Google Shape;363;p32"/>
          <p:cNvGraphicFramePr/>
          <p:nvPr/>
        </p:nvGraphicFramePr>
        <p:xfrm>
          <a:off x="1469087" y="7005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625475"/>
                <a:gridCol w="584825"/>
                <a:gridCol w="518150"/>
                <a:gridCol w="103500"/>
                <a:gridCol w="792475"/>
                <a:gridCol w="788675"/>
              </a:tblGrid>
              <a:tr h="314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558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C.code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14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C.true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C.false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1470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14700"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/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64" name="Google Shape;364;p32"/>
          <p:cNvSpPr/>
          <p:nvPr/>
        </p:nvSpPr>
        <p:spPr>
          <a:xfrm>
            <a:off x="2684099" y="7325249"/>
            <a:ext cx="621665" cy="31496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32"/>
          <p:cNvGraphicFramePr/>
          <p:nvPr/>
        </p:nvGraphicFramePr>
        <p:xfrm>
          <a:off x="777437" y="2657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4851400"/>
                <a:gridCol w="3824600"/>
                <a:gridCol w="3322325"/>
              </a:tblGrid>
              <a:tr h="62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60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while ( 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cond)Stmt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while ( M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)Stmt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32"/>
          <p:cNvSpPr/>
          <p:nvPr/>
        </p:nvSpPr>
        <p:spPr>
          <a:xfrm>
            <a:off x="2667000" y="7315200"/>
            <a:ext cx="621665" cy="31496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2743200" y="4191000"/>
            <a:ext cx="621665" cy="31496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73" name="Google Shape;373;p3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3"/>
          <p:cNvSpPr txBox="1"/>
          <p:nvPr/>
        </p:nvSpPr>
        <p:spPr>
          <a:xfrm>
            <a:off x="527546" y="2100426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6" name="Google Shape;376;p33"/>
          <p:cNvGraphicFramePr/>
          <p:nvPr/>
        </p:nvGraphicFramePr>
        <p:xfrm>
          <a:off x="1465237" y="5548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629275"/>
                <a:gridCol w="584825"/>
                <a:gridCol w="518150"/>
                <a:gridCol w="103500"/>
                <a:gridCol w="792475"/>
                <a:gridCol w="788675"/>
              </a:tblGrid>
              <a:tr h="314700">
                <a:tc gridSpan="6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14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558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C.code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14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C.true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C.false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 gridSpan="6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14700">
                <a:tc gridSpan="6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314700">
                <a:tc gridSpan="6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77" name="Google Shape;377;p33"/>
          <p:cNvSpPr/>
          <p:nvPr/>
        </p:nvSpPr>
        <p:spPr>
          <a:xfrm>
            <a:off x="2684099" y="6182250"/>
            <a:ext cx="621665" cy="314960"/>
          </a:xfrm>
          <a:custGeom>
            <a:rect b="b" l="l" r="r" t="t"/>
            <a:pathLst>
              <a:path extrusionOk="0" h="314960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3"/>
          <p:cNvSpPr/>
          <p:nvPr/>
        </p:nvSpPr>
        <p:spPr>
          <a:xfrm>
            <a:off x="9815300" y="5314200"/>
            <a:ext cx="120650" cy="722630"/>
          </a:xfrm>
          <a:custGeom>
            <a:rect b="b" l="l" r="r" t="t"/>
            <a:pathLst>
              <a:path extrusionOk="0" h="722629" w="120650">
                <a:moveTo>
                  <a:pt x="120344" y="722099"/>
                </a:moveTo>
                <a:lnTo>
                  <a:pt x="96923" y="717371"/>
                </a:lnTo>
                <a:lnTo>
                  <a:pt x="77796" y="704475"/>
                </a:lnTo>
                <a:lnTo>
                  <a:pt x="64901" y="685349"/>
                </a:lnTo>
                <a:lnTo>
                  <a:pt x="60172" y="661927"/>
                </a:lnTo>
                <a:lnTo>
                  <a:pt x="60172" y="421222"/>
                </a:lnTo>
                <a:lnTo>
                  <a:pt x="55443" y="397800"/>
                </a:lnTo>
                <a:lnTo>
                  <a:pt x="42548" y="378674"/>
                </a:lnTo>
                <a:lnTo>
                  <a:pt x="23421" y="365778"/>
                </a:lnTo>
                <a:lnTo>
                  <a:pt x="0" y="361049"/>
                </a:lnTo>
                <a:lnTo>
                  <a:pt x="23421" y="356321"/>
                </a:lnTo>
                <a:lnTo>
                  <a:pt x="42548" y="343425"/>
                </a:lnTo>
                <a:lnTo>
                  <a:pt x="55443" y="324299"/>
                </a:lnTo>
                <a:lnTo>
                  <a:pt x="60172" y="300877"/>
                </a:lnTo>
                <a:lnTo>
                  <a:pt x="60172" y="60172"/>
                </a:lnTo>
                <a:lnTo>
                  <a:pt x="64901" y="36750"/>
                </a:lnTo>
                <a:lnTo>
                  <a:pt x="77796" y="17624"/>
                </a:lnTo>
                <a:lnTo>
                  <a:pt x="96923" y="4728"/>
                </a:lnTo>
                <a:lnTo>
                  <a:pt x="120344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3"/>
          <p:cNvSpPr/>
          <p:nvPr/>
        </p:nvSpPr>
        <p:spPr>
          <a:xfrm>
            <a:off x="12341855" y="5314200"/>
            <a:ext cx="120650" cy="722630"/>
          </a:xfrm>
          <a:custGeom>
            <a:rect b="b" l="l" r="r" t="t"/>
            <a:pathLst>
              <a:path extrusionOk="0" h="722629" w="120650">
                <a:moveTo>
                  <a:pt x="0" y="0"/>
                </a:moveTo>
                <a:lnTo>
                  <a:pt x="42547" y="17624"/>
                </a:lnTo>
                <a:lnTo>
                  <a:pt x="60172" y="60172"/>
                </a:lnTo>
                <a:lnTo>
                  <a:pt x="60172" y="300877"/>
                </a:lnTo>
                <a:lnTo>
                  <a:pt x="64901" y="324299"/>
                </a:lnTo>
                <a:lnTo>
                  <a:pt x="77796" y="343425"/>
                </a:lnTo>
                <a:lnTo>
                  <a:pt x="96923" y="356321"/>
                </a:lnTo>
                <a:lnTo>
                  <a:pt x="120344" y="361049"/>
                </a:lnTo>
                <a:lnTo>
                  <a:pt x="96923" y="365778"/>
                </a:lnTo>
                <a:lnTo>
                  <a:pt x="77796" y="378674"/>
                </a:lnTo>
                <a:lnTo>
                  <a:pt x="64901" y="397800"/>
                </a:lnTo>
                <a:lnTo>
                  <a:pt x="60172" y="421222"/>
                </a:lnTo>
                <a:lnTo>
                  <a:pt x="60172" y="661927"/>
                </a:lnTo>
                <a:lnTo>
                  <a:pt x="55443" y="685349"/>
                </a:lnTo>
                <a:lnTo>
                  <a:pt x="42548" y="704475"/>
                </a:lnTo>
                <a:lnTo>
                  <a:pt x="23421" y="717371"/>
                </a:lnTo>
                <a:lnTo>
                  <a:pt x="0" y="7220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0" name="Google Shape;380;p33"/>
          <p:cNvGraphicFramePr/>
          <p:nvPr/>
        </p:nvGraphicFramePr>
        <p:xfrm>
          <a:off x="777437" y="3129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4851400"/>
                <a:gridCol w="7147550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684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	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while ( M C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146425" lvl="0" marL="4577715" marR="68453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Stmt $	Reduce using  N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epsilon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4705350" marR="0" rtl="0" algn="l">
                        <a:lnSpc>
                          <a:spcPct val="100000"/>
                        </a:lnSpc>
                        <a:spcBef>
                          <a:spcPts val="1914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S1.next = L1;</a:t>
                      </a:r>
                      <a:endParaRPr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3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661920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 → while ( M C ) N S1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81" name="Google Shape;381;p33"/>
          <p:cNvGrpSpPr/>
          <p:nvPr/>
        </p:nvGrpSpPr>
        <p:grpSpPr>
          <a:xfrm>
            <a:off x="6059159" y="6248401"/>
            <a:ext cx="3891279" cy="1110615"/>
            <a:chOff x="7678459" y="6706351"/>
            <a:chExt cx="3891279" cy="1110615"/>
          </a:xfrm>
        </p:grpSpPr>
        <p:sp>
          <p:nvSpPr>
            <p:cNvPr id="382" name="Google Shape;382;p33"/>
            <p:cNvSpPr/>
            <p:nvPr/>
          </p:nvSpPr>
          <p:spPr>
            <a:xfrm>
              <a:off x="7678459" y="6706351"/>
              <a:ext cx="3891279" cy="1110615"/>
            </a:xfrm>
            <a:custGeom>
              <a:rect b="b" l="l" r="r" t="t"/>
              <a:pathLst>
                <a:path extrusionOk="0" h="1110615" w="3891279">
                  <a:moveTo>
                    <a:pt x="3398074" y="84404"/>
                  </a:moveTo>
                  <a:lnTo>
                    <a:pt x="2023833" y="84404"/>
                  </a:lnTo>
                  <a:lnTo>
                    <a:pt x="2053228" y="65146"/>
                  </a:lnTo>
                  <a:lnTo>
                    <a:pt x="2089027" y="47982"/>
                  </a:lnTo>
                  <a:lnTo>
                    <a:pt x="2130494" y="33110"/>
                  </a:lnTo>
                  <a:lnTo>
                    <a:pt x="2176890" y="20726"/>
                  </a:lnTo>
                  <a:lnTo>
                    <a:pt x="2227478" y="11027"/>
                  </a:lnTo>
                  <a:lnTo>
                    <a:pt x="2281518" y="4211"/>
                  </a:lnTo>
                  <a:lnTo>
                    <a:pt x="2338275" y="473"/>
                  </a:lnTo>
                  <a:lnTo>
                    <a:pt x="2395825" y="0"/>
                  </a:lnTo>
                  <a:lnTo>
                    <a:pt x="2452193" y="2748"/>
                  </a:lnTo>
                  <a:lnTo>
                    <a:pt x="2506559" y="8581"/>
                  </a:lnTo>
                  <a:lnTo>
                    <a:pt x="2558103" y="17357"/>
                  </a:lnTo>
                  <a:lnTo>
                    <a:pt x="2606006" y="28937"/>
                  </a:lnTo>
                  <a:lnTo>
                    <a:pt x="2649448" y="43181"/>
                  </a:lnTo>
                  <a:lnTo>
                    <a:pt x="2687608" y="59951"/>
                  </a:lnTo>
                  <a:lnTo>
                    <a:pt x="3352971" y="59951"/>
                  </a:lnTo>
                  <a:lnTo>
                    <a:pt x="3365292" y="65151"/>
                  </a:lnTo>
                  <a:lnTo>
                    <a:pt x="3398074" y="84404"/>
                  </a:lnTo>
                  <a:close/>
                </a:path>
                <a:path extrusionOk="0" h="1110615" w="3891279">
                  <a:moveTo>
                    <a:pt x="3352971" y="59951"/>
                  </a:moveTo>
                  <a:lnTo>
                    <a:pt x="2687608" y="59951"/>
                  </a:lnTo>
                  <a:lnTo>
                    <a:pt x="2726359" y="44350"/>
                  </a:lnTo>
                  <a:lnTo>
                    <a:pt x="2769278" y="30972"/>
                  </a:lnTo>
                  <a:lnTo>
                    <a:pt x="2815746" y="19890"/>
                  </a:lnTo>
                  <a:lnTo>
                    <a:pt x="2865143" y="11180"/>
                  </a:lnTo>
                  <a:lnTo>
                    <a:pt x="2916850" y="4917"/>
                  </a:lnTo>
                  <a:lnTo>
                    <a:pt x="2970246" y="1177"/>
                  </a:lnTo>
                  <a:lnTo>
                    <a:pt x="3024713" y="34"/>
                  </a:lnTo>
                  <a:lnTo>
                    <a:pt x="3079629" y="1563"/>
                  </a:lnTo>
                  <a:lnTo>
                    <a:pt x="3134376" y="5839"/>
                  </a:lnTo>
                  <a:lnTo>
                    <a:pt x="3201786" y="15216"/>
                  </a:lnTo>
                  <a:lnTo>
                    <a:pt x="3263365" y="28489"/>
                  </a:lnTo>
                  <a:lnTo>
                    <a:pt x="3318178" y="45266"/>
                  </a:lnTo>
                  <a:lnTo>
                    <a:pt x="3352971" y="59951"/>
                  </a:lnTo>
                  <a:close/>
                </a:path>
                <a:path extrusionOk="0" h="1110615" w="3891279">
                  <a:moveTo>
                    <a:pt x="3444509" y="129905"/>
                  </a:moveTo>
                  <a:lnTo>
                    <a:pt x="1263422" y="129905"/>
                  </a:lnTo>
                  <a:lnTo>
                    <a:pt x="1297379" y="108601"/>
                  </a:lnTo>
                  <a:lnTo>
                    <a:pt x="1337872" y="89461"/>
                  </a:lnTo>
                  <a:lnTo>
                    <a:pt x="1384215" y="72677"/>
                  </a:lnTo>
                  <a:lnTo>
                    <a:pt x="1435718" y="58437"/>
                  </a:lnTo>
                  <a:lnTo>
                    <a:pt x="1491694" y="46934"/>
                  </a:lnTo>
                  <a:lnTo>
                    <a:pt x="1551453" y="38356"/>
                  </a:lnTo>
                  <a:lnTo>
                    <a:pt x="1614309" y="32894"/>
                  </a:lnTo>
                  <a:lnTo>
                    <a:pt x="1670469" y="30838"/>
                  </a:lnTo>
                  <a:lnTo>
                    <a:pt x="1726286" y="31344"/>
                  </a:lnTo>
                  <a:lnTo>
                    <a:pt x="1781220" y="34346"/>
                  </a:lnTo>
                  <a:lnTo>
                    <a:pt x="1834735" y="39774"/>
                  </a:lnTo>
                  <a:lnTo>
                    <a:pt x="1886292" y="47561"/>
                  </a:lnTo>
                  <a:lnTo>
                    <a:pt x="1935353" y="57641"/>
                  </a:lnTo>
                  <a:lnTo>
                    <a:pt x="1981379" y="69944"/>
                  </a:lnTo>
                  <a:lnTo>
                    <a:pt x="2023833" y="84404"/>
                  </a:lnTo>
                  <a:lnTo>
                    <a:pt x="3398074" y="84404"/>
                  </a:lnTo>
                  <a:lnTo>
                    <a:pt x="3403774" y="87751"/>
                  </a:lnTo>
                  <a:lnTo>
                    <a:pt x="3432688" y="112672"/>
                  </a:lnTo>
                  <a:lnTo>
                    <a:pt x="3444509" y="129905"/>
                  </a:lnTo>
                  <a:close/>
                </a:path>
                <a:path extrusionOk="0" h="1110615" w="3891279">
                  <a:moveTo>
                    <a:pt x="464643" y="908948"/>
                  </a:moveTo>
                  <a:lnTo>
                    <a:pt x="405145" y="906282"/>
                  </a:lnTo>
                  <a:lnTo>
                    <a:pt x="347995" y="900211"/>
                  </a:lnTo>
                  <a:lnTo>
                    <a:pt x="294112" y="890928"/>
                  </a:lnTo>
                  <a:lnTo>
                    <a:pt x="244415" y="878623"/>
                  </a:lnTo>
                  <a:lnTo>
                    <a:pt x="199826" y="863489"/>
                  </a:lnTo>
                  <a:lnTo>
                    <a:pt x="161262" y="845717"/>
                  </a:lnTo>
                  <a:lnTo>
                    <a:pt x="100779" y="796163"/>
                  </a:lnTo>
                  <a:lnTo>
                    <a:pt x="88179" y="765791"/>
                  </a:lnTo>
                  <a:lnTo>
                    <a:pt x="91494" y="735334"/>
                  </a:lnTo>
                  <a:lnTo>
                    <a:pt x="110372" y="705743"/>
                  </a:lnTo>
                  <a:lnTo>
                    <a:pt x="144464" y="677966"/>
                  </a:lnTo>
                  <a:lnTo>
                    <a:pt x="193417" y="652955"/>
                  </a:lnTo>
                  <a:lnTo>
                    <a:pt x="126603" y="633675"/>
                  </a:lnTo>
                  <a:lnTo>
                    <a:pt x="72776" y="609877"/>
                  </a:lnTo>
                  <a:lnTo>
                    <a:pt x="33015" y="582519"/>
                  </a:lnTo>
                  <a:lnTo>
                    <a:pt x="8396" y="552562"/>
                  </a:lnTo>
                  <a:lnTo>
                    <a:pt x="0" y="520966"/>
                  </a:lnTo>
                  <a:lnTo>
                    <a:pt x="8903" y="488690"/>
                  </a:lnTo>
                  <a:lnTo>
                    <a:pt x="53802" y="443700"/>
                  </a:lnTo>
                  <a:lnTo>
                    <a:pt x="88509" y="424237"/>
                  </a:lnTo>
                  <a:lnTo>
                    <a:pt x="130263" y="407190"/>
                  </a:lnTo>
                  <a:lnTo>
                    <a:pt x="178221" y="392852"/>
                  </a:lnTo>
                  <a:lnTo>
                    <a:pt x="231540" y="381520"/>
                  </a:lnTo>
                  <a:lnTo>
                    <a:pt x="289377" y="373487"/>
                  </a:lnTo>
                  <a:lnTo>
                    <a:pt x="350889" y="369049"/>
                  </a:lnTo>
                  <a:lnTo>
                    <a:pt x="354163" y="365590"/>
                  </a:lnTo>
                  <a:lnTo>
                    <a:pt x="355145" y="299159"/>
                  </a:lnTo>
                  <a:lnTo>
                    <a:pt x="402373" y="236594"/>
                  </a:lnTo>
                  <a:lnTo>
                    <a:pt x="442051" y="207864"/>
                  </a:lnTo>
                  <a:lnTo>
                    <a:pt x="491755" y="181423"/>
                  </a:lnTo>
                  <a:lnTo>
                    <a:pt x="550974" y="157713"/>
                  </a:lnTo>
                  <a:lnTo>
                    <a:pt x="619197" y="137174"/>
                  </a:lnTo>
                  <a:lnTo>
                    <a:pt x="664802" y="126442"/>
                  </a:lnTo>
                  <a:lnTo>
                    <a:pt x="712129" y="117393"/>
                  </a:lnTo>
                  <a:lnTo>
                    <a:pt x="760886" y="110031"/>
                  </a:lnTo>
                  <a:lnTo>
                    <a:pt x="810786" y="104359"/>
                  </a:lnTo>
                  <a:lnTo>
                    <a:pt x="861537" y="100380"/>
                  </a:lnTo>
                  <a:lnTo>
                    <a:pt x="912850" y="98099"/>
                  </a:lnTo>
                  <a:lnTo>
                    <a:pt x="964435" y="97517"/>
                  </a:lnTo>
                  <a:lnTo>
                    <a:pt x="1016002" y="98638"/>
                  </a:lnTo>
                  <a:lnTo>
                    <a:pt x="1067261" y="101465"/>
                  </a:lnTo>
                  <a:lnTo>
                    <a:pt x="1117922" y="106003"/>
                  </a:lnTo>
                  <a:lnTo>
                    <a:pt x="1167696" y="112253"/>
                  </a:lnTo>
                  <a:lnTo>
                    <a:pt x="1216293" y="120219"/>
                  </a:lnTo>
                  <a:lnTo>
                    <a:pt x="1263422" y="129905"/>
                  </a:lnTo>
                  <a:lnTo>
                    <a:pt x="3444509" y="129905"/>
                  </a:lnTo>
                  <a:lnTo>
                    <a:pt x="3451102" y="139518"/>
                  </a:lnTo>
                  <a:lnTo>
                    <a:pt x="3516107" y="148411"/>
                  </a:lnTo>
                  <a:lnTo>
                    <a:pt x="3576580" y="160698"/>
                  </a:lnTo>
                  <a:lnTo>
                    <a:pt x="3631720" y="176120"/>
                  </a:lnTo>
                  <a:lnTo>
                    <a:pt x="3680727" y="194419"/>
                  </a:lnTo>
                  <a:lnTo>
                    <a:pt x="3722799" y="215333"/>
                  </a:lnTo>
                  <a:lnTo>
                    <a:pt x="3757135" y="238605"/>
                  </a:lnTo>
                  <a:lnTo>
                    <a:pt x="3791709" y="276388"/>
                  </a:lnTo>
                  <a:lnTo>
                    <a:pt x="3804773" y="315728"/>
                  </a:lnTo>
                  <a:lnTo>
                    <a:pt x="3796250" y="355256"/>
                  </a:lnTo>
                  <a:lnTo>
                    <a:pt x="3766059" y="393605"/>
                  </a:lnTo>
                  <a:lnTo>
                    <a:pt x="3816389" y="423496"/>
                  </a:lnTo>
                  <a:lnTo>
                    <a:pt x="3854140" y="455526"/>
                  </a:lnTo>
                  <a:lnTo>
                    <a:pt x="3879109" y="489113"/>
                  </a:lnTo>
                  <a:lnTo>
                    <a:pt x="3891096" y="523677"/>
                  </a:lnTo>
                  <a:lnTo>
                    <a:pt x="3889898" y="558636"/>
                  </a:lnTo>
                  <a:lnTo>
                    <a:pt x="3847144" y="627416"/>
                  </a:lnTo>
                  <a:lnTo>
                    <a:pt x="3786604" y="671325"/>
                  </a:lnTo>
                  <a:lnTo>
                    <a:pt x="3748324" y="690925"/>
                  </a:lnTo>
                  <a:lnTo>
                    <a:pt x="3705247" y="708790"/>
                  </a:lnTo>
                  <a:lnTo>
                    <a:pt x="3657780" y="724797"/>
                  </a:lnTo>
                  <a:lnTo>
                    <a:pt x="3606333" y="738821"/>
                  </a:lnTo>
                  <a:lnTo>
                    <a:pt x="3551312" y="750739"/>
                  </a:lnTo>
                  <a:lnTo>
                    <a:pt x="3493125" y="760427"/>
                  </a:lnTo>
                  <a:lnTo>
                    <a:pt x="3432179" y="767761"/>
                  </a:lnTo>
                  <a:lnTo>
                    <a:pt x="3368883" y="772618"/>
                  </a:lnTo>
                  <a:lnTo>
                    <a:pt x="3362124" y="803548"/>
                  </a:lnTo>
                  <a:lnTo>
                    <a:pt x="3343607" y="833287"/>
                  </a:lnTo>
                  <a:lnTo>
                    <a:pt x="3314026" y="861380"/>
                  </a:lnTo>
                  <a:lnTo>
                    <a:pt x="3274078" y="887377"/>
                  </a:lnTo>
                  <a:lnTo>
                    <a:pt x="3230394" y="908018"/>
                  </a:lnTo>
                  <a:lnTo>
                    <a:pt x="525569" y="908018"/>
                  </a:lnTo>
                  <a:lnTo>
                    <a:pt x="464643" y="908948"/>
                  </a:lnTo>
                  <a:close/>
                </a:path>
                <a:path extrusionOk="0" h="1110615" w="3891279">
                  <a:moveTo>
                    <a:pt x="1152887" y="1044127"/>
                  </a:moveTo>
                  <a:lnTo>
                    <a:pt x="1102837" y="1044116"/>
                  </a:lnTo>
                  <a:lnTo>
                    <a:pt x="1052762" y="1042692"/>
                  </a:lnTo>
                  <a:lnTo>
                    <a:pt x="1002859" y="1039844"/>
                  </a:lnTo>
                  <a:lnTo>
                    <a:pt x="953322" y="1035560"/>
                  </a:lnTo>
                  <a:lnTo>
                    <a:pt x="894111" y="1028434"/>
                  </a:lnTo>
                  <a:lnTo>
                    <a:pt x="837152" y="1019348"/>
                  </a:lnTo>
                  <a:lnTo>
                    <a:pt x="782733" y="1008386"/>
                  </a:lnTo>
                  <a:lnTo>
                    <a:pt x="731139" y="995635"/>
                  </a:lnTo>
                  <a:lnTo>
                    <a:pt x="682657" y="981179"/>
                  </a:lnTo>
                  <a:lnTo>
                    <a:pt x="637573" y="965104"/>
                  </a:lnTo>
                  <a:lnTo>
                    <a:pt x="596173" y="947496"/>
                  </a:lnTo>
                  <a:lnTo>
                    <a:pt x="558743" y="928439"/>
                  </a:lnTo>
                  <a:lnTo>
                    <a:pt x="525569" y="908018"/>
                  </a:lnTo>
                  <a:lnTo>
                    <a:pt x="3230394" y="908018"/>
                  </a:lnTo>
                  <a:lnTo>
                    <a:pt x="3224460" y="910823"/>
                  </a:lnTo>
                  <a:lnTo>
                    <a:pt x="3165867" y="931265"/>
                  </a:lnTo>
                  <a:lnTo>
                    <a:pt x="3121436" y="942551"/>
                  </a:lnTo>
                  <a:lnTo>
                    <a:pt x="2572710" y="942551"/>
                  </a:lnTo>
                  <a:lnTo>
                    <a:pt x="2551141" y="965868"/>
                  </a:lnTo>
                  <a:lnTo>
                    <a:pt x="2523818" y="987911"/>
                  </a:lnTo>
                  <a:lnTo>
                    <a:pt x="2495862" y="1005558"/>
                  </a:lnTo>
                  <a:lnTo>
                    <a:pt x="1486154" y="1005558"/>
                  </a:lnTo>
                  <a:lnTo>
                    <a:pt x="1441742" y="1015131"/>
                  </a:lnTo>
                  <a:lnTo>
                    <a:pt x="1395939" y="1023369"/>
                  </a:lnTo>
                  <a:lnTo>
                    <a:pt x="1348939" y="1030259"/>
                  </a:lnTo>
                  <a:lnTo>
                    <a:pt x="1300939" y="1035791"/>
                  </a:lnTo>
                  <a:lnTo>
                    <a:pt x="1252133" y="1039953"/>
                  </a:lnTo>
                  <a:lnTo>
                    <a:pt x="1202718" y="1042736"/>
                  </a:lnTo>
                  <a:lnTo>
                    <a:pt x="1152887" y="1044127"/>
                  </a:lnTo>
                  <a:close/>
                </a:path>
                <a:path extrusionOk="0" h="1110615" w="3891279">
                  <a:moveTo>
                    <a:pt x="2858674" y="973197"/>
                  </a:moveTo>
                  <a:lnTo>
                    <a:pt x="2809081" y="972660"/>
                  </a:lnTo>
                  <a:lnTo>
                    <a:pt x="2759795" y="970290"/>
                  </a:lnTo>
                  <a:lnTo>
                    <a:pt x="2711165" y="966090"/>
                  </a:lnTo>
                  <a:lnTo>
                    <a:pt x="2663541" y="960064"/>
                  </a:lnTo>
                  <a:lnTo>
                    <a:pt x="2617273" y="952217"/>
                  </a:lnTo>
                  <a:lnTo>
                    <a:pt x="2572710" y="942551"/>
                  </a:lnTo>
                  <a:lnTo>
                    <a:pt x="3121436" y="942551"/>
                  </a:lnTo>
                  <a:lnTo>
                    <a:pt x="3053115" y="956937"/>
                  </a:lnTo>
                  <a:lnTo>
                    <a:pt x="3005794" y="963771"/>
                  </a:lnTo>
                  <a:lnTo>
                    <a:pt x="2957380" y="968757"/>
                  </a:lnTo>
                  <a:lnTo>
                    <a:pt x="2908223" y="971898"/>
                  </a:lnTo>
                  <a:lnTo>
                    <a:pt x="2858674" y="973197"/>
                  </a:lnTo>
                  <a:close/>
                </a:path>
                <a:path extrusionOk="0" h="1110615" w="3891279">
                  <a:moveTo>
                    <a:pt x="1964946" y="1110584"/>
                  </a:moveTo>
                  <a:lnTo>
                    <a:pt x="1908042" y="1108574"/>
                  </a:lnTo>
                  <a:lnTo>
                    <a:pt x="1852218" y="1104518"/>
                  </a:lnTo>
                  <a:lnTo>
                    <a:pt x="1797820" y="1098474"/>
                  </a:lnTo>
                  <a:lnTo>
                    <a:pt x="1745196" y="1090502"/>
                  </a:lnTo>
                  <a:lnTo>
                    <a:pt x="1694694" y="1080663"/>
                  </a:lnTo>
                  <a:lnTo>
                    <a:pt x="1646660" y="1069017"/>
                  </a:lnTo>
                  <a:lnTo>
                    <a:pt x="1601441" y="1055624"/>
                  </a:lnTo>
                  <a:lnTo>
                    <a:pt x="1559386" y="1040542"/>
                  </a:lnTo>
                  <a:lnTo>
                    <a:pt x="1520841" y="1023834"/>
                  </a:lnTo>
                  <a:lnTo>
                    <a:pt x="1486154" y="1005558"/>
                  </a:lnTo>
                  <a:lnTo>
                    <a:pt x="2495862" y="1005558"/>
                  </a:lnTo>
                  <a:lnTo>
                    <a:pt x="2453407" y="1027671"/>
                  </a:lnTo>
                  <a:lnTo>
                    <a:pt x="2411064" y="1045137"/>
                  </a:lnTo>
                  <a:lnTo>
                    <a:pt x="2364461" y="1060827"/>
                  </a:lnTo>
                  <a:lnTo>
                    <a:pt x="2313970" y="1074613"/>
                  </a:lnTo>
                  <a:lnTo>
                    <a:pt x="2259966" y="1086371"/>
                  </a:lnTo>
                  <a:lnTo>
                    <a:pt x="2202821" y="1095976"/>
                  </a:lnTo>
                  <a:lnTo>
                    <a:pt x="2142909" y="1103301"/>
                  </a:lnTo>
                  <a:lnTo>
                    <a:pt x="2080603" y="1108220"/>
                  </a:lnTo>
                  <a:lnTo>
                    <a:pt x="2022582" y="1110486"/>
                  </a:lnTo>
                  <a:lnTo>
                    <a:pt x="1964946" y="11105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7678459" y="6706351"/>
              <a:ext cx="3891279" cy="1110615"/>
            </a:xfrm>
            <a:custGeom>
              <a:rect b="b" l="l" r="r" t="t"/>
              <a:pathLst>
                <a:path extrusionOk="0" h="1110615" w="3891279">
                  <a:moveTo>
                    <a:pt x="354163" y="365590"/>
                  </a:moveTo>
                  <a:lnTo>
                    <a:pt x="348617" y="332112"/>
                  </a:lnTo>
                  <a:lnTo>
                    <a:pt x="355145" y="299159"/>
                  </a:lnTo>
                  <a:lnTo>
                    <a:pt x="402373" y="236594"/>
                  </a:lnTo>
                  <a:lnTo>
                    <a:pt x="442051" y="207864"/>
                  </a:lnTo>
                  <a:lnTo>
                    <a:pt x="491755" y="181423"/>
                  </a:lnTo>
                  <a:lnTo>
                    <a:pt x="550974" y="157713"/>
                  </a:lnTo>
                  <a:lnTo>
                    <a:pt x="619197" y="137174"/>
                  </a:lnTo>
                  <a:lnTo>
                    <a:pt x="664802" y="126442"/>
                  </a:lnTo>
                  <a:lnTo>
                    <a:pt x="712129" y="117393"/>
                  </a:lnTo>
                  <a:lnTo>
                    <a:pt x="760886" y="110031"/>
                  </a:lnTo>
                  <a:lnTo>
                    <a:pt x="810786" y="104359"/>
                  </a:lnTo>
                  <a:lnTo>
                    <a:pt x="861537" y="100380"/>
                  </a:lnTo>
                  <a:lnTo>
                    <a:pt x="912850" y="98099"/>
                  </a:lnTo>
                  <a:lnTo>
                    <a:pt x="964435" y="97517"/>
                  </a:lnTo>
                  <a:lnTo>
                    <a:pt x="1016002" y="98638"/>
                  </a:lnTo>
                  <a:lnTo>
                    <a:pt x="1067261" y="101465"/>
                  </a:lnTo>
                  <a:lnTo>
                    <a:pt x="1117922" y="106003"/>
                  </a:lnTo>
                  <a:lnTo>
                    <a:pt x="1167696" y="112253"/>
                  </a:lnTo>
                  <a:lnTo>
                    <a:pt x="1216293" y="120219"/>
                  </a:lnTo>
                  <a:lnTo>
                    <a:pt x="1263422" y="129905"/>
                  </a:lnTo>
                  <a:lnTo>
                    <a:pt x="1297379" y="108601"/>
                  </a:lnTo>
                  <a:lnTo>
                    <a:pt x="1337872" y="89461"/>
                  </a:lnTo>
                  <a:lnTo>
                    <a:pt x="1384215" y="72677"/>
                  </a:lnTo>
                  <a:lnTo>
                    <a:pt x="1435718" y="58437"/>
                  </a:lnTo>
                  <a:lnTo>
                    <a:pt x="1491694" y="46934"/>
                  </a:lnTo>
                  <a:lnTo>
                    <a:pt x="1551453" y="38356"/>
                  </a:lnTo>
                  <a:lnTo>
                    <a:pt x="1614309" y="32894"/>
                  </a:lnTo>
                  <a:lnTo>
                    <a:pt x="1670469" y="30838"/>
                  </a:lnTo>
                  <a:lnTo>
                    <a:pt x="1726286" y="31344"/>
                  </a:lnTo>
                  <a:lnTo>
                    <a:pt x="1781220" y="34346"/>
                  </a:lnTo>
                  <a:lnTo>
                    <a:pt x="1834735" y="39774"/>
                  </a:lnTo>
                  <a:lnTo>
                    <a:pt x="1886292" y="47561"/>
                  </a:lnTo>
                  <a:lnTo>
                    <a:pt x="1935353" y="57641"/>
                  </a:lnTo>
                  <a:lnTo>
                    <a:pt x="1981379" y="69944"/>
                  </a:lnTo>
                  <a:lnTo>
                    <a:pt x="2023833" y="84404"/>
                  </a:lnTo>
                  <a:lnTo>
                    <a:pt x="2089027" y="47982"/>
                  </a:lnTo>
                  <a:lnTo>
                    <a:pt x="2130494" y="33110"/>
                  </a:lnTo>
                  <a:lnTo>
                    <a:pt x="2176890" y="20726"/>
                  </a:lnTo>
                  <a:lnTo>
                    <a:pt x="2227478" y="11027"/>
                  </a:lnTo>
                  <a:lnTo>
                    <a:pt x="2281518" y="4211"/>
                  </a:lnTo>
                  <a:lnTo>
                    <a:pt x="2338275" y="473"/>
                  </a:lnTo>
                  <a:lnTo>
                    <a:pt x="2395825" y="0"/>
                  </a:lnTo>
                  <a:lnTo>
                    <a:pt x="2452193" y="2748"/>
                  </a:lnTo>
                  <a:lnTo>
                    <a:pt x="2506559" y="8581"/>
                  </a:lnTo>
                  <a:lnTo>
                    <a:pt x="2558103" y="17357"/>
                  </a:lnTo>
                  <a:lnTo>
                    <a:pt x="2606006" y="28937"/>
                  </a:lnTo>
                  <a:lnTo>
                    <a:pt x="2649448" y="43181"/>
                  </a:lnTo>
                  <a:lnTo>
                    <a:pt x="2687608" y="59951"/>
                  </a:lnTo>
                  <a:lnTo>
                    <a:pt x="2726359" y="44350"/>
                  </a:lnTo>
                  <a:lnTo>
                    <a:pt x="2769278" y="30972"/>
                  </a:lnTo>
                  <a:lnTo>
                    <a:pt x="2815746" y="19890"/>
                  </a:lnTo>
                  <a:lnTo>
                    <a:pt x="2865143" y="11180"/>
                  </a:lnTo>
                  <a:lnTo>
                    <a:pt x="2916850" y="4917"/>
                  </a:lnTo>
                  <a:lnTo>
                    <a:pt x="2970246" y="1177"/>
                  </a:lnTo>
                  <a:lnTo>
                    <a:pt x="3024713" y="34"/>
                  </a:lnTo>
                  <a:lnTo>
                    <a:pt x="3079629" y="1563"/>
                  </a:lnTo>
                  <a:lnTo>
                    <a:pt x="3134376" y="5839"/>
                  </a:lnTo>
                  <a:lnTo>
                    <a:pt x="3201786" y="15216"/>
                  </a:lnTo>
                  <a:lnTo>
                    <a:pt x="3263365" y="28489"/>
                  </a:lnTo>
                  <a:lnTo>
                    <a:pt x="3318178" y="45266"/>
                  </a:lnTo>
                  <a:lnTo>
                    <a:pt x="3365292" y="65151"/>
                  </a:lnTo>
                  <a:lnTo>
                    <a:pt x="3403774" y="87751"/>
                  </a:lnTo>
                  <a:lnTo>
                    <a:pt x="3432688" y="112672"/>
                  </a:lnTo>
                  <a:lnTo>
                    <a:pt x="3451102" y="139518"/>
                  </a:lnTo>
                  <a:lnTo>
                    <a:pt x="3516107" y="148411"/>
                  </a:lnTo>
                  <a:lnTo>
                    <a:pt x="3576580" y="160698"/>
                  </a:lnTo>
                  <a:lnTo>
                    <a:pt x="3631720" y="176120"/>
                  </a:lnTo>
                  <a:lnTo>
                    <a:pt x="3680727" y="194419"/>
                  </a:lnTo>
                  <a:lnTo>
                    <a:pt x="3722799" y="215333"/>
                  </a:lnTo>
                  <a:lnTo>
                    <a:pt x="3757135" y="238605"/>
                  </a:lnTo>
                  <a:lnTo>
                    <a:pt x="3791709" y="276388"/>
                  </a:lnTo>
                  <a:lnTo>
                    <a:pt x="3804773" y="315728"/>
                  </a:lnTo>
                  <a:lnTo>
                    <a:pt x="3796250" y="355256"/>
                  </a:lnTo>
                  <a:lnTo>
                    <a:pt x="3766059" y="393605"/>
                  </a:lnTo>
                  <a:lnTo>
                    <a:pt x="3816389" y="423496"/>
                  </a:lnTo>
                  <a:lnTo>
                    <a:pt x="3854140" y="455526"/>
                  </a:lnTo>
                  <a:lnTo>
                    <a:pt x="3879109" y="489113"/>
                  </a:lnTo>
                  <a:lnTo>
                    <a:pt x="3891096" y="523677"/>
                  </a:lnTo>
                  <a:lnTo>
                    <a:pt x="3889898" y="558636"/>
                  </a:lnTo>
                  <a:lnTo>
                    <a:pt x="3847144" y="627416"/>
                  </a:lnTo>
                  <a:lnTo>
                    <a:pt x="3786604" y="671325"/>
                  </a:lnTo>
                  <a:lnTo>
                    <a:pt x="3748324" y="690925"/>
                  </a:lnTo>
                  <a:lnTo>
                    <a:pt x="3705247" y="708790"/>
                  </a:lnTo>
                  <a:lnTo>
                    <a:pt x="3657780" y="724797"/>
                  </a:lnTo>
                  <a:lnTo>
                    <a:pt x="3606333" y="738821"/>
                  </a:lnTo>
                  <a:lnTo>
                    <a:pt x="3551312" y="750739"/>
                  </a:lnTo>
                  <a:lnTo>
                    <a:pt x="3493125" y="760427"/>
                  </a:lnTo>
                  <a:lnTo>
                    <a:pt x="3432179" y="767761"/>
                  </a:lnTo>
                  <a:lnTo>
                    <a:pt x="3368883" y="772618"/>
                  </a:lnTo>
                  <a:lnTo>
                    <a:pt x="3362124" y="803548"/>
                  </a:lnTo>
                  <a:lnTo>
                    <a:pt x="3314026" y="861380"/>
                  </a:lnTo>
                  <a:lnTo>
                    <a:pt x="3274078" y="887377"/>
                  </a:lnTo>
                  <a:lnTo>
                    <a:pt x="3224460" y="910823"/>
                  </a:lnTo>
                  <a:lnTo>
                    <a:pt x="3165867" y="931265"/>
                  </a:lnTo>
                  <a:lnTo>
                    <a:pt x="3098994" y="948251"/>
                  </a:lnTo>
                  <a:lnTo>
                    <a:pt x="3053115" y="956937"/>
                  </a:lnTo>
                  <a:lnTo>
                    <a:pt x="3005794" y="963771"/>
                  </a:lnTo>
                  <a:lnTo>
                    <a:pt x="2957380" y="968757"/>
                  </a:lnTo>
                  <a:lnTo>
                    <a:pt x="2908223" y="971898"/>
                  </a:lnTo>
                  <a:lnTo>
                    <a:pt x="2858674" y="973197"/>
                  </a:lnTo>
                  <a:lnTo>
                    <a:pt x="2809081" y="972660"/>
                  </a:lnTo>
                  <a:lnTo>
                    <a:pt x="2759795" y="970290"/>
                  </a:lnTo>
                  <a:lnTo>
                    <a:pt x="2711165" y="966090"/>
                  </a:lnTo>
                  <a:lnTo>
                    <a:pt x="2663541" y="960064"/>
                  </a:lnTo>
                  <a:lnTo>
                    <a:pt x="2617273" y="952217"/>
                  </a:lnTo>
                  <a:lnTo>
                    <a:pt x="2572710" y="942551"/>
                  </a:lnTo>
                  <a:lnTo>
                    <a:pt x="2523818" y="987911"/>
                  </a:lnTo>
                  <a:lnTo>
                    <a:pt x="2491116" y="1008554"/>
                  </a:lnTo>
                  <a:lnTo>
                    <a:pt x="2453407" y="1027671"/>
                  </a:lnTo>
                  <a:lnTo>
                    <a:pt x="2411064" y="1045137"/>
                  </a:lnTo>
                  <a:lnTo>
                    <a:pt x="2364461" y="1060827"/>
                  </a:lnTo>
                  <a:lnTo>
                    <a:pt x="2313970" y="1074613"/>
                  </a:lnTo>
                  <a:lnTo>
                    <a:pt x="2259966" y="1086371"/>
                  </a:lnTo>
                  <a:lnTo>
                    <a:pt x="2202821" y="1095976"/>
                  </a:lnTo>
                  <a:lnTo>
                    <a:pt x="2142909" y="1103301"/>
                  </a:lnTo>
                  <a:lnTo>
                    <a:pt x="2080603" y="1108220"/>
                  </a:lnTo>
                  <a:lnTo>
                    <a:pt x="2022582" y="1110486"/>
                  </a:lnTo>
                  <a:lnTo>
                    <a:pt x="1964946" y="1110584"/>
                  </a:lnTo>
                  <a:lnTo>
                    <a:pt x="1908042" y="1108574"/>
                  </a:lnTo>
                  <a:lnTo>
                    <a:pt x="1852218" y="1104518"/>
                  </a:lnTo>
                  <a:lnTo>
                    <a:pt x="1797820" y="1098474"/>
                  </a:lnTo>
                  <a:lnTo>
                    <a:pt x="1745196" y="1090502"/>
                  </a:lnTo>
                  <a:lnTo>
                    <a:pt x="1694694" y="1080663"/>
                  </a:lnTo>
                  <a:lnTo>
                    <a:pt x="1646660" y="1069017"/>
                  </a:lnTo>
                  <a:lnTo>
                    <a:pt x="1601441" y="1055624"/>
                  </a:lnTo>
                  <a:lnTo>
                    <a:pt x="1559386" y="1040542"/>
                  </a:lnTo>
                  <a:lnTo>
                    <a:pt x="1520841" y="1023834"/>
                  </a:lnTo>
                  <a:lnTo>
                    <a:pt x="1486154" y="1005558"/>
                  </a:lnTo>
                  <a:lnTo>
                    <a:pt x="1441742" y="1015131"/>
                  </a:lnTo>
                  <a:lnTo>
                    <a:pt x="1395939" y="1023369"/>
                  </a:lnTo>
                  <a:lnTo>
                    <a:pt x="1348939" y="1030259"/>
                  </a:lnTo>
                  <a:lnTo>
                    <a:pt x="1300939" y="1035791"/>
                  </a:lnTo>
                  <a:lnTo>
                    <a:pt x="1252133" y="1039953"/>
                  </a:lnTo>
                  <a:lnTo>
                    <a:pt x="1202718" y="1042736"/>
                  </a:lnTo>
                  <a:lnTo>
                    <a:pt x="1152887" y="1044127"/>
                  </a:lnTo>
                  <a:lnTo>
                    <a:pt x="1102837" y="1044116"/>
                  </a:lnTo>
                  <a:lnTo>
                    <a:pt x="1052762" y="1042692"/>
                  </a:lnTo>
                  <a:lnTo>
                    <a:pt x="1002859" y="1039844"/>
                  </a:lnTo>
                  <a:lnTo>
                    <a:pt x="953322" y="1035560"/>
                  </a:lnTo>
                  <a:lnTo>
                    <a:pt x="894111" y="1028434"/>
                  </a:lnTo>
                  <a:lnTo>
                    <a:pt x="837152" y="1019348"/>
                  </a:lnTo>
                  <a:lnTo>
                    <a:pt x="782733" y="1008386"/>
                  </a:lnTo>
                  <a:lnTo>
                    <a:pt x="731139" y="995635"/>
                  </a:lnTo>
                  <a:lnTo>
                    <a:pt x="682657" y="981179"/>
                  </a:lnTo>
                  <a:lnTo>
                    <a:pt x="637573" y="965104"/>
                  </a:lnTo>
                  <a:lnTo>
                    <a:pt x="596173" y="947496"/>
                  </a:lnTo>
                  <a:lnTo>
                    <a:pt x="558743" y="928439"/>
                  </a:lnTo>
                  <a:lnTo>
                    <a:pt x="525569" y="908018"/>
                  </a:lnTo>
                  <a:lnTo>
                    <a:pt x="464643" y="908948"/>
                  </a:lnTo>
                  <a:lnTo>
                    <a:pt x="405145" y="906282"/>
                  </a:lnTo>
                  <a:lnTo>
                    <a:pt x="347995" y="900211"/>
                  </a:lnTo>
                  <a:lnTo>
                    <a:pt x="294112" y="890928"/>
                  </a:lnTo>
                  <a:lnTo>
                    <a:pt x="244415" y="878623"/>
                  </a:lnTo>
                  <a:lnTo>
                    <a:pt x="199826" y="863489"/>
                  </a:lnTo>
                  <a:lnTo>
                    <a:pt x="161262" y="845717"/>
                  </a:lnTo>
                  <a:lnTo>
                    <a:pt x="100779" y="796163"/>
                  </a:lnTo>
                  <a:lnTo>
                    <a:pt x="88179" y="765791"/>
                  </a:lnTo>
                  <a:lnTo>
                    <a:pt x="91494" y="735334"/>
                  </a:lnTo>
                  <a:lnTo>
                    <a:pt x="110372" y="705743"/>
                  </a:lnTo>
                  <a:lnTo>
                    <a:pt x="144464" y="677966"/>
                  </a:lnTo>
                  <a:lnTo>
                    <a:pt x="193417" y="652955"/>
                  </a:lnTo>
                  <a:lnTo>
                    <a:pt x="126603" y="633675"/>
                  </a:lnTo>
                  <a:lnTo>
                    <a:pt x="72776" y="609877"/>
                  </a:lnTo>
                  <a:lnTo>
                    <a:pt x="33015" y="582519"/>
                  </a:lnTo>
                  <a:lnTo>
                    <a:pt x="8396" y="552562"/>
                  </a:lnTo>
                  <a:lnTo>
                    <a:pt x="0" y="520966"/>
                  </a:lnTo>
                  <a:lnTo>
                    <a:pt x="8903" y="488690"/>
                  </a:lnTo>
                  <a:lnTo>
                    <a:pt x="53802" y="443700"/>
                  </a:lnTo>
                  <a:lnTo>
                    <a:pt x="88509" y="424237"/>
                  </a:lnTo>
                  <a:lnTo>
                    <a:pt x="130263" y="407190"/>
                  </a:lnTo>
                  <a:lnTo>
                    <a:pt x="178221" y="392852"/>
                  </a:lnTo>
                  <a:lnTo>
                    <a:pt x="231540" y="381520"/>
                  </a:lnTo>
                  <a:lnTo>
                    <a:pt x="289377" y="373487"/>
                  </a:lnTo>
                  <a:lnTo>
                    <a:pt x="350889" y="369049"/>
                  </a:lnTo>
                  <a:lnTo>
                    <a:pt x="354163" y="365590"/>
                  </a:lnTo>
                  <a:close/>
                </a:path>
                <a:path extrusionOk="0" h="1110615" w="3891279">
                  <a:moveTo>
                    <a:pt x="193458" y="652948"/>
                  </a:moveTo>
                  <a:lnTo>
                    <a:pt x="235965" y="661364"/>
                  </a:lnTo>
                  <a:lnTo>
                    <a:pt x="280523" y="667667"/>
                  </a:lnTo>
                  <a:lnTo>
                    <a:pt x="326622" y="671811"/>
                  </a:lnTo>
                  <a:lnTo>
                    <a:pt x="373748" y="673750"/>
                  </a:lnTo>
                  <a:lnTo>
                    <a:pt x="421388" y="673437"/>
                  </a:lnTo>
                </a:path>
                <a:path extrusionOk="0" h="1110615" w="3891279">
                  <a:moveTo>
                    <a:pt x="525575" y="908018"/>
                  </a:moveTo>
                  <a:lnTo>
                    <a:pt x="551090" y="906526"/>
                  </a:lnTo>
                  <a:lnTo>
                    <a:pt x="576269" y="904389"/>
                  </a:lnTo>
                  <a:lnTo>
                    <a:pt x="601033" y="901615"/>
                  </a:lnTo>
                  <a:lnTo>
                    <a:pt x="625299" y="898212"/>
                  </a:lnTo>
                </a:path>
                <a:path extrusionOk="0" h="1110615" w="3891279">
                  <a:moveTo>
                    <a:pt x="1486111" y="1005552"/>
                  </a:moveTo>
                  <a:lnTo>
                    <a:pt x="1468806" y="994851"/>
                  </a:lnTo>
                  <a:lnTo>
                    <a:pt x="1453002" y="983813"/>
                  </a:lnTo>
                  <a:lnTo>
                    <a:pt x="1438731" y="972462"/>
                  </a:lnTo>
                  <a:lnTo>
                    <a:pt x="1426024" y="960821"/>
                  </a:lnTo>
                </a:path>
                <a:path extrusionOk="0" h="1110615" w="3891279">
                  <a:moveTo>
                    <a:pt x="2572710" y="942543"/>
                  </a:moveTo>
                  <a:lnTo>
                    <a:pt x="2581198" y="930471"/>
                  </a:lnTo>
                  <a:lnTo>
                    <a:pt x="2588034" y="918250"/>
                  </a:lnTo>
                  <a:lnTo>
                    <a:pt x="2593207" y="905904"/>
                  </a:lnTo>
                  <a:lnTo>
                    <a:pt x="2596703" y="893461"/>
                  </a:lnTo>
                </a:path>
                <a:path extrusionOk="0" h="1110615" w="3891279">
                  <a:moveTo>
                    <a:pt x="3368853" y="772617"/>
                  </a:moveTo>
                  <a:lnTo>
                    <a:pt x="3349181" y="715873"/>
                  </a:lnTo>
                  <a:lnTo>
                    <a:pt x="3290808" y="664470"/>
                  </a:lnTo>
                  <a:lnTo>
                    <a:pt x="3248541" y="641669"/>
                  </a:lnTo>
                  <a:lnTo>
                    <a:pt x="3198317" y="621280"/>
                  </a:lnTo>
                  <a:lnTo>
                    <a:pt x="3140709" y="603664"/>
                  </a:lnTo>
                  <a:lnTo>
                    <a:pt x="3076290" y="589178"/>
                  </a:lnTo>
                </a:path>
                <a:path extrusionOk="0" h="1110615" w="3891279">
                  <a:moveTo>
                    <a:pt x="3766025" y="393612"/>
                  </a:moveTo>
                  <a:lnTo>
                    <a:pt x="3741289" y="412926"/>
                  </a:lnTo>
                  <a:lnTo>
                    <a:pt x="3711113" y="430944"/>
                  </a:lnTo>
                  <a:lnTo>
                    <a:pt x="3675825" y="447492"/>
                  </a:lnTo>
                  <a:lnTo>
                    <a:pt x="3635753" y="462397"/>
                  </a:lnTo>
                </a:path>
                <a:path extrusionOk="0" h="1110615" w="3891279">
                  <a:moveTo>
                    <a:pt x="3451094" y="139518"/>
                  </a:moveTo>
                  <a:lnTo>
                    <a:pt x="3454325" y="147584"/>
                  </a:lnTo>
                  <a:lnTo>
                    <a:pt x="3456550" y="155697"/>
                  </a:lnTo>
                  <a:lnTo>
                    <a:pt x="3457767" y="163841"/>
                  </a:lnTo>
                  <a:lnTo>
                    <a:pt x="3457972" y="172004"/>
                  </a:lnTo>
                </a:path>
                <a:path extrusionOk="0" h="1110615" w="3891279">
                  <a:moveTo>
                    <a:pt x="2687614" y="59954"/>
                  </a:moveTo>
                  <a:lnTo>
                    <a:pt x="2668063" y="69588"/>
                  </a:lnTo>
                  <a:lnTo>
                    <a:pt x="2650379" y="79731"/>
                  </a:lnTo>
                  <a:lnTo>
                    <a:pt x="2634629" y="90343"/>
                  </a:lnTo>
                  <a:lnTo>
                    <a:pt x="2620878" y="101383"/>
                  </a:lnTo>
                </a:path>
                <a:path extrusionOk="0" h="1110615" w="3891279">
                  <a:moveTo>
                    <a:pt x="2023832" y="84401"/>
                  </a:moveTo>
                  <a:lnTo>
                    <a:pt x="2013621" y="93027"/>
                  </a:lnTo>
                  <a:lnTo>
                    <a:pt x="2004815" y="101875"/>
                  </a:lnTo>
                  <a:lnTo>
                    <a:pt x="1997436" y="110918"/>
                  </a:lnTo>
                  <a:lnTo>
                    <a:pt x="1991509" y="120131"/>
                  </a:lnTo>
                </a:path>
                <a:path extrusionOk="0" h="1110615" w="3891279">
                  <a:moveTo>
                    <a:pt x="1263410" y="129904"/>
                  </a:moveTo>
                  <a:lnTo>
                    <a:pt x="1294641" y="137522"/>
                  </a:lnTo>
                  <a:lnTo>
                    <a:pt x="1324599" y="145854"/>
                  </a:lnTo>
                  <a:lnTo>
                    <a:pt x="1353203" y="154877"/>
                  </a:lnTo>
                  <a:lnTo>
                    <a:pt x="1380373" y="164567"/>
                  </a:lnTo>
                </a:path>
                <a:path extrusionOk="0" h="1110615" w="3891279">
                  <a:moveTo>
                    <a:pt x="354163" y="365590"/>
                  </a:moveTo>
                  <a:lnTo>
                    <a:pt x="357872" y="374820"/>
                  </a:lnTo>
                  <a:lnTo>
                    <a:pt x="362514" y="383982"/>
                  </a:lnTo>
                  <a:lnTo>
                    <a:pt x="368084" y="393066"/>
                  </a:lnTo>
                  <a:lnTo>
                    <a:pt x="374575" y="402060"/>
                  </a:lnTo>
                </a:path>
              </a:pathLst>
            </a:custGeom>
            <a:noFill/>
            <a:ln cap="flat" cmpd="sng" w="2855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33"/>
          <p:cNvSpPr/>
          <p:nvPr/>
        </p:nvSpPr>
        <p:spPr>
          <a:xfrm>
            <a:off x="2667000" y="6248400"/>
            <a:ext cx="621665" cy="31496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390" name="Google Shape;390;p3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4"/>
          <p:cNvSpPr txBox="1"/>
          <p:nvPr/>
        </p:nvSpPr>
        <p:spPr>
          <a:xfrm>
            <a:off x="527546" y="2100426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34"/>
          <p:cNvGraphicFramePr/>
          <p:nvPr/>
        </p:nvGraphicFramePr>
        <p:xfrm>
          <a:off x="1465237" y="56143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629275"/>
                <a:gridCol w="584825"/>
                <a:gridCol w="174625"/>
                <a:gridCol w="344175"/>
                <a:gridCol w="104150"/>
                <a:gridCol w="793125"/>
                <a:gridCol w="789300"/>
              </a:tblGrid>
              <a:tr h="31470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S1.next = s[top-3].L1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14700">
                <a:tc gridSpan="7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558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C.code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762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14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C.true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C.false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 gridSpan="7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 gridSpan="7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 gridSpan="7"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/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94" name="Google Shape;394;p34"/>
          <p:cNvSpPr/>
          <p:nvPr/>
        </p:nvSpPr>
        <p:spPr>
          <a:xfrm>
            <a:off x="2684099" y="6563249"/>
            <a:ext cx="621665" cy="31496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5" name="Google Shape;395;p34"/>
          <p:cNvGraphicFramePr/>
          <p:nvPr/>
        </p:nvGraphicFramePr>
        <p:xfrm>
          <a:off x="777437" y="31299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4851400"/>
                <a:gridCol w="3824600"/>
                <a:gridCol w="3322325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while ( M C ) 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Stmt 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Shift S1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6" name="Google Shape;396;p34"/>
          <p:cNvSpPr/>
          <p:nvPr/>
        </p:nvSpPr>
        <p:spPr>
          <a:xfrm>
            <a:off x="2743200" y="6553200"/>
            <a:ext cx="621665" cy="30480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402" name="Google Shape;402;p3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/>
        </p:nvSpPr>
        <p:spPr>
          <a:xfrm>
            <a:off x="527546" y="2100426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35"/>
          <p:cNvGraphicFramePr/>
          <p:nvPr/>
        </p:nvGraphicFramePr>
        <p:xfrm>
          <a:off x="1228537" y="4965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621675"/>
                <a:gridCol w="625475"/>
                <a:gridCol w="584825"/>
                <a:gridCol w="176525"/>
                <a:gridCol w="342275"/>
                <a:gridCol w="104150"/>
                <a:gridCol w="793125"/>
                <a:gridCol w="787400"/>
              </a:tblGrid>
              <a:tr h="334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pos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S1.code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4546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top-1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187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S1.next = s[top-3].L1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top-2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top-3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558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C.code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top-4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1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114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L1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L2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C.true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937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C.false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top-5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top-6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while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6" name="Google Shape;406;p35"/>
          <p:cNvSpPr/>
          <p:nvPr/>
        </p:nvSpPr>
        <p:spPr>
          <a:xfrm>
            <a:off x="3065099" y="6563249"/>
            <a:ext cx="621665" cy="314960"/>
          </a:xfrm>
          <a:custGeom>
            <a:rect b="b" l="l" r="r" t="t"/>
            <a:pathLst>
              <a:path extrusionOk="0" h="314959" w="621664">
                <a:moveTo>
                  <a:pt x="621599" y="314699"/>
                </a:moveTo>
                <a:lnTo>
                  <a:pt x="0" y="314699"/>
                </a:lnTo>
                <a:lnTo>
                  <a:pt x="0" y="0"/>
                </a:lnTo>
                <a:lnTo>
                  <a:pt x="621599" y="0"/>
                </a:lnTo>
                <a:lnTo>
                  <a:pt x="621599" y="3146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5268000" y="4884599"/>
            <a:ext cx="1270" cy="501015"/>
          </a:xfrm>
          <a:custGeom>
            <a:rect b="b" l="l" r="r" t="t"/>
            <a:pathLst>
              <a:path extrusionOk="0" h="501014" w="1270">
                <a:moveTo>
                  <a:pt x="0" y="500999"/>
                </a:moveTo>
                <a:lnTo>
                  <a:pt x="899" y="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12053762" y="6898650"/>
            <a:ext cx="255904" cy="1532255"/>
          </a:xfrm>
          <a:custGeom>
            <a:rect b="b" l="l" r="r" t="t"/>
            <a:pathLst>
              <a:path extrusionOk="0" h="1532254" w="255904">
                <a:moveTo>
                  <a:pt x="0" y="0"/>
                </a:moveTo>
                <a:lnTo>
                  <a:pt x="48857" y="9718"/>
                </a:lnTo>
                <a:lnTo>
                  <a:pt x="90276" y="37393"/>
                </a:lnTo>
                <a:lnTo>
                  <a:pt x="117951" y="78812"/>
                </a:lnTo>
                <a:lnTo>
                  <a:pt x="127669" y="127669"/>
                </a:lnTo>
                <a:lnTo>
                  <a:pt x="127669" y="638380"/>
                </a:lnTo>
                <a:lnTo>
                  <a:pt x="137702" y="688075"/>
                </a:lnTo>
                <a:lnTo>
                  <a:pt x="165063" y="728656"/>
                </a:lnTo>
                <a:lnTo>
                  <a:pt x="205645" y="756017"/>
                </a:lnTo>
                <a:lnTo>
                  <a:pt x="255339" y="766049"/>
                </a:lnTo>
                <a:lnTo>
                  <a:pt x="205645" y="776082"/>
                </a:lnTo>
                <a:lnTo>
                  <a:pt x="165063" y="803443"/>
                </a:lnTo>
                <a:lnTo>
                  <a:pt x="137702" y="844024"/>
                </a:lnTo>
                <a:lnTo>
                  <a:pt x="127669" y="893719"/>
                </a:lnTo>
                <a:lnTo>
                  <a:pt x="127669" y="1404430"/>
                </a:lnTo>
                <a:lnTo>
                  <a:pt x="117636" y="1454125"/>
                </a:lnTo>
                <a:lnTo>
                  <a:pt x="90275" y="1494706"/>
                </a:lnTo>
                <a:lnTo>
                  <a:pt x="49694" y="1522067"/>
                </a:lnTo>
                <a:lnTo>
                  <a:pt x="0" y="15320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35"/>
          <p:cNvGrpSpPr/>
          <p:nvPr/>
        </p:nvGrpSpPr>
        <p:grpSpPr>
          <a:xfrm>
            <a:off x="778024" y="2806640"/>
            <a:ext cx="12028805" cy="6068060"/>
            <a:chOff x="777449" y="2743090"/>
            <a:chExt cx="12028805" cy="6068060"/>
          </a:xfrm>
        </p:grpSpPr>
        <p:sp>
          <p:nvSpPr>
            <p:cNvPr id="410" name="Google Shape;410;p35"/>
            <p:cNvSpPr/>
            <p:nvPr/>
          </p:nvSpPr>
          <p:spPr>
            <a:xfrm>
              <a:off x="9662202" y="6898649"/>
              <a:ext cx="255904" cy="1532255"/>
            </a:xfrm>
            <a:custGeom>
              <a:rect b="b" l="l" r="r" t="t"/>
              <a:pathLst>
                <a:path extrusionOk="0" h="1532254" w="255904">
                  <a:moveTo>
                    <a:pt x="255339" y="1532099"/>
                  </a:moveTo>
                  <a:lnTo>
                    <a:pt x="205644" y="1522067"/>
                  </a:lnTo>
                  <a:lnTo>
                    <a:pt x="165063" y="1494706"/>
                  </a:lnTo>
                  <a:lnTo>
                    <a:pt x="137702" y="1454125"/>
                  </a:lnTo>
                  <a:lnTo>
                    <a:pt x="127669" y="1404430"/>
                  </a:lnTo>
                  <a:lnTo>
                    <a:pt x="127669" y="893719"/>
                  </a:lnTo>
                  <a:lnTo>
                    <a:pt x="117636" y="844024"/>
                  </a:lnTo>
                  <a:lnTo>
                    <a:pt x="90275" y="803443"/>
                  </a:lnTo>
                  <a:lnTo>
                    <a:pt x="49694" y="776082"/>
                  </a:lnTo>
                  <a:lnTo>
                    <a:pt x="0" y="766049"/>
                  </a:lnTo>
                  <a:lnTo>
                    <a:pt x="49694" y="756017"/>
                  </a:lnTo>
                  <a:lnTo>
                    <a:pt x="90275" y="728656"/>
                  </a:lnTo>
                  <a:lnTo>
                    <a:pt x="117636" y="688075"/>
                  </a:lnTo>
                  <a:lnTo>
                    <a:pt x="127669" y="638380"/>
                  </a:lnTo>
                  <a:lnTo>
                    <a:pt x="127669" y="127669"/>
                  </a:lnTo>
                  <a:lnTo>
                    <a:pt x="137702" y="77974"/>
                  </a:lnTo>
                  <a:lnTo>
                    <a:pt x="165063" y="37393"/>
                  </a:lnTo>
                  <a:lnTo>
                    <a:pt x="205644" y="10032"/>
                  </a:lnTo>
                  <a:lnTo>
                    <a:pt x="255339" y="0"/>
                  </a:lnTo>
                </a:path>
              </a:pathLst>
            </a:custGeom>
            <a:noFill/>
            <a:ln cap="flat" cmpd="sng" w="2855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91724" y="2743090"/>
              <a:ext cx="12000230" cy="6068060"/>
            </a:xfrm>
            <a:custGeom>
              <a:rect b="b" l="l" r="r" t="t"/>
              <a:pathLst>
                <a:path extrusionOk="0" h="6068059" w="12000230">
                  <a:moveTo>
                    <a:pt x="0" y="0"/>
                  </a:moveTo>
                  <a:lnTo>
                    <a:pt x="0" y="6067774"/>
                  </a:lnTo>
                </a:path>
                <a:path extrusionOk="0" h="6068059" w="12000230">
                  <a:moveTo>
                    <a:pt x="4851699" y="0"/>
                  </a:moveTo>
                  <a:lnTo>
                    <a:pt x="4851699" y="6067774"/>
                  </a:lnTo>
                </a:path>
                <a:path extrusionOk="0" h="6068059" w="12000230">
                  <a:moveTo>
                    <a:pt x="8676699" y="0"/>
                  </a:moveTo>
                  <a:lnTo>
                    <a:pt x="8676699" y="6067774"/>
                  </a:lnTo>
                </a:path>
                <a:path extrusionOk="0" h="6068059" w="12000230">
                  <a:moveTo>
                    <a:pt x="11999699" y="0"/>
                  </a:moveTo>
                  <a:lnTo>
                    <a:pt x="11999699" y="6067774"/>
                  </a:lnTo>
                </a:path>
              </a:pathLst>
            </a:custGeom>
            <a:noFill/>
            <a:ln cap="flat" cmpd="sng" w="28550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777449" y="2747840"/>
              <a:ext cx="12028805" cy="0"/>
            </a:xfrm>
            <a:custGeom>
              <a:rect b="b" l="l" r="r" t="t"/>
              <a:pathLst>
                <a:path extrusionOk="0" h="120000" w="12028805">
                  <a:moveTo>
                    <a:pt x="0" y="0"/>
                  </a:moveTo>
                  <a:lnTo>
                    <a:pt x="12028249" y="0"/>
                  </a:lnTo>
                </a:path>
              </a:pathLst>
            </a:cu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777449" y="3455565"/>
              <a:ext cx="12028805" cy="0"/>
            </a:xfrm>
            <a:custGeom>
              <a:rect b="b" l="l" r="r" t="t"/>
              <a:pathLst>
                <a:path extrusionOk="0" h="120000" w="12028805">
                  <a:moveTo>
                    <a:pt x="0" y="0"/>
                  </a:moveTo>
                  <a:lnTo>
                    <a:pt x="12028249" y="0"/>
                  </a:lnTo>
                </a:path>
              </a:pathLst>
            </a:custGeom>
            <a:noFill/>
            <a:ln cap="flat" cmpd="sng" w="28550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777449" y="8806115"/>
              <a:ext cx="12028805" cy="0"/>
            </a:xfrm>
            <a:custGeom>
              <a:rect b="b" l="l" r="r" t="t"/>
              <a:pathLst>
                <a:path extrusionOk="0" h="120000" w="12028805">
                  <a:moveTo>
                    <a:pt x="0" y="0"/>
                  </a:moveTo>
                  <a:lnTo>
                    <a:pt x="12028249" y="0"/>
                  </a:lnTo>
                </a:path>
              </a:pathLst>
            </a:cu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423474" y="5257175"/>
              <a:ext cx="4239260" cy="2062480"/>
            </a:xfrm>
            <a:custGeom>
              <a:rect b="b" l="l" r="r" t="t"/>
              <a:pathLst>
                <a:path extrusionOk="0" h="2062479" w="4239259">
                  <a:moveTo>
                    <a:pt x="2119349" y="2062199"/>
                  </a:moveTo>
                  <a:lnTo>
                    <a:pt x="2055729" y="2061744"/>
                  </a:lnTo>
                  <a:lnTo>
                    <a:pt x="1992574" y="2060385"/>
                  </a:lnTo>
                  <a:lnTo>
                    <a:pt x="1929912" y="2058136"/>
                  </a:lnTo>
                  <a:lnTo>
                    <a:pt x="1867767" y="2055010"/>
                  </a:lnTo>
                  <a:lnTo>
                    <a:pt x="1806167" y="2051020"/>
                  </a:lnTo>
                  <a:lnTo>
                    <a:pt x="1745138" y="2046177"/>
                  </a:lnTo>
                  <a:lnTo>
                    <a:pt x="1684706" y="2040496"/>
                  </a:lnTo>
                  <a:lnTo>
                    <a:pt x="1624897" y="2033988"/>
                  </a:lnTo>
                  <a:lnTo>
                    <a:pt x="1565737" y="2026666"/>
                  </a:lnTo>
                  <a:lnTo>
                    <a:pt x="1507253" y="2018544"/>
                  </a:lnTo>
                  <a:lnTo>
                    <a:pt x="1449471" y="2009633"/>
                  </a:lnTo>
                  <a:lnTo>
                    <a:pt x="1392417" y="1999948"/>
                  </a:lnTo>
                  <a:lnTo>
                    <a:pt x="1336117" y="1989499"/>
                  </a:lnTo>
                  <a:lnTo>
                    <a:pt x="1280598" y="1978301"/>
                  </a:lnTo>
                  <a:lnTo>
                    <a:pt x="1225885" y="1966366"/>
                  </a:lnTo>
                  <a:lnTo>
                    <a:pt x="1172005" y="1953707"/>
                  </a:lnTo>
                  <a:lnTo>
                    <a:pt x="1118985" y="1940337"/>
                  </a:lnTo>
                  <a:lnTo>
                    <a:pt x="1066850" y="1926267"/>
                  </a:lnTo>
                  <a:lnTo>
                    <a:pt x="1015627" y="1911512"/>
                  </a:lnTo>
                  <a:lnTo>
                    <a:pt x="965341" y="1896083"/>
                  </a:lnTo>
                  <a:lnTo>
                    <a:pt x="916020" y="1879994"/>
                  </a:lnTo>
                  <a:lnTo>
                    <a:pt x="867689" y="1863257"/>
                  </a:lnTo>
                  <a:lnTo>
                    <a:pt x="820374" y="1845885"/>
                  </a:lnTo>
                  <a:lnTo>
                    <a:pt x="774103" y="1827891"/>
                  </a:lnTo>
                  <a:lnTo>
                    <a:pt x="728900" y="1809288"/>
                  </a:lnTo>
                  <a:lnTo>
                    <a:pt x="684793" y="1790088"/>
                  </a:lnTo>
                  <a:lnTo>
                    <a:pt x="641807" y="1770304"/>
                  </a:lnTo>
                  <a:lnTo>
                    <a:pt x="599969" y="1749949"/>
                  </a:lnTo>
                  <a:lnTo>
                    <a:pt x="559304" y="1729036"/>
                  </a:lnTo>
                  <a:lnTo>
                    <a:pt x="519840" y="1707577"/>
                  </a:lnTo>
                  <a:lnTo>
                    <a:pt x="481603" y="1685585"/>
                  </a:lnTo>
                  <a:lnTo>
                    <a:pt x="444617" y="1663073"/>
                  </a:lnTo>
                  <a:lnTo>
                    <a:pt x="408911" y="1640054"/>
                  </a:lnTo>
                  <a:lnTo>
                    <a:pt x="374510" y="1616540"/>
                  </a:lnTo>
                  <a:lnTo>
                    <a:pt x="341440" y="1592544"/>
                  </a:lnTo>
                  <a:lnTo>
                    <a:pt x="309727" y="1568080"/>
                  </a:lnTo>
                  <a:lnTo>
                    <a:pt x="279399" y="1543159"/>
                  </a:lnTo>
                  <a:lnTo>
                    <a:pt x="250480" y="1517794"/>
                  </a:lnTo>
                  <a:lnTo>
                    <a:pt x="196977" y="1465785"/>
                  </a:lnTo>
                  <a:lnTo>
                    <a:pt x="149429" y="1412156"/>
                  </a:lnTo>
                  <a:lnTo>
                    <a:pt x="108045" y="1357007"/>
                  </a:lnTo>
                  <a:lnTo>
                    <a:pt x="73036" y="1300441"/>
                  </a:lnTo>
                  <a:lnTo>
                    <a:pt x="44610" y="1242561"/>
                  </a:lnTo>
                  <a:lnTo>
                    <a:pt x="22979" y="1183468"/>
                  </a:lnTo>
                  <a:lnTo>
                    <a:pt x="8351" y="1123264"/>
                  </a:lnTo>
                  <a:lnTo>
                    <a:pt x="936" y="1062052"/>
                  </a:lnTo>
                  <a:lnTo>
                    <a:pt x="0" y="1031099"/>
                  </a:lnTo>
                  <a:lnTo>
                    <a:pt x="936" y="1000147"/>
                  </a:lnTo>
                  <a:lnTo>
                    <a:pt x="8351" y="938935"/>
                  </a:lnTo>
                  <a:lnTo>
                    <a:pt x="22979" y="878731"/>
                  </a:lnTo>
                  <a:lnTo>
                    <a:pt x="44610" y="819638"/>
                  </a:lnTo>
                  <a:lnTo>
                    <a:pt x="73036" y="761758"/>
                  </a:lnTo>
                  <a:lnTo>
                    <a:pt x="108045" y="705192"/>
                  </a:lnTo>
                  <a:lnTo>
                    <a:pt x="149429" y="650043"/>
                  </a:lnTo>
                  <a:lnTo>
                    <a:pt x="196977" y="596414"/>
                  </a:lnTo>
                  <a:lnTo>
                    <a:pt x="250480" y="544405"/>
                  </a:lnTo>
                  <a:lnTo>
                    <a:pt x="279399" y="519040"/>
                  </a:lnTo>
                  <a:lnTo>
                    <a:pt x="309727" y="494119"/>
                  </a:lnTo>
                  <a:lnTo>
                    <a:pt x="341440" y="469655"/>
                  </a:lnTo>
                  <a:lnTo>
                    <a:pt x="374510" y="445659"/>
                  </a:lnTo>
                  <a:lnTo>
                    <a:pt x="408911" y="422145"/>
                  </a:lnTo>
                  <a:lnTo>
                    <a:pt x="444617" y="399126"/>
                  </a:lnTo>
                  <a:lnTo>
                    <a:pt x="481603" y="376614"/>
                  </a:lnTo>
                  <a:lnTo>
                    <a:pt x="519840" y="354622"/>
                  </a:lnTo>
                  <a:lnTo>
                    <a:pt x="559304" y="333163"/>
                  </a:lnTo>
                  <a:lnTo>
                    <a:pt x="599969" y="312250"/>
                  </a:lnTo>
                  <a:lnTo>
                    <a:pt x="641807" y="291895"/>
                  </a:lnTo>
                  <a:lnTo>
                    <a:pt x="684793" y="272111"/>
                  </a:lnTo>
                  <a:lnTo>
                    <a:pt x="728900" y="252911"/>
                  </a:lnTo>
                  <a:lnTo>
                    <a:pt x="774103" y="234308"/>
                  </a:lnTo>
                  <a:lnTo>
                    <a:pt x="820374" y="216314"/>
                  </a:lnTo>
                  <a:lnTo>
                    <a:pt x="867689" y="198942"/>
                  </a:lnTo>
                  <a:lnTo>
                    <a:pt x="916020" y="182205"/>
                  </a:lnTo>
                  <a:lnTo>
                    <a:pt x="965341" y="166116"/>
                  </a:lnTo>
                  <a:lnTo>
                    <a:pt x="1015627" y="150687"/>
                  </a:lnTo>
                  <a:lnTo>
                    <a:pt x="1066850" y="135932"/>
                  </a:lnTo>
                  <a:lnTo>
                    <a:pt x="1118985" y="121862"/>
                  </a:lnTo>
                  <a:lnTo>
                    <a:pt x="1172005" y="108492"/>
                  </a:lnTo>
                  <a:lnTo>
                    <a:pt x="1225885" y="95833"/>
                  </a:lnTo>
                  <a:lnTo>
                    <a:pt x="1280598" y="83898"/>
                  </a:lnTo>
                  <a:lnTo>
                    <a:pt x="1336117" y="72700"/>
                  </a:lnTo>
                  <a:lnTo>
                    <a:pt x="1392417" y="62251"/>
                  </a:lnTo>
                  <a:lnTo>
                    <a:pt x="1449471" y="52566"/>
                  </a:lnTo>
                  <a:lnTo>
                    <a:pt x="1507253" y="43655"/>
                  </a:lnTo>
                  <a:lnTo>
                    <a:pt x="1565737" y="35533"/>
                  </a:lnTo>
                  <a:lnTo>
                    <a:pt x="1624897" y="28211"/>
                  </a:lnTo>
                  <a:lnTo>
                    <a:pt x="1684706" y="21703"/>
                  </a:lnTo>
                  <a:lnTo>
                    <a:pt x="1745138" y="16022"/>
                  </a:lnTo>
                  <a:lnTo>
                    <a:pt x="1806167" y="11179"/>
                  </a:lnTo>
                  <a:lnTo>
                    <a:pt x="1867767" y="7189"/>
                  </a:lnTo>
                  <a:lnTo>
                    <a:pt x="1929912" y="4062"/>
                  </a:lnTo>
                  <a:lnTo>
                    <a:pt x="1992574" y="1814"/>
                  </a:lnTo>
                  <a:lnTo>
                    <a:pt x="2055729" y="455"/>
                  </a:lnTo>
                  <a:lnTo>
                    <a:pt x="2119349" y="0"/>
                  </a:lnTo>
                  <a:lnTo>
                    <a:pt x="2182970" y="455"/>
                  </a:lnTo>
                  <a:lnTo>
                    <a:pt x="2246125" y="1814"/>
                  </a:lnTo>
                  <a:lnTo>
                    <a:pt x="2308787" y="4062"/>
                  </a:lnTo>
                  <a:lnTo>
                    <a:pt x="2370932" y="7189"/>
                  </a:lnTo>
                  <a:lnTo>
                    <a:pt x="2432531" y="11179"/>
                  </a:lnTo>
                  <a:lnTo>
                    <a:pt x="2493561" y="16022"/>
                  </a:lnTo>
                  <a:lnTo>
                    <a:pt x="2553993" y="21703"/>
                  </a:lnTo>
                  <a:lnTo>
                    <a:pt x="2613802" y="28211"/>
                  </a:lnTo>
                  <a:lnTo>
                    <a:pt x="2672962" y="35533"/>
                  </a:lnTo>
                  <a:lnTo>
                    <a:pt x="2731446" y="43655"/>
                  </a:lnTo>
                  <a:lnTo>
                    <a:pt x="2789228" y="52566"/>
                  </a:lnTo>
                  <a:lnTo>
                    <a:pt x="2846282" y="62251"/>
                  </a:lnTo>
                  <a:lnTo>
                    <a:pt x="2902582" y="72700"/>
                  </a:lnTo>
                  <a:lnTo>
                    <a:pt x="2958101" y="83898"/>
                  </a:lnTo>
                  <a:lnTo>
                    <a:pt x="3012814" y="95833"/>
                  </a:lnTo>
                  <a:lnTo>
                    <a:pt x="3066693" y="108492"/>
                  </a:lnTo>
                  <a:lnTo>
                    <a:pt x="3119714" y="121862"/>
                  </a:lnTo>
                  <a:lnTo>
                    <a:pt x="3171849" y="135932"/>
                  </a:lnTo>
                  <a:lnTo>
                    <a:pt x="3223072" y="150687"/>
                  </a:lnTo>
                  <a:lnTo>
                    <a:pt x="3273358" y="166116"/>
                  </a:lnTo>
                  <a:lnTo>
                    <a:pt x="3322679" y="182205"/>
                  </a:lnTo>
                  <a:lnTo>
                    <a:pt x="3371010" y="198942"/>
                  </a:lnTo>
                  <a:lnTo>
                    <a:pt x="3418324" y="216314"/>
                  </a:lnTo>
                  <a:lnTo>
                    <a:pt x="3464596" y="234308"/>
                  </a:lnTo>
                  <a:lnTo>
                    <a:pt x="3509799" y="252911"/>
                  </a:lnTo>
                  <a:lnTo>
                    <a:pt x="3553906" y="272111"/>
                  </a:lnTo>
                  <a:lnTo>
                    <a:pt x="3596892" y="291895"/>
                  </a:lnTo>
                  <a:lnTo>
                    <a:pt x="3638730" y="312250"/>
                  </a:lnTo>
                  <a:lnTo>
                    <a:pt x="3679394" y="333163"/>
                  </a:lnTo>
                  <a:lnTo>
                    <a:pt x="3718859" y="354622"/>
                  </a:lnTo>
                  <a:lnTo>
                    <a:pt x="3757096" y="376614"/>
                  </a:lnTo>
                  <a:lnTo>
                    <a:pt x="3794081" y="399126"/>
                  </a:lnTo>
                  <a:lnTo>
                    <a:pt x="3829788" y="422145"/>
                  </a:lnTo>
                  <a:lnTo>
                    <a:pt x="3864189" y="445659"/>
                  </a:lnTo>
                  <a:lnTo>
                    <a:pt x="3897259" y="469655"/>
                  </a:lnTo>
                  <a:lnTo>
                    <a:pt x="3928972" y="494119"/>
                  </a:lnTo>
                  <a:lnTo>
                    <a:pt x="3959300" y="519040"/>
                  </a:lnTo>
                  <a:lnTo>
                    <a:pt x="3988219" y="544405"/>
                  </a:lnTo>
                  <a:lnTo>
                    <a:pt x="4041722" y="596414"/>
                  </a:lnTo>
                  <a:lnTo>
                    <a:pt x="4089270" y="650043"/>
                  </a:lnTo>
                  <a:lnTo>
                    <a:pt x="4130654" y="705192"/>
                  </a:lnTo>
                  <a:lnTo>
                    <a:pt x="4165663" y="761758"/>
                  </a:lnTo>
                  <a:lnTo>
                    <a:pt x="4194089" y="819638"/>
                  </a:lnTo>
                  <a:lnTo>
                    <a:pt x="4215720" y="878731"/>
                  </a:lnTo>
                  <a:lnTo>
                    <a:pt x="4230348" y="938935"/>
                  </a:lnTo>
                  <a:lnTo>
                    <a:pt x="4237763" y="1000147"/>
                  </a:lnTo>
                  <a:lnTo>
                    <a:pt x="4238699" y="1031099"/>
                  </a:lnTo>
                  <a:lnTo>
                    <a:pt x="4237763" y="1062052"/>
                  </a:lnTo>
                  <a:lnTo>
                    <a:pt x="4230348" y="1123264"/>
                  </a:lnTo>
                  <a:lnTo>
                    <a:pt x="4215720" y="1183468"/>
                  </a:lnTo>
                  <a:lnTo>
                    <a:pt x="4194089" y="1242561"/>
                  </a:lnTo>
                  <a:lnTo>
                    <a:pt x="4165663" y="1300441"/>
                  </a:lnTo>
                  <a:lnTo>
                    <a:pt x="4130654" y="1357007"/>
                  </a:lnTo>
                  <a:lnTo>
                    <a:pt x="4089270" y="1412156"/>
                  </a:lnTo>
                  <a:lnTo>
                    <a:pt x="4041722" y="1465785"/>
                  </a:lnTo>
                  <a:lnTo>
                    <a:pt x="3988219" y="1517794"/>
                  </a:lnTo>
                  <a:lnTo>
                    <a:pt x="3959300" y="1543159"/>
                  </a:lnTo>
                  <a:lnTo>
                    <a:pt x="3928972" y="1568080"/>
                  </a:lnTo>
                  <a:lnTo>
                    <a:pt x="3897259" y="1592544"/>
                  </a:lnTo>
                  <a:lnTo>
                    <a:pt x="3864189" y="1616540"/>
                  </a:lnTo>
                  <a:lnTo>
                    <a:pt x="3829788" y="1640054"/>
                  </a:lnTo>
                  <a:lnTo>
                    <a:pt x="3794081" y="1663073"/>
                  </a:lnTo>
                  <a:lnTo>
                    <a:pt x="3757096" y="1685585"/>
                  </a:lnTo>
                  <a:lnTo>
                    <a:pt x="3718859" y="1707577"/>
                  </a:lnTo>
                  <a:lnTo>
                    <a:pt x="3679394" y="1729036"/>
                  </a:lnTo>
                  <a:lnTo>
                    <a:pt x="3638730" y="1749949"/>
                  </a:lnTo>
                  <a:lnTo>
                    <a:pt x="3596892" y="1770304"/>
                  </a:lnTo>
                  <a:lnTo>
                    <a:pt x="3553906" y="1790088"/>
                  </a:lnTo>
                  <a:lnTo>
                    <a:pt x="3509799" y="1809288"/>
                  </a:lnTo>
                  <a:lnTo>
                    <a:pt x="3464596" y="1827891"/>
                  </a:lnTo>
                  <a:lnTo>
                    <a:pt x="3418324" y="1845885"/>
                  </a:lnTo>
                  <a:lnTo>
                    <a:pt x="3371010" y="1863257"/>
                  </a:lnTo>
                  <a:lnTo>
                    <a:pt x="3322679" y="1879994"/>
                  </a:lnTo>
                  <a:lnTo>
                    <a:pt x="3273358" y="1896083"/>
                  </a:lnTo>
                  <a:lnTo>
                    <a:pt x="3223072" y="1911512"/>
                  </a:lnTo>
                  <a:lnTo>
                    <a:pt x="3171849" y="1926267"/>
                  </a:lnTo>
                  <a:lnTo>
                    <a:pt x="3119714" y="1940337"/>
                  </a:lnTo>
                  <a:lnTo>
                    <a:pt x="3066693" y="1953707"/>
                  </a:lnTo>
                  <a:lnTo>
                    <a:pt x="3012814" y="1966366"/>
                  </a:lnTo>
                  <a:lnTo>
                    <a:pt x="2958101" y="1978301"/>
                  </a:lnTo>
                  <a:lnTo>
                    <a:pt x="2902582" y="1989499"/>
                  </a:lnTo>
                  <a:lnTo>
                    <a:pt x="2846282" y="1999948"/>
                  </a:lnTo>
                  <a:lnTo>
                    <a:pt x="2789228" y="2009633"/>
                  </a:lnTo>
                  <a:lnTo>
                    <a:pt x="2731446" y="2018544"/>
                  </a:lnTo>
                  <a:lnTo>
                    <a:pt x="2672962" y="2026666"/>
                  </a:lnTo>
                  <a:lnTo>
                    <a:pt x="2613802" y="2033988"/>
                  </a:lnTo>
                  <a:lnTo>
                    <a:pt x="2553993" y="2040496"/>
                  </a:lnTo>
                  <a:lnTo>
                    <a:pt x="2493561" y="2046177"/>
                  </a:lnTo>
                  <a:lnTo>
                    <a:pt x="2432531" y="2051020"/>
                  </a:lnTo>
                  <a:lnTo>
                    <a:pt x="2370932" y="2055010"/>
                  </a:lnTo>
                  <a:lnTo>
                    <a:pt x="2308787" y="2058136"/>
                  </a:lnTo>
                  <a:lnTo>
                    <a:pt x="2246125" y="2060385"/>
                  </a:lnTo>
                  <a:lnTo>
                    <a:pt x="2182970" y="2061744"/>
                  </a:lnTo>
                  <a:lnTo>
                    <a:pt x="2119349" y="20621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5345824" y="5296588"/>
              <a:ext cx="4239259" cy="2062479"/>
            </a:xfrm>
            <a:custGeom>
              <a:rect b="b" l="l" r="r" t="t"/>
              <a:pathLst>
                <a:path extrusionOk="0" h="2062479" w="4239259">
                  <a:moveTo>
                    <a:pt x="0" y="1031099"/>
                  </a:moveTo>
                  <a:lnTo>
                    <a:pt x="936" y="1000147"/>
                  </a:lnTo>
                  <a:lnTo>
                    <a:pt x="3729" y="969421"/>
                  </a:lnTo>
                  <a:lnTo>
                    <a:pt x="14776" y="908700"/>
                  </a:lnTo>
                  <a:lnTo>
                    <a:pt x="32932" y="849039"/>
                  </a:lnTo>
                  <a:lnTo>
                    <a:pt x="57987" y="790540"/>
                  </a:lnTo>
                  <a:lnTo>
                    <a:pt x="89731" y="733304"/>
                  </a:lnTo>
                  <a:lnTo>
                    <a:pt x="127954" y="677434"/>
                  </a:lnTo>
                  <a:lnTo>
                    <a:pt x="172446" y="623032"/>
                  </a:lnTo>
                  <a:lnTo>
                    <a:pt x="222997" y="570200"/>
                  </a:lnTo>
                  <a:lnTo>
                    <a:pt x="279399" y="519040"/>
                  </a:lnTo>
                  <a:lnTo>
                    <a:pt x="309727" y="494119"/>
                  </a:lnTo>
                  <a:lnTo>
                    <a:pt x="341440" y="469655"/>
                  </a:lnTo>
                  <a:lnTo>
                    <a:pt x="374510" y="445659"/>
                  </a:lnTo>
                  <a:lnTo>
                    <a:pt x="408911" y="422145"/>
                  </a:lnTo>
                  <a:lnTo>
                    <a:pt x="444617" y="399126"/>
                  </a:lnTo>
                  <a:lnTo>
                    <a:pt x="481603" y="376614"/>
                  </a:lnTo>
                  <a:lnTo>
                    <a:pt x="519840" y="354622"/>
                  </a:lnTo>
                  <a:lnTo>
                    <a:pt x="559304" y="333163"/>
                  </a:lnTo>
                  <a:lnTo>
                    <a:pt x="599969" y="312250"/>
                  </a:lnTo>
                  <a:lnTo>
                    <a:pt x="641807" y="291895"/>
                  </a:lnTo>
                  <a:lnTo>
                    <a:pt x="684793" y="272111"/>
                  </a:lnTo>
                  <a:lnTo>
                    <a:pt x="728900" y="252911"/>
                  </a:lnTo>
                  <a:lnTo>
                    <a:pt x="774103" y="234308"/>
                  </a:lnTo>
                  <a:lnTo>
                    <a:pt x="820374" y="216314"/>
                  </a:lnTo>
                  <a:lnTo>
                    <a:pt x="867689" y="198942"/>
                  </a:lnTo>
                  <a:lnTo>
                    <a:pt x="916020" y="182205"/>
                  </a:lnTo>
                  <a:lnTo>
                    <a:pt x="965341" y="166116"/>
                  </a:lnTo>
                  <a:lnTo>
                    <a:pt x="1015627" y="150687"/>
                  </a:lnTo>
                  <a:lnTo>
                    <a:pt x="1066850" y="135932"/>
                  </a:lnTo>
                  <a:lnTo>
                    <a:pt x="1118985" y="121862"/>
                  </a:lnTo>
                  <a:lnTo>
                    <a:pt x="1172005" y="108492"/>
                  </a:lnTo>
                  <a:lnTo>
                    <a:pt x="1225885" y="95833"/>
                  </a:lnTo>
                  <a:lnTo>
                    <a:pt x="1280598" y="83898"/>
                  </a:lnTo>
                  <a:lnTo>
                    <a:pt x="1336117" y="72700"/>
                  </a:lnTo>
                  <a:lnTo>
                    <a:pt x="1392417" y="62251"/>
                  </a:lnTo>
                  <a:lnTo>
                    <a:pt x="1449471" y="52566"/>
                  </a:lnTo>
                  <a:lnTo>
                    <a:pt x="1507253" y="43655"/>
                  </a:lnTo>
                  <a:lnTo>
                    <a:pt x="1565737" y="35533"/>
                  </a:lnTo>
                  <a:lnTo>
                    <a:pt x="1624897" y="28211"/>
                  </a:lnTo>
                  <a:lnTo>
                    <a:pt x="1684706" y="21703"/>
                  </a:lnTo>
                  <a:lnTo>
                    <a:pt x="1745138" y="16022"/>
                  </a:lnTo>
                  <a:lnTo>
                    <a:pt x="1806167" y="11179"/>
                  </a:lnTo>
                  <a:lnTo>
                    <a:pt x="1867767" y="7189"/>
                  </a:lnTo>
                  <a:lnTo>
                    <a:pt x="1929912" y="4062"/>
                  </a:lnTo>
                  <a:lnTo>
                    <a:pt x="1992574" y="1814"/>
                  </a:lnTo>
                  <a:lnTo>
                    <a:pt x="2055729" y="455"/>
                  </a:lnTo>
                  <a:lnTo>
                    <a:pt x="2119349" y="0"/>
                  </a:lnTo>
                  <a:lnTo>
                    <a:pt x="2182970" y="455"/>
                  </a:lnTo>
                  <a:lnTo>
                    <a:pt x="2246125" y="1814"/>
                  </a:lnTo>
                  <a:lnTo>
                    <a:pt x="2308787" y="4062"/>
                  </a:lnTo>
                  <a:lnTo>
                    <a:pt x="2370932" y="7189"/>
                  </a:lnTo>
                  <a:lnTo>
                    <a:pt x="2432531" y="11179"/>
                  </a:lnTo>
                  <a:lnTo>
                    <a:pt x="2493561" y="16022"/>
                  </a:lnTo>
                  <a:lnTo>
                    <a:pt x="2553993" y="21703"/>
                  </a:lnTo>
                  <a:lnTo>
                    <a:pt x="2613802" y="28211"/>
                  </a:lnTo>
                  <a:lnTo>
                    <a:pt x="2672962" y="35533"/>
                  </a:lnTo>
                  <a:lnTo>
                    <a:pt x="2731446" y="43655"/>
                  </a:lnTo>
                  <a:lnTo>
                    <a:pt x="2789228" y="52566"/>
                  </a:lnTo>
                  <a:lnTo>
                    <a:pt x="2846282" y="62251"/>
                  </a:lnTo>
                  <a:lnTo>
                    <a:pt x="2902582" y="72700"/>
                  </a:lnTo>
                  <a:lnTo>
                    <a:pt x="2958101" y="83898"/>
                  </a:lnTo>
                  <a:lnTo>
                    <a:pt x="3012814" y="95833"/>
                  </a:lnTo>
                  <a:lnTo>
                    <a:pt x="3066694" y="108492"/>
                  </a:lnTo>
                  <a:lnTo>
                    <a:pt x="3119714" y="121862"/>
                  </a:lnTo>
                  <a:lnTo>
                    <a:pt x="3171849" y="135932"/>
                  </a:lnTo>
                  <a:lnTo>
                    <a:pt x="3223072" y="150687"/>
                  </a:lnTo>
                  <a:lnTo>
                    <a:pt x="3273358" y="166116"/>
                  </a:lnTo>
                  <a:lnTo>
                    <a:pt x="3322679" y="182205"/>
                  </a:lnTo>
                  <a:lnTo>
                    <a:pt x="3371010" y="198942"/>
                  </a:lnTo>
                  <a:lnTo>
                    <a:pt x="3418324" y="216314"/>
                  </a:lnTo>
                  <a:lnTo>
                    <a:pt x="3464596" y="234308"/>
                  </a:lnTo>
                  <a:lnTo>
                    <a:pt x="3509799" y="252911"/>
                  </a:lnTo>
                  <a:lnTo>
                    <a:pt x="3553906" y="272111"/>
                  </a:lnTo>
                  <a:lnTo>
                    <a:pt x="3596892" y="291895"/>
                  </a:lnTo>
                  <a:lnTo>
                    <a:pt x="3638730" y="312250"/>
                  </a:lnTo>
                  <a:lnTo>
                    <a:pt x="3679394" y="333163"/>
                  </a:lnTo>
                  <a:lnTo>
                    <a:pt x="3718859" y="354622"/>
                  </a:lnTo>
                  <a:lnTo>
                    <a:pt x="3757096" y="376614"/>
                  </a:lnTo>
                  <a:lnTo>
                    <a:pt x="3794082" y="399126"/>
                  </a:lnTo>
                  <a:lnTo>
                    <a:pt x="3829788" y="422145"/>
                  </a:lnTo>
                  <a:lnTo>
                    <a:pt x="3864189" y="445659"/>
                  </a:lnTo>
                  <a:lnTo>
                    <a:pt x="3897259" y="469655"/>
                  </a:lnTo>
                  <a:lnTo>
                    <a:pt x="3928972" y="494119"/>
                  </a:lnTo>
                  <a:lnTo>
                    <a:pt x="3959300" y="519040"/>
                  </a:lnTo>
                  <a:lnTo>
                    <a:pt x="3988219" y="544405"/>
                  </a:lnTo>
                  <a:lnTo>
                    <a:pt x="4041722" y="596414"/>
                  </a:lnTo>
                  <a:lnTo>
                    <a:pt x="4089270" y="650043"/>
                  </a:lnTo>
                  <a:lnTo>
                    <a:pt x="4130654" y="705192"/>
                  </a:lnTo>
                  <a:lnTo>
                    <a:pt x="4165663" y="761758"/>
                  </a:lnTo>
                  <a:lnTo>
                    <a:pt x="4194089" y="819638"/>
                  </a:lnTo>
                  <a:lnTo>
                    <a:pt x="4215720" y="878731"/>
                  </a:lnTo>
                  <a:lnTo>
                    <a:pt x="4230348" y="938935"/>
                  </a:lnTo>
                  <a:lnTo>
                    <a:pt x="4237763" y="1000147"/>
                  </a:lnTo>
                  <a:lnTo>
                    <a:pt x="4238699" y="1031099"/>
                  </a:lnTo>
                  <a:lnTo>
                    <a:pt x="4234970" y="1092778"/>
                  </a:lnTo>
                  <a:lnTo>
                    <a:pt x="4223923" y="1153499"/>
                  </a:lnTo>
                  <a:lnTo>
                    <a:pt x="4205767" y="1213160"/>
                  </a:lnTo>
                  <a:lnTo>
                    <a:pt x="4180712" y="1271659"/>
                  </a:lnTo>
                  <a:lnTo>
                    <a:pt x="4148968" y="1328895"/>
                  </a:lnTo>
                  <a:lnTo>
                    <a:pt x="4110745" y="1384765"/>
                  </a:lnTo>
                  <a:lnTo>
                    <a:pt x="4066253" y="1439167"/>
                  </a:lnTo>
                  <a:lnTo>
                    <a:pt x="4015702" y="1491999"/>
                  </a:lnTo>
                  <a:lnTo>
                    <a:pt x="3959300" y="1543159"/>
                  </a:lnTo>
                  <a:lnTo>
                    <a:pt x="3928972" y="1568080"/>
                  </a:lnTo>
                  <a:lnTo>
                    <a:pt x="3897259" y="1592544"/>
                  </a:lnTo>
                  <a:lnTo>
                    <a:pt x="3864189" y="1616540"/>
                  </a:lnTo>
                  <a:lnTo>
                    <a:pt x="3829788" y="1640054"/>
                  </a:lnTo>
                  <a:lnTo>
                    <a:pt x="3794082" y="1663073"/>
                  </a:lnTo>
                  <a:lnTo>
                    <a:pt x="3757096" y="1685585"/>
                  </a:lnTo>
                  <a:lnTo>
                    <a:pt x="3718859" y="1707577"/>
                  </a:lnTo>
                  <a:lnTo>
                    <a:pt x="3679394" y="1729036"/>
                  </a:lnTo>
                  <a:lnTo>
                    <a:pt x="3638730" y="1749949"/>
                  </a:lnTo>
                  <a:lnTo>
                    <a:pt x="3596892" y="1770304"/>
                  </a:lnTo>
                  <a:lnTo>
                    <a:pt x="3553906" y="1790088"/>
                  </a:lnTo>
                  <a:lnTo>
                    <a:pt x="3509799" y="1809288"/>
                  </a:lnTo>
                  <a:lnTo>
                    <a:pt x="3464596" y="1827891"/>
                  </a:lnTo>
                  <a:lnTo>
                    <a:pt x="3418324" y="1845885"/>
                  </a:lnTo>
                  <a:lnTo>
                    <a:pt x="3371010" y="1863257"/>
                  </a:lnTo>
                  <a:lnTo>
                    <a:pt x="3322679" y="1879994"/>
                  </a:lnTo>
                  <a:lnTo>
                    <a:pt x="3273358" y="1896083"/>
                  </a:lnTo>
                  <a:lnTo>
                    <a:pt x="3223072" y="1911512"/>
                  </a:lnTo>
                  <a:lnTo>
                    <a:pt x="3171849" y="1926267"/>
                  </a:lnTo>
                  <a:lnTo>
                    <a:pt x="3119714" y="1940337"/>
                  </a:lnTo>
                  <a:lnTo>
                    <a:pt x="3066694" y="1953707"/>
                  </a:lnTo>
                  <a:lnTo>
                    <a:pt x="3012814" y="1966366"/>
                  </a:lnTo>
                  <a:lnTo>
                    <a:pt x="2958101" y="1978301"/>
                  </a:lnTo>
                  <a:lnTo>
                    <a:pt x="2902582" y="1989499"/>
                  </a:lnTo>
                  <a:lnTo>
                    <a:pt x="2846282" y="1999948"/>
                  </a:lnTo>
                  <a:lnTo>
                    <a:pt x="2789228" y="2009633"/>
                  </a:lnTo>
                  <a:lnTo>
                    <a:pt x="2731446" y="2018544"/>
                  </a:lnTo>
                  <a:lnTo>
                    <a:pt x="2672962" y="2026666"/>
                  </a:lnTo>
                  <a:lnTo>
                    <a:pt x="2613802" y="2033988"/>
                  </a:lnTo>
                  <a:lnTo>
                    <a:pt x="2553993" y="2040496"/>
                  </a:lnTo>
                  <a:lnTo>
                    <a:pt x="2493561" y="2046177"/>
                  </a:lnTo>
                  <a:lnTo>
                    <a:pt x="2432531" y="2051020"/>
                  </a:lnTo>
                  <a:lnTo>
                    <a:pt x="2370932" y="2055010"/>
                  </a:lnTo>
                  <a:lnTo>
                    <a:pt x="2308787" y="2058136"/>
                  </a:lnTo>
                  <a:lnTo>
                    <a:pt x="2246125" y="2060385"/>
                  </a:lnTo>
                  <a:lnTo>
                    <a:pt x="2182970" y="2061744"/>
                  </a:lnTo>
                  <a:lnTo>
                    <a:pt x="2119349" y="2062199"/>
                  </a:lnTo>
                  <a:lnTo>
                    <a:pt x="2055729" y="2061744"/>
                  </a:lnTo>
                  <a:lnTo>
                    <a:pt x="1992574" y="2060385"/>
                  </a:lnTo>
                  <a:lnTo>
                    <a:pt x="1929912" y="2058136"/>
                  </a:lnTo>
                  <a:lnTo>
                    <a:pt x="1867767" y="2055010"/>
                  </a:lnTo>
                  <a:lnTo>
                    <a:pt x="1806167" y="2051020"/>
                  </a:lnTo>
                  <a:lnTo>
                    <a:pt x="1745138" y="2046177"/>
                  </a:lnTo>
                  <a:lnTo>
                    <a:pt x="1684706" y="2040496"/>
                  </a:lnTo>
                  <a:lnTo>
                    <a:pt x="1624897" y="2033988"/>
                  </a:lnTo>
                  <a:lnTo>
                    <a:pt x="1565737" y="2026666"/>
                  </a:lnTo>
                  <a:lnTo>
                    <a:pt x="1507253" y="2018544"/>
                  </a:lnTo>
                  <a:lnTo>
                    <a:pt x="1449471" y="2009633"/>
                  </a:lnTo>
                  <a:lnTo>
                    <a:pt x="1392417" y="1999948"/>
                  </a:lnTo>
                  <a:lnTo>
                    <a:pt x="1336117" y="1989499"/>
                  </a:lnTo>
                  <a:lnTo>
                    <a:pt x="1280598" y="1978301"/>
                  </a:lnTo>
                  <a:lnTo>
                    <a:pt x="1225885" y="1966366"/>
                  </a:lnTo>
                  <a:lnTo>
                    <a:pt x="1172005" y="1953707"/>
                  </a:lnTo>
                  <a:lnTo>
                    <a:pt x="1118985" y="1940337"/>
                  </a:lnTo>
                  <a:lnTo>
                    <a:pt x="1066850" y="1926267"/>
                  </a:lnTo>
                  <a:lnTo>
                    <a:pt x="1015627" y="1911512"/>
                  </a:lnTo>
                  <a:lnTo>
                    <a:pt x="965341" y="1896083"/>
                  </a:lnTo>
                  <a:lnTo>
                    <a:pt x="916020" y="1879994"/>
                  </a:lnTo>
                  <a:lnTo>
                    <a:pt x="867689" y="1863257"/>
                  </a:lnTo>
                  <a:lnTo>
                    <a:pt x="820374" y="1845885"/>
                  </a:lnTo>
                  <a:lnTo>
                    <a:pt x="774103" y="1827891"/>
                  </a:lnTo>
                  <a:lnTo>
                    <a:pt x="728900" y="1809288"/>
                  </a:lnTo>
                  <a:lnTo>
                    <a:pt x="684793" y="1790088"/>
                  </a:lnTo>
                  <a:lnTo>
                    <a:pt x="641807" y="1770304"/>
                  </a:lnTo>
                  <a:lnTo>
                    <a:pt x="599969" y="1749949"/>
                  </a:lnTo>
                  <a:lnTo>
                    <a:pt x="559304" y="1729036"/>
                  </a:lnTo>
                  <a:lnTo>
                    <a:pt x="519840" y="1707577"/>
                  </a:lnTo>
                  <a:lnTo>
                    <a:pt x="481603" y="1685585"/>
                  </a:lnTo>
                  <a:lnTo>
                    <a:pt x="444617" y="1663073"/>
                  </a:lnTo>
                  <a:lnTo>
                    <a:pt x="408911" y="1640054"/>
                  </a:lnTo>
                  <a:lnTo>
                    <a:pt x="374510" y="1616540"/>
                  </a:lnTo>
                  <a:lnTo>
                    <a:pt x="341440" y="1592544"/>
                  </a:lnTo>
                  <a:lnTo>
                    <a:pt x="309727" y="1568080"/>
                  </a:lnTo>
                  <a:lnTo>
                    <a:pt x="279399" y="1543159"/>
                  </a:lnTo>
                  <a:lnTo>
                    <a:pt x="250480" y="1517794"/>
                  </a:lnTo>
                  <a:lnTo>
                    <a:pt x="196977" y="1465785"/>
                  </a:lnTo>
                  <a:lnTo>
                    <a:pt x="149429" y="1412156"/>
                  </a:lnTo>
                  <a:lnTo>
                    <a:pt x="108045" y="1357007"/>
                  </a:lnTo>
                  <a:lnTo>
                    <a:pt x="73036" y="1300441"/>
                  </a:lnTo>
                  <a:lnTo>
                    <a:pt x="44610" y="1242561"/>
                  </a:lnTo>
                  <a:lnTo>
                    <a:pt x="22979" y="1183468"/>
                  </a:lnTo>
                  <a:lnTo>
                    <a:pt x="8351" y="1123264"/>
                  </a:lnTo>
                  <a:lnTo>
                    <a:pt x="936" y="1062052"/>
                  </a:lnTo>
                  <a:lnTo>
                    <a:pt x="0" y="1031099"/>
                  </a:lnTo>
                  <a:close/>
                </a:path>
              </a:pathLst>
            </a:custGeom>
            <a:noFill/>
            <a:ln cap="flat" cmpd="sng" w="28550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35"/>
          <p:cNvSpPr txBox="1"/>
          <p:nvPr/>
        </p:nvSpPr>
        <p:spPr>
          <a:xfrm>
            <a:off x="10268567" y="7127594"/>
            <a:ext cx="1430655" cy="852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1270" lvl="0" marL="12700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S.code = L1 ||  C.code || L2 ||  S1.code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5"/>
          <p:cNvSpPr txBox="1"/>
          <p:nvPr/>
        </p:nvSpPr>
        <p:spPr>
          <a:xfrm>
            <a:off x="2813474" y="2806641"/>
            <a:ext cx="8077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6650703" y="2806641"/>
            <a:ext cx="18078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Input Buffer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5"/>
          <p:cNvSpPr txBox="1"/>
          <p:nvPr/>
        </p:nvSpPr>
        <p:spPr>
          <a:xfrm>
            <a:off x="10638846" y="2806641"/>
            <a:ext cx="9804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5"/>
          <p:cNvSpPr txBox="1"/>
          <p:nvPr/>
        </p:nvSpPr>
        <p:spPr>
          <a:xfrm>
            <a:off x="1867394" y="4068086"/>
            <a:ext cx="26981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$ while ( M C ) N 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7453121" y="4005093"/>
            <a:ext cx="2057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5"/>
          <p:cNvSpPr txBox="1"/>
          <p:nvPr/>
        </p:nvSpPr>
        <p:spPr>
          <a:xfrm>
            <a:off x="9808997" y="3941086"/>
            <a:ext cx="264223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Reduce using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while(MC)NS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5"/>
          <p:cNvSpPr txBox="1"/>
          <p:nvPr/>
        </p:nvSpPr>
        <p:spPr>
          <a:xfrm>
            <a:off x="9939378" y="5413269"/>
            <a:ext cx="237807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719455" lvl="0" marL="73152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execute the  action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35"/>
          <p:cNvSpPr txBox="1"/>
          <p:nvPr/>
        </p:nvSpPr>
        <p:spPr>
          <a:xfrm>
            <a:off x="6117243" y="5648321"/>
            <a:ext cx="2552700" cy="764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just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s[top-6].code = s[top-4].L1 ||  s[top-3].code || s[top-4].L2 ||  s[top].code;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5"/>
          <p:cNvSpPr txBox="1"/>
          <p:nvPr/>
        </p:nvSpPr>
        <p:spPr>
          <a:xfrm>
            <a:off x="6117242" y="6638921"/>
            <a:ext cx="135035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= top-6;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432" name="Google Shape;432;p3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 txBox="1"/>
          <p:nvPr/>
        </p:nvSpPr>
        <p:spPr>
          <a:xfrm>
            <a:off x="527546" y="2100426"/>
            <a:ext cx="3645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continued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5" name="Google Shape;435;p36"/>
          <p:cNvGraphicFramePr/>
          <p:nvPr/>
        </p:nvGraphicFramePr>
        <p:xfrm>
          <a:off x="2046262" y="5619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1388100"/>
                <a:gridCol w="1257925"/>
              </a:tblGrid>
              <a:tr h="312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24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S.code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7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075" marB="0" marR="0" marL="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aphicFrame>
        <p:nvGraphicFramePr>
          <p:cNvPr id="436" name="Google Shape;436;p36"/>
          <p:cNvGraphicFramePr/>
          <p:nvPr/>
        </p:nvGraphicFramePr>
        <p:xfrm>
          <a:off x="777437" y="34495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4851400"/>
                <a:gridCol w="3824600"/>
                <a:gridCol w="3322325"/>
              </a:tblGrid>
              <a:tr h="609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Stack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Buffer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83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1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1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158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7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442" name="Google Shape;442;p3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7"/>
          <p:cNvSpPr txBox="1"/>
          <p:nvPr/>
        </p:nvSpPr>
        <p:spPr>
          <a:xfrm>
            <a:off x="527546" y="2656051"/>
            <a:ext cx="17208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5049507" y="4313401"/>
            <a:ext cx="30060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)	S1.next = S.next;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995893" y="4187671"/>
            <a:ext cx="383794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(	L1 = new label ();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23010" marR="292735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C.true = L1  C.false = S.next;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8351285" y="4187671"/>
            <a:ext cx="329374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53085" lvl="0" marL="56515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	S.code = C.code ||  L1 || S1.code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7"/>
          <p:cNvSpPr/>
          <p:nvPr/>
        </p:nvSpPr>
        <p:spPr>
          <a:xfrm>
            <a:off x="1854674" y="4150174"/>
            <a:ext cx="458470" cy="2749550"/>
          </a:xfrm>
          <a:custGeom>
            <a:rect b="b" l="l" r="r" t="t"/>
            <a:pathLst>
              <a:path extrusionOk="0" h="2749550" w="458469">
                <a:moveTo>
                  <a:pt x="458231" y="2749499"/>
                </a:moveTo>
                <a:lnTo>
                  <a:pt x="412056" y="2744845"/>
                </a:lnTo>
                <a:lnTo>
                  <a:pt x="369049" y="2731494"/>
                </a:lnTo>
                <a:lnTo>
                  <a:pt x="330130" y="2710370"/>
                </a:lnTo>
                <a:lnTo>
                  <a:pt x="296222" y="2682393"/>
                </a:lnTo>
                <a:lnTo>
                  <a:pt x="268245" y="2648484"/>
                </a:lnTo>
                <a:lnTo>
                  <a:pt x="247120" y="2609566"/>
                </a:lnTo>
                <a:lnTo>
                  <a:pt x="233770" y="2566559"/>
                </a:lnTo>
                <a:lnTo>
                  <a:pt x="229115" y="2520384"/>
                </a:lnTo>
                <a:lnTo>
                  <a:pt x="229115" y="1603865"/>
                </a:lnTo>
                <a:lnTo>
                  <a:pt x="224460" y="1557691"/>
                </a:lnTo>
                <a:lnTo>
                  <a:pt x="211110" y="1514683"/>
                </a:lnTo>
                <a:lnTo>
                  <a:pt x="189986" y="1475764"/>
                </a:lnTo>
                <a:lnTo>
                  <a:pt x="162009" y="1441856"/>
                </a:lnTo>
                <a:lnTo>
                  <a:pt x="128100" y="1413879"/>
                </a:lnTo>
                <a:lnTo>
                  <a:pt x="89182" y="1392755"/>
                </a:lnTo>
                <a:lnTo>
                  <a:pt x="46174" y="1379404"/>
                </a:lnTo>
                <a:lnTo>
                  <a:pt x="0" y="1374749"/>
                </a:lnTo>
                <a:lnTo>
                  <a:pt x="46174" y="1370095"/>
                </a:lnTo>
                <a:lnTo>
                  <a:pt x="89182" y="1356744"/>
                </a:lnTo>
                <a:lnTo>
                  <a:pt x="128100" y="1335620"/>
                </a:lnTo>
                <a:lnTo>
                  <a:pt x="162009" y="1307643"/>
                </a:lnTo>
                <a:lnTo>
                  <a:pt x="189986" y="1273735"/>
                </a:lnTo>
                <a:lnTo>
                  <a:pt x="211110" y="1234816"/>
                </a:lnTo>
                <a:lnTo>
                  <a:pt x="224460" y="1191808"/>
                </a:lnTo>
                <a:lnTo>
                  <a:pt x="229115" y="1145633"/>
                </a:lnTo>
                <a:lnTo>
                  <a:pt x="229115" y="229115"/>
                </a:lnTo>
                <a:lnTo>
                  <a:pt x="233770" y="182941"/>
                </a:lnTo>
                <a:lnTo>
                  <a:pt x="247120" y="139933"/>
                </a:lnTo>
                <a:lnTo>
                  <a:pt x="268245" y="101014"/>
                </a:lnTo>
                <a:lnTo>
                  <a:pt x="296222" y="67106"/>
                </a:lnTo>
                <a:lnTo>
                  <a:pt x="330130" y="39129"/>
                </a:lnTo>
                <a:lnTo>
                  <a:pt x="369049" y="18005"/>
                </a:lnTo>
                <a:lnTo>
                  <a:pt x="412056" y="4654"/>
                </a:lnTo>
                <a:lnTo>
                  <a:pt x="45823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4620843" y="4150174"/>
            <a:ext cx="458470" cy="2749550"/>
          </a:xfrm>
          <a:custGeom>
            <a:rect b="b" l="l" r="r" t="t"/>
            <a:pathLst>
              <a:path extrusionOk="0" h="2749550" w="458470">
                <a:moveTo>
                  <a:pt x="0" y="0"/>
                </a:moveTo>
                <a:lnTo>
                  <a:pt x="44906" y="4443"/>
                </a:lnTo>
                <a:lnTo>
                  <a:pt x="87678" y="17440"/>
                </a:lnTo>
                <a:lnTo>
                  <a:pt x="127113" y="38494"/>
                </a:lnTo>
                <a:lnTo>
                  <a:pt x="162009" y="67106"/>
                </a:lnTo>
                <a:lnTo>
                  <a:pt x="190621" y="102002"/>
                </a:lnTo>
                <a:lnTo>
                  <a:pt x="211675" y="141437"/>
                </a:lnTo>
                <a:lnTo>
                  <a:pt x="224672" y="184208"/>
                </a:lnTo>
                <a:lnTo>
                  <a:pt x="229115" y="229115"/>
                </a:lnTo>
                <a:lnTo>
                  <a:pt x="229115" y="1145633"/>
                </a:lnTo>
                <a:lnTo>
                  <a:pt x="233770" y="1191808"/>
                </a:lnTo>
                <a:lnTo>
                  <a:pt x="247120" y="1234816"/>
                </a:lnTo>
                <a:lnTo>
                  <a:pt x="268245" y="1273735"/>
                </a:lnTo>
                <a:lnTo>
                  <a:pt x="296222" y="1307643"/>
                </a:lnTo>
                <a:lnTo>
                  <a:pt x="330130" y="1335620"/>
                </a:lnTo>
                <a:lnTo>
                  <a:pt x="369049" y="1356744"/>
                </a:lnTo>
                <a:lnTo>
                  <a:pt x="412056" y="1370095"/>
                </a:lnTo>
                <a:lnTo>
                  <a:pt x="458231" y="1374749"/>
                </a:lnTo>
                <a:lnTo>
                  <a:pt x="412056" y="1379404"/>
                </a:lnTo>
                <a:lnTo>
                  <a:pt x="369049" y="1392755"/>
                </a:lnTo>
                <a:lnTo>
                  <a:pt x="330130" y="1413879"/>
                </a:lnTo>
                <a:lnTo>
                  <a:pt x="296222" y="1441856"/>
                </a:lnTo>
                <a:lnTo>
                  <a:pt x="268245" y="1475764"/>
                </a:lnTo>
                <a:lnTo>
                  <a:pt x="247120" y="1514683"/>
                </a:lnTo>
                <a:lnTo>
                  <a:pt x="233770" y="1557691"/>
                </a:lnTo>
                <a:lnTo>
                  <a:pt x="229115" y="1603865"/>
                </a:lnTo>
                <a:lnTo>
                  <a:pt x="229115" y="2520384"/>
                </a:lnTo>
                <a:lnTo>
                  <a:pt x="224460" y="2566559"/>
                </a:lnTo>
                <a:lnTo>
                  <a:pt x="211110" y="2609566"/>
                </a:lnTo>
                <a:lnTo>
                  <a:pt x="189986" y="2648484"/>
                </a:lnTo>
                <a:lnTo>
                  <a:pt x="162009" y="2682393"/>
                </a:lnTo>
                <a:lnTo>
                  <a:pt x="128100" y="2710370"/>
                </a:lnTo>
                <a:lnTo>
                  <a:pt x="89182" y="2731494"/>
                </a:lnTo>
                <a:lnTo>
                  <a:pt x="46174" y="2744845"/>
                </a:lnTo>
                <a:lnTo>
                  <a:pt x="0" y="27494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7"/>
          <p:cNvSpPr/>
          <p:nvPr/>
        </p:nvSpPr>
        <p:spPr>
          <a:xfrm>
            <a:off x="8592974" y="4150174"/>
            <a:ext cx="320040" cy="1919605"/>
          </a:xfrm>
          <a:custGeom>
            <a:rect b="b" l="l" r="r" t="t"/>
            <a:pathLst>
              <a:path extrusionOk="0" h="1919604" w="320040">
                <a:moveTo>
                  <a:pt x="319837" y="1919099"/>
                </a:moveTo>
                <a:lnTo>
                  <a:pt x="269290" y="1910947"/>
                </a:lnTo>
                <a:lnTo>
                  <a:pt x="225391" y="1888244"/>
                </a:lnTo>
                <a:lnTo>
                  <a:pt x="190773" y="1853627"/>
                </a:lnTo>
                <a:lnTo>
                  <a:pt x="168071" y="1809727"/>
                </a:lnTo>
                <a:lnTo>
                  <a:pt x="159918" y="1759181"/>
                </a:lnTo>
                <a:lnTo>
                  <a:pt x="159918" y="1119468"/>
                </a:lnTo>
                <a:lnTo>
                  <a:pt x="151765" y="1068922"/>
                </a:lnTo>
                <a:lnTo>
                  <a:pt x="129063" y="1025022"/>
                </a:lnTo>
                <a:lnTo>
                  <a:pt x="94445" y="990405"/>
                </a:lnTo>
                <a:lnTo>
                  <a:pt x="50546" y="967702"/>
                </a:lnTo>
                <a:lnTo>
                  <a:pt x="0" y="959549"/>
                </a:lnTo>
                <a:lnTo>
                  <a:pt x="50546" y="951397"/>
                </a:lnTo>
                <a:lnTo>
                  <a:pt x="94445" y="928694"/>
                </a:lnTo>
                <a:lnTo>
                  <a:pt x="129063" y="894077"/>
                </a:lnTo>
                <a:lnTo>
                  <a:pt x="151765" y="850177"/>
                </a:lnTo>
                <a:lnTo>
                  <a:pt x="159918" y="799631"/>
                </a:lnTo>
                <a:lnTo>
                  <a:pt x="159918" y="159918"/>
                </a:lnTo>
                <a:lnTo>
                  <a:pt x="168071" y="109372"/>
                </a:lnTo>
                <a:lnTo>
                  <a:pt x="190773" y="65472"/>
                </a:lnTo>
                <a:lnTo>
                  <a:pt x="225391" y="30855"/>
                </a:lnTo>
                <a:lnTo>
                  <a:pt x="269290" y="8152"/>
                </a:lnTo>
                <a:lnTo>
                  <a:pt x="319837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7"/>
          <p:cNvSpPr/>
          <p:nvPr/>
        </p:nvSpPr>
        <p:spPr>
          <a:xfrm>
            <a:off x="11659237" y="4150174"/>
            <a:ext cx="320040" cy="1919605"/>
          </a:xfrm>
          <a:custGeom>
            <a:rect b="b" l="l" r="r" t="t"/>
            <a:pathLst>
              <a:path extrusionOk="0" h="1919604" w="320040">
                <a:moveTo>
                  <a:pt x="0" y="0"/>
                </a:moveTo>
                <a:lnTo>
                  <a:pt x="61198" y="12173"/>
                </a:lnTo>
                <a:lnTo>
                  <a:pt x="113079" y="46838"/>
                </a:lnTo>
                <a:lnTo>
                  <a:pt x="147745" y="98720"/>
                </a:lnTo>
                <a:lnTo>
                  <a:pt x="159918" y="159918"/>
                </a:lnTo>
                <a:lnTo>
                  <a:pt x="159918" y="799631"/>
                </a:lnTo>
                <a:lnTo>
                  <a:pt x="168071" y="850177"/>
                </a:lnTo>
                <a:lnTo>
                  <a:pt x="190773" y="894077"/>
                </a:lnTo>
                <a:lnTo>
                  <a:pt x="225391" y="928694"/>
                </a:lnTo>
                <a:lnTo>
                  <a:pt x="269291" y="951397"/>
                </a:lnTo>
                <a:lnTo>
                  <a:pt x="319837" y="959549"/>
                </a:lnTo>
                <a:lnTo>
                  <a:pt x="269291" y="967702"/>
                </a:lnTo>
                <a:lnTo>
                  <a:pt x="225391" y="990405"/>
                </a:lnTo>
                <a:lnTo>
                  <a:pt x="190773" y="1025022"/>
                </a:lnTo>
                <a:lnTo>
                  <a:pt x="168071" y="1068922"/>
                </a:lnTo>
                <a:lnTo>
                  <a:pt x="159918" y="1119468"/>
                </a:lnTo>
                <a:lnTo>
                  <a:pt x="159918" y="1759181"/>
                </a:lnTo>
                <a:lnTo>
                  <a:pt x="151766" y="1809727"/>
                </a:lnTo>
                <a:lnTo>
                  <a:pt x="129063" y="1853627"/>
                </a:lnTo>
                <a:lnTo>
                  <a:pt x="94446" y="1888244"/>
                </a:lnTo>
                <a:lnTo>
                  <a:pt x="50546" y="1910947"/>
                </a:lnTo>
                <a:lnTo>
                  <a:pt x="0" y="19190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5383874" y="4147849"/>
            <a:ext cx="214629" cy="1287780"/>
          </a:xfrm>
          <a:custGeom>
            <a:rect b="b" l="l" r="r" t="t"/>
            <a:pathLst>
              <a:path extrusionOk="0" h="1287779" w="214629">
                <a:moveTo>
                  <a:pt x="214591" y="1287599"/>
                </a:moveTo>
                <a:lnTo>
                  <a:pt x="172827" y="1279168"/>
                </a:lnTo>
                <a:lnTo>
                  <a:pt x="138721" y="1256173"/>
                </a:lnTo>
                <a:lnTo>
                  <a:pt x="115727" y="1222068"/>
                </a:lnTo>
                <a:lnTo>
                  <a:pt x="107295" y="1180304"/>
                </a:lnTo>
                <a:lnTo>
                  <a:pt x="107295" y="751095"/>
                </a:lnTo>
                <a:lnTo>
                  <a:pt x="98863" y="709331"/>
                </a:lnTo>
                <a:lnTo>
                  <a:pt x="75869" y="675226"/>
                </a:lnTo>
                <a:lnTo>
                  <a:pt x="41764" y="652231"/>
                </a:lnTo>
                <a:lnTo>
                  <a:pt x="0" y="643799"/>
                </a:lnTo>
                <a:lnTo>
                  <a:pt x="41764" y="635368"/>
                </a:lnTo>
                <a:lnTo>
                  <a:pt x="75869" y="612373"/>
                </a:lnTo>
                <a:lnTo>
                  <a:pt x="98863" y="578268"/>
                </a:lnTo>
                <a:lnTo>
                  <a:pt x="107295" y="536504"/>
                </a:lnTo>
                <a:lnTo>
                  <a:pt x="107295" y="107295"/>
                </a:lnTo>
                <a:lnTo>
                  <a:pt x="115727" y="65531"/>
                </a:lnTo>
                <a:lnTo>
                  <a:pt x="138721" y="31426"/>
                </a:lnTo>
                <a:lnTo>
                  <a:pt x="172827" y="8431"/>
                </a:lnTo>
                <a:lnTo>
                  <a:pt x="214591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8002483" y="4147849"/>
            <a:ext cx="214629" cy="1287780"/>
          </a:xfrm>
          <a:custGeom>
            <a:rect b="b" l="l" r="r" t="t"/>
            <a:pathLst>
              <a:path extrusionOk="0" h="1287779" w="214629">
                <a:moveTo>
                  <a:pt x="0" y="0"/>
                </a:moveTo>
                <a:lnTo>
                  <a:pt x="41060" y="8167"/>
                </a:lnTo>
                <a:lnTo>
                  <a:pt x="75869" y="31426"/>
                </a:lnTo>
                <a:lnTo>
                  <a:pt x="99128" y="66235"/>
                </a:lnTo>
                <a:lnTo>
                  <a:pt x="107295" y="107295"/>
                </a:lnTo>
                <a:lnTo>
                  <a:pt x="107295" y="536504"/>
                </a:lnTo>
                <a:lnTo>
                  <a:pt x="115727" y="578268"/>
                </a:lnTo>
                <a:lnTo>
                  <a:pt x="138721" y="612373"/>
                </a:lnTo>
                <a:lnTo>
                  <a:pt x="172827" y="635368"/>
                </a:lnTo>
                <a:lnTo>
                  <a:pt x="214591" y="643799"/>
                </a:lnTo>
                <a:lnTo>
                  <a:pt x="172827" y="652231"/>
                </a:lnTo>
                <a:lnTo>
                  <a:pt x="138721" y="675226"/>
                </a:lnTo>
                <a:lnTo>
                  <a:pt x="115727" y="709331"/>
                </a:lnTo>
                <a:lnTo>
                  <a:pt x="107295" y="751095"/>
                </a:lnTo>
                <a:lnTo>
                  <a:pt x="107295" y="1180304"/>
                </a:lnTo>
                <a:lnTo>
                  <a:pt x="98863" y="1222068"/>
                </a:lnTo>
                <a:lnTo>
                  <a:pt x="75869" y="1256173"/>
                </a:lnTo>
                <a:lnTo>
                  <a:pt x="41764" y="1279168"/>
                </a:lnTo>
                <a:lnTo>
                  <a:pt x="0" y="12875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"/>
          <p:cNvSpPr txBox="1"/>
          <p:nvPr>
            <p:ph type="title"/>
          </p:nvPr>
        </p:nvSpPr>
        <p:spPr>
          <a:xfrm>
            <a:off x="538331" y="280327"/>
            <a:ext cx="774445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Implementing L-attributed SDD during LR Parsing</a:t>
            </a:r>
            <a:endParaRPr sz="3000"/>
          </a:p>
        </p:txBody>
      </p:sp>
      <p:sp>
        <p:nvSpPr>
          <p:cNvPr id="459" name="Google Shape;459;p3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 txBox="1"/>
          <p:nvPr/>
        </p:nvSpPr>
        <p:spPr>
          <a:xfrm>
            <a:off x="527546" y="2656051"/>
            <a:ext cx="17208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8"/>
          <p:cNvSpPr txBox="1"/>
          <p:nvPr/>
        </p:nvSpPr>
        <p:spPr>
          <a:xfrm>
            <a:off x="513699" y="3760951"/>
            <a:ext cx="26924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( M C ) N S1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8"/>
          <p:cNvSpPr txBox="1"/>
          <p:nvPr/>
        </p:nvSpPr>
        <p:spPr>
          <a:xfrm>
            <a:off x="4171300" y="3760951"/>
            <a:ext cx="47993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S.code = C.code || L1 || S1.code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8"/>
          <p:cNvSpPr txBox="1"/>
          <p:nvPr/>
        </p:nvSpPr>
        <p:spPr>
          <a:xfrm>
            <a:off x="513699" y="4865851"/>
            <a:ext cx="19177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epsilon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38"/>
          <p:cNvSpPr txBox="1"/>
          <p:nvPr/>
        </p:nvSpPr>
        <p:spPr>
          <a:xfrm>
            <a:off x="4171300" y="4740121"/>
            <a:ext cx="290131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45720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L1 = new label();  C.true = L1;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C.false = S.next;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513699" y="7075651"/>
            <a:ext cx="18415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epsilon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8"/>
          <p:cNvSpPr txBox="1"/>
          <p:nvPr/>
        </p:nvSpPr>
        <p:spPr>
          <a:xfrm>
            <a:off x="4171300" y="7075651"/>
            <a:ext cx="24663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S1.next = S.next;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8"/>
          <p:cNvSpPr/>
          <p:nvPr/>
        </p:nvSpPr>
        <p:spPr>
          <a:xfrm>
            <a:off x="3700500" y="3368874"/>
            <a:ext cx="224154" cy="1344295"/>
          </a:xfrm>
          <a:custGeom>
            <a:rect b="b" l="l" r="r" t="t"/>
            <a:pathLst>
              <a:path extrusionOk="0" h="1344295" w="224154">
                <a:moveTo>
                  <a:pt x="224040" y="1344299"/>
                </a:moveTo>
                <a:lnTo>
                  <a:pt x="180437" y="1335496"/>
                </a:lnTo>
                <a:lnTo>
                  <a:pt x="144830" y="1311490"/>
                </a:lnTo>
                <a:lnTo>
                  <a:pt x="120823" y="1275882"/>
                </a:lnTo>
                <a:lnTo>
                  <a:pt x="112020" y="1232279"/>
                </a:lnTo>
                <a:lnTo>
                  <a:pt x="112020" y="784170"/>
                </a:lnTo>
                <a:lnTo>
                  <a:pt x="103217" y="740567"/>
                </a:lnTo>
                <a:lnTo>
                  <a:pt x="79210" y="704959"/>
                </a:lnTo>
                <a:lnTo>
                  <a:pt x="43603" y="680953"/>
                </a:lnTo>
                <a:lnTo>
                  <a:pt x="0" y="672149"/>
                </a:lnTo>
                <a:lnTo>
                  <a:pt x="43603" y="663346"/>
                </a:lnTo>
                <a:lnTo>
                  <a:pt x="79210" y="639340"/>
                </a:lnTo>
                <a:lnTo>
                  <a:pt x="103217" y="603732"/>
                </a:lnTo>
                <a:lnTo>
                  <a:pt x="112020" y="560129"/>
                </a:lnTo>
                <a:lnTo>
                  <a:pt x="112020" y="112020"/>
                </a:lnTo>
                <a:lnTo>
                  <a:pt x="120823" y="68417"/>
                </a:lnTo>
                <a:lnTo>
                  <a:pt x="144830" y="32809"/>
                </a:lnTo>
                <a:lnTo>
                  <a:pt x="180437" y="8803"/>
                </a:lnTo>
                <a:lnTo>
                  <a:pt x="224040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9015658" y="3368874"/>
            <a:ext cx="224154" cy="1344295"/>
          </a:xfrm>
          <a:custGeom>
            <a:rect b="b" l="l" r="r" t="t"/>
            <a:pathLst>
              <a:path extrusionOk="0" h="1344295" w="224154">
                <a:moveTo>
                  <a:pt x="0" y="0"/>
                </a:moveTo>
                <a:lnTo>
                  <a:pt x="42868" y="8526"/>
                </a:lnTo>
                <a:lnTo>
                  <a:pt x="79210" y="32809"/>
                </a:lnTo>
                <a:lnTo>
                  <a:pt x="103494" y="69152"/>
                </a:lnTo>
                <a:lnTo>
                  <a:pt x="112021" y="112020"/>
                </a:lnTo>
                <a:lnTo>
                  <a:pt x="112021" y="560129"/>
                </a:lnTo>
                <a:lnTo>
                  <a:pt x="120824" y="603732"/>
                </a:lnTo>
                <a:lnTo>
                  <a:pt x="144831" y="639340"/>
                </a:lnTo>
                <a:lnTo>
                  <a:pt x="180438" y="663346"/>
                </a:lnTo>
                <a:lnTo>
                  <a:pt x="224041" y="672149"/>
                </a:lnTo>
                <a:lnTo>
                  <a:pt x="180438" y="680953"/>
                </a:lnTo>
                <a:lnTo>
                  <a:pt x="144831" y="704959"/>
                </a:lnTo>
                <a:lnTo>
                  <a:pt x="120824" y="740567"/>
                </a:lnTo>
                <a:lnTo>
                  <a:pt x="112021" y="784170"/>
                </a:lnTo>
                <a:lnTo>
                  <a:pt x="112021" y="1232279"/>
                </a:lnTo>
                <a:lnTo>
                  <a:pt x="103218" y="1275882"/>
                </a:lnTo>
                <a:lnTo>
                  <a:pt x="79211" y="1311490"/>
                </a:lnTo>
                <a:lnTo>
                  <a:pt x="43603" y="1335496"/>
                </a:lnTo>
                <a:lnTo>
                  <a:pt x="0" y="13442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3607349" y="4855500"/>
            <a:ext cx="302895" cy="1814195"/>
          </a:xfrm>
          <a:custGeom>
            <a:rect b="b" l="l" r="r" t="t"/>
            <a:pathLst>
              <a:path extrusionOk="0" h="1814195" w="302895">
                <a:moveTo>
                  <a:pt x="302337" y="1814099"/>
                </a:moveTo>
                <a:lnTo>
                  <a:pt x="254556" y="1806393"/>
                </a:lnTo>
                <a:lnTo>
                  <a:pt x="213059" y="1784933"/>
                </a:lnTo>
                <a:lnTo>
                  <a:pt x="180335" y="1752209"/>
                </a:lnTo>
                <a:lnTo>
                  <a:pt x="158875" y="1710712"/>
                </a:lnTo>
                <a:lnTo>
                  <a:pt x="151169" y="1662930"/>
                </a:lnTo>
                <a:lnTo>
                  <a:pt x="151169" y="1058219"/>
                </a:lnTo>
                <a:lnTo>
                  <a:pt x="143462" y="1010437"/>
                </a:lnTo>
                <a:lnTo>
                  <a:pt x="122002" y="968940"/>
                </a:lnTo>
                <a:lnTo>
                  <a:pt x="89278" y="936216"/>
                </a:lnTo>
                <a:lnTo>
                  <a:pt x="47781" y="914756"/>
                </a:lnTo>
                <a:lnTo>
                  <a:pt x="0" y="907049"/>
                </a:lnTo>
                <a:lnTo>
                  <a:pt x="47781" y="899343"/>
                </a:lnTo>
                <a:lnTo>
                  <a:pt x="89278" y="877883"/>
                </a:lnTo>
                <a:lnTo>
                  <a:pt x="122002" y="845159"/>
                </a:lnTo>
                <a:lnTo>
                  <a:pt x="143462" y="803662"/>
                </a:lnTo>
                <a:lnTo>
                  <a:pt x="151169" y="755880"/>
                </a:lnTo>
                <a:lnTo>
                  <a:pt x="151169" y="151169"/>
                </a:lnTo>
                <a:lnTo>
                  <a:pt x="158875" y="103387"/>
                </a:lnTo>
                <a:lnTo>
                  <a:pt x="180335" y="61890"/>
                </a:lnTo>
                <a:lnTo>
                  <a:pt x="213059" y="29166"/>
                </a:lnTo>
                <a:lnTo>
                  <a:pt x="254556" y="7706"/>
                </a:lnTo>
                <a:lnTo>
                  <a:pt x="302337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6789211" y="4855500"/>
            <a:ext cx="302895" cy="1814195"/>
          </a:xfrm>
          <a:custGeom>
            <a:rect b="b" l="l" r="r" t="t"/>
            <a:pathLst>
              <a:path extrusionOk="0" h="1814195" w="302895">
                <a:moveTo>
                  <a:pt x="0" y="0"/>
                </a:moveTo>
                <a:lnTo>
                  <a:pt x="57850" y="11506"/>
                </a:lnTo>
                <a:lnTo>
                  <a:pt x="106893" y="44276"/>
                </a:lnTo>
                <a:lnTo>
                  <a:pt x="139662" y="93319"/>
                </a:lnTo>
                <a:lnTo>
                  <a:pt x="151169" y="151169"/>
                </a:lnTo>
                <a:lnTo>
                  <a:pt x="151169" y="755880"/>
                </a:lnTo>
                <a:lnTo>
                  <a:pt x="158876" y="803662"/>
                </a:lnTo>
                <a:lnTo>
                  <a:pt x="180336" y="845159"/>
                </a:lnTo>
                <a:lnTo>
                  <a:pt x="213059" y="877883"/>
                </a:lnTo>
                <a:lnTo>
                  <a:pt x="254557" y="899343"/>
                </a:lnTo>
                <a:lnTo>
                  <a:pt x="302338" y="907049"/>
                </a:lnTo>
                <a:lnTo>
                  <a:pt x="254557" y="914756"/>
                </a:lnTo>
                <a:lnTo>
                  <a:pt x="213059" y="936216"/>
                </a:lnTo>
                <a:lnTo>
                  <a:pt x="180336" y="968940"/>
                </a:lnTo>
                <a:lnTo>
                  <a:pt x="158876" y="1010437"/>
                </a:lnTo>
                <a:lnTo>
                  <a:pt x="151169" y="1058219"/>
                </a:lnTo>
                <a:lnTo>
                  <a:pt x="151169" y="1662930"/>
                </a:lnTo>
                <a:lnTo>
                  <a:pt x="143462" y="1710712"/>
                </a:lnTo>
                <a:lnTo>
                  <a:pt x="122002" y="1752209"/>
                </a:lnTo>
                <a:lnTo>
                  <a:pt x="89278" y="1784933"/>
                </a:lnTo>
                <a:lnTo>
                  <a:pt x="47781" y="1806393"/>
                </a:lnTo>
                <a:lnTo>
                  <a:pt x="0" y="18140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3683549" y="6811925"/>
            <a:ext cx="169545" cy="1014730"/>
          </a:xfrm>
          <a:custGeom>
            <a:rect b="b" l="l" r="r" t="t"/>
            <a:pathLst>
              <a:path extrusionOk="0" h="1014729" w="169545">
                <a:moveTo>
                  <a:pt x="169043" y="1014299"/>
                </a:moveTo>
                <a:lnTo>
                  <a:pt x="136143" y="1007657"/>
                </a:lnTo>
                <a:lnTo>
                  <a:pt x="109277" y="989544"/>
                </a:lnTo>
                <a:lnTo>
                  <a:pt x="91163" y="962677"/>
                </a:lnTo>
                <a:lnTo>
                  <a:pt x="84521" y="929777"/>
                </a:lnTo>
                <a:lnTo>
                  <a:pt x="84521" y="591671"/>
                </a:lnTo>
                <a:lnTo>
                  <a:pt x="77879" y="558772"/>
                </a:lnTo>
                <a:lnTo>
                  <a:pt x="59765" y="531905"/>
                </a:lnTo>
                <a:lnTo>
                  <a:pt x="32899" y="513792"/>
                </a:lnTo>
                <a:lnTo>
                  <a:pt x="0" y="507149"/>
                </a:lnTo>
                <a:lnTo>
                  <a:pt x="32899" y="500507"/>
                </a:lnTo>
                <a:lnTo>
                  <a:pt x="59765" y="482394"/>
                </a:lnTo>
                <a:lnTo>
                  <a:pt x="77879" y="455527"/>
                </a:lnTo>
                <a:lnTo>
                  <a:pt x="84521" y="422627"/>
                </a:lnTo>
                <a:lnTo>
                  <a:pt x="84521" y="84521"/>
                </a:lnTo>
                <a:lnTo>
                  <a:pt x="91163" y="51622"/>
                </a:lnTo>
                <a:lnTo>
                  <a:pt x="109277" y="24755"/>
                </a:lnTo>
                <a:lnTo>
                  <a:pt x="136143" y="6642"/>
                </a:lnTo>
                <a:lnTo>
                  <a:pt x="169043" y="0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6998706" y="6811925"/>
            <a:ext cx="169545" cy="1014730"/>
          </a:xfrm>
          <a:custGeom>
            <a:rect b="b" l="l" r="r" t="t"/>
            <a:pathLst>
              <a:path extrusionOk="0" h="1014729" w="169545">
                <a:moveTo>
                  <a:pt x="0" y="0"/>
                </a:moveTo>
                <a:lnTo>
                  <a:pt x="46892" y="14200"/>
                </a:lnTo>
                <a:lnTo>
                  <a:pt x="78087" y="52176"/>
                </a:lnTo>
                <a:lnTo>
                  <a:pt x="84520" y="84521"/>
                </a:lnTo>
                <a:lnTo>
                  <a:pt x="84520" y="422627"/>
                </a:lnTo>
                <a:lnTo>
                  <a:pt x="91163" y="455527"/>
                </a:lnTo>
                <a:lnTo>
                  <a:pt x="109276" y="482394"/>
                </a:lnTo>
                <a:lnTo>
                  <a:pt x="136143" y="500507"/>
                </a:lnTo>
                <a:lnTo>
                  <a:pt x="169042" y="507149"/>
                </a:lnTo>
                <a:lnTo>
                  <a:pt x="136143" y="513792"/>
                </a:lnTo>
                <a:lnTo>
                  <a:pt x="109276" y="531905"/>
                </a:lnTo>
                <a:lnTo>
                  <a:pt x="91163" y="558772"/>
                </a:lnTo>
                <a:lnTo>
                  <a:pt x="84520" y="591671"/>
                </a:lnTo>
                <a:lnTo>
                  <a:pt x="84520" y="929777"/>
                </a:lnTo>
                <a:lnTo>
                  <a:pt x="77878" y="962677"/>
                </a:lnTo>
                <a:lnTo>
                  <a:pt x="59765" y="989544"/>
                </a:lnTo>
                <a:lnTo>
                  <a:pt x="32899" y="1007657"/>
                </a:lnTo>
                <a:lnTo>
                  <a:pt x="0" y="1014299"/>
                </a:lnTo>
              </a:path>
            </a:pathLst>
          </a:custGeom>
          <a:noFill/>
          <a:ln cap="flat" cmpd="sng" w="2855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9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39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60128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Conversion of L-attributed SDD to SDT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527546" y="2656051"/>
            <a:ext cx="10709275" cy="266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Translation by traversing a parse tree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Build parse tree and annotate.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Build the parse tree, add actions and execute the actions in pre-order.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538331" y="280327"/>
            <a:ext cx="60128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Conversion of L-attributed SDD to SDT</a:t>
            </a:r>
            <a:endParaRPr sz="3000"/>
          </a:p>
        </p:txBody>
      </p:sp>
      <p:sp>
        <p:nvSpPr>
          <p:cNvPr id="81" name="Google Shape;81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6"/>
          <p:cNvSpPr txBox="1"/>
          <p:nvPr/>
        </p:nvSpPr>
        <p:spPr>
          <a:xfrm>
            <a:off x="527546" y="2656051"/>
            <a:ext cx="8053705" cy="487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Translation during parsing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Use a RDP with a function for each non-terminal.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code on the fly, using a RDP.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Implement an SDT in conjunction with an LL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2F5496"/>
              </a:buClr>
              <a:buSzPts val="4350"/>
              <a:buFont typeface="Arial"/>
              <a:buNone/>
            </a:pPr>
            <a:r>
              <a:t/>
            </a:r>
            <a:endParaRPr sz="4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Implement an SDT in conjunction with an LR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538331" y="280327"/>
            <a:ext cx="60128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Conversion of L-attributed SDD to SDT</a:t>
            </a:r>
            <a:endParaRPr sz="3000"/>
          </a:p>
        </p:txBody>
      </p:sp>
      <p:sp>
        <p:nvSpPr>
          <p:cNvPr id="89" name="Google Shape;89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/>
        </p:nvSpPr>
        <p:spPr>
          <a:xfrm>
            <a:off x="527546" y="3760951"/>
            <a:ext cx="11283315" cy="1985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952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Place the computation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inherited attributes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a non-terminal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before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that non-terminal appears in the right hand side of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Place the computation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synthesized attributes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 the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538331" y="280327"/>
            <a:ext cx="480250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Evaluation of L-attributed SDD</a:t>
            </a:r>
            <a:endParaRPr sz="3000"/>
          </a:p>
        </p:txBody>
      </p:sp>
      <p:sp>
        <p:nvSpPr>
          <p:cNvPr id="97" name="Google Shape;97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8"/>
          <p:cNvSpPr txBox="1"/>
          <p:nvPr/>
        </p:nvSpPr>
        <p:spPr>
          <a:xfrm>
            <a:off x="527546" y="2656051"/>
            <a:ext cx="11294110" cy="548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26669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L-attributed SDDs can have both synthesized attributes and inherited  attributes.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Rule to be followed for evaluation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Place the semantic rule corresponding to the inherited attributes of the  non-terminal before the non-terminal appears on the right hand side of 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4604" rtl="0" algn="just">
              <a:lnSpc>
                <a:spcPct val="100400"/>
              </a:lnSpc>
              <a:spcBef>
                <a:spcPts val="19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Place the semantic rule corresponding to the synthesized attributes of  the non-terminal at the end of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538331" y="280327"/>
            <a:ext cx="49053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Conversion of L-attributed SDD</a:t>
            </a:r>
            <a:endParaRPr sz="3000"/>
          </a:p>
        </p:txBody>
      </p:sp>
      <p:sp>
        <p:nvSpPr>
          <p:cNvPr id="105" name="Google Shape;105;p9"/>
          <p:cNvSpPr/>
          <p:nvPr/>
        </p:nvSpPr>
        <p:spPr>
          <a:xfrm>
            <a:off x="0" y="18124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 txBox="1"/>
          <p:nvPr/>
        </p:nvSpPr>
        <p:spPr>
          <a:xfrm>
            <a:off x="970900" y="2100426"/>
            <a:ext cx="1277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9"/>
          <p:cNvGraphicFramePr/>
          <p:nvPr/>
        </p:nvGraphicFramePr>
        <p:xfrm>
          <a:off x="1022212" y="3620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{BC3808D6-8E36-4C09-9E28-1CB890A0B587}</a:tableStyleId>
              </a:tblPr>
              <a:tblGrid>
                <a:gridCol w="3603625"/>
                <a:gridCol w="7217400"/>
              </a:tblGrid>
              <a:tr h="779300">
                <a:tc>
                  <a:txBody>
                    <a:bodyPr/>
                    <a:lstStyle/>
                    <a:p>
                      <a:pPr indent="0" lvl="0" marL="9886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3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T' .inh = F.syn; T.syn = T'.syn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4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T' -&gt;*FT1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′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T1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′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 = T’.inh * F.syn; T’.syn = T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′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1.syn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05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 -&gt; </a:t>
                      </a:r>
                      <a:r>
                        <a:rPr lang="en-US" sz="2800" u="none" cap="none" strike="noStrike">
                          <a:solidFill>
                            <a:srgbClr val="C55A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Ꞓ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′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.syn = T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′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.inh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-&gt; digit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F.syn = digit.lexval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538331" y="280327"/>
            <a:ext cx="49053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Conversion of L-attributed SDD</a:t>
            </a:r>
            <a:endParaRPr sz="3000"/>
          </a:p>
        </p:txBody>
      </p:sp>
      <p:sp>
        <p:nvSpPr>
          <p:cNvPr id="114" name="Google Shape;114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0"/>
          <p:cNvSpPr txBox="1"/>
          <p:nvPr/>
        </p:nvSpPr>
        <p:spPr>
          <a:xfrm>
            <a:off x="970900" y="4740125"/>
            <a:ext cx="9308700" cy="25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 -&gt; F { T’.inh = F.syn;} T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′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{T.syn = T’.syn}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T’ -&gt; *F {T’1.inh = T’.inh * F.syn;} T’1 {T’.syn = T’1.syn} 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T1 -&gt; </a:t>
            </a:r>
            <a:r>
              <a:rPr lang="en-US" sz="2800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Ꞓ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 T’.syn = T’.inh;}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 -&gt; digit { F.syn = digit.lexval;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10"/>
          <p:cNvGrpSpPr/>
          <p:nvPr/>
        </p:nvGrpSpPr>
        <p:grpSpPr>
          <a:xfrm>
            <a:off x="984874" y="2784125"/>
            <a:ext cx="1986914" cy="1249045"/>
            <a:chOff x="984874" y="2784125"/>
            <a:chExt cx="1986914" cy="1249045"/>
          </a:xfrm>
        </p:grpSpPr>
        <p:sp>
          <p:nvSpPr>
            <p:cNvPr id="118" name="Google Shape;118;p10"/>
            <p:cNvSpPr/>
            <p:nvPr/>
          </p:nvSpPr>
          <p:spPr>
            <a:xfrm>
              <a:off x="984874" y="2784125"/>
              <a:ext cx="1986914" cy="1249045"/>
            </a:xfrm>
            <a:custGeom>
              <a:rect b="b" l="l" r="r" t="t"/>
              <a:pathLst>
                <a:path extrusionOk="0" h="1249045" w="1986914">
                  <a:moveTo>
                    <a:pt x="1830824" y="936449"/>
                  </a:moveTo>
                  <a:lnTo>
                    <a:pt x="1518674" y="936449"/>
                  </a:lnTo>
                  <a:lnTo>
                    <a:pt x="1518674" y="546262"/>
                  </a:lnTo>
                  <a:lnTo>
                    <a:pt x="1513918" y="499080"/>
                  </a:lnTo>
                  <a:lnTo>
                    <a:pt x="1500277" y="455135"/>
                  </a:lnTo>
                  <a:lnTo>
                    <a:pt x="1478692" y="415367"/>
                  </a:lnTo>
                  <a:lnTo>
                    <a:pt x="1450105" y="380719"/>
                  </a:lnTo>
                  <a:lnTo>
                    <a:pt x="1415457" y="352132"/>
                  </a:lnTo>
                  <a:lnTo>
                    <a:pt x="1375689" y="330547"/>
                  </a:lnTo>
                  <a:lnTo>
                    <a:pt x="1331744" y="316906"/>
                  </a:lnTo>
                  <a:lnTo>
                    <a:pt x="1284562" y="312149"/>
                  </a:lnTo>
                  <a:lnTo>
                    <a:pt x="0" y="312149"/>
                  </a:lnTo>
                  <a:lnTo>
                    <a:pt x="0" y="0"/>
                  </a:lnTo>
                  <a:lnTo>
                    <a:pt x="1284562" y="0"/>
                  </a:lnTo>
                  <a:lnTo>
                    <a:pt x="1331696" y="2005"/>
                  </a:lnTo>
                  <a:lnTo>
                    <a:pt x="1377716" y="7911"/>
                  </a:lnTo>
                  <a:lnTo>
                    <a:pt x="1422459" y="17554"/>
                  </a:lnTo>
                  <a:lnTo>
                    <a:pt x="1465760" y="30769"/>
                  </a:lnTo>
                  <a:lnTo>
                    <a:pt x="1507457" y="47394"/>
                  </a:lnTo>
                  <a:lnTo>
                    <a:pt x="1547384" y="67264"/>
                  </a:lnTo>
                  <a:lnTo>
                    <a:pt x="1585377" y="90215"/>
                  </a:lnTo>
                  <a:lnTo>
                    <a:pt x="1621274" y="116083"/>
                  </a:lnTo>
                  <a:lnTo>
                    <a:pt x="1654909" y="144704"/>
                  </a:lnTo>
                  <a:lnTo>
                    <a:pt x="1686120" y="175915"/>
                  </a:lnTo>
                  <a:lnTo>
                    <a:pt x="1714741" y="209550"/>
                  </a:lnTo>
                  <a:lnTo>
                    <a:pt x="1740609" y="245447"/>
                  </a:lnTo>
                  <a:lnTo>
                    <a:pt x="1763560" y="283440"/>
                  </a:lnTo>
                  <a:lnTo>
                    <a:pt x="1783430" y="323367"/>
                  </a:lnTo>
                  <a:lnTo>
                    <a:pt x="1800055" y="365064"/>
                  </a:lnTo>
                  <a:lnTo>
                    <a:pt x="1813270" y="408365"/>
                  </a:lnTo>
                  <a:lnTo>
                    <a:pt x="1822913" y="453108"/>
                  </a:lnTo>
                  <a:lnTo>
                    <a:pt x="1828819" y="499128"/>
                  </a:lnTo>
                  <a:lnTo>
                    <a:pt x="1830824" y="546262"/>
                  </a:lnTo>
                  <a:lnTo>
                    <a:pt x="1830824" y="936449"/>
                  </a:lnTo>
                  <a:close/>
                </a:path>
                <a:path extrusionOk="0" h="1249045" w="1986914">
                  <a:moveTo>
                    <a:pt x="1674749" y="1248599"/>
                  </a:moveTo>
                  <a:lnTo>
                    <a:pt x="1362599" y="936449"/>
                  </a:lnTo>
                  <a:lnTo>
                    <a:pt x="1986899" y="936449"/>
                  </a:lnTo>
                  <a:lnTo>
                    <a:pt x="1674749" y="1248599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984874" y="2784125"/>
              <a:ext cx="1986914" cy="1249045"/>
            </a:xfrm>
            <a:custGeom>
              <a:rect b="b" l="l" r="r" t="t"/>
              <a:pathLst>
                <a:path extrusionOk="0" h="1249045" w="1986914">
                  <a:moveTo>
                    <a:pt x="0" y="0"/>
                  </a:moveTo>
                  <a:lnTo>
                    <a:pt x="1284562" y="0"/>
                  </a:lnTo>
                  <a:lnTo>
                    <a:pt x="1331696" y="2005"/>
                  </a:lnTo>
                  <a:lnTo>
                    <a:pt x="1377716" y="7911"/>
                  </a:lnTo>
                  <a:lnTo>
                    <a:pt x="1422459" y="17554"/>
                  </a:lnTo>
                  <a:lnTo>
                    <a:pt x="1465760" y="30769"/>
                  </a:lnTo>
                  <a:lnTo>
                    <a:pt x="1507457" y="47394"/>
                  </a:lnTo>
                  <a:lnTo>
                    <a:pt x="1547384" y="67264"/>
                  </a:lnTo>
                  <a:lnTo>
                    <a:pt x="1585377" y="90215"/>
                  </a:lnTo>
                  <a:lnTo>
                    <a:pt x="1621274" y="116083"/>
                  </a:lnTo>
                  <a:lnTo>
                    <a:pt x="1654909" y="144704"/>
                  </a:lnTo>
                  <a:lnTo>
                    <a:pt x="1686120" y="175915"/>
                  </a:lnTo>
                  <a:lnTo>
                    <a:pt x="1714741" y="209550"/>
                  </a:lnTo>
                  <a:lnTo>
                    <a:pt x="1740609" y="245447"/>
                  </a:lnTo>
                  <a:lnTo>
                    <a:pt x="1763560" y="283440"/>
                  </a:lnTo>
                  <a:lnTo>
                    <a:pt x="1783430" y="323367"/>
                  </a:lnTo>
                  <a:lnTo>
                    <a:pt x="1800055" y="365064"/>
                  </a:lnTo>
                  <a:lnTo>
                    <a:pt x="1813270" y="408365"/>
                  </a:lnTo>
                  <a:lnTo>
                    <a:pt x="1822913" y="453108"/>
                  </a:lnTo>
                  <a:lnTo>
                    <a:pt x="1828819" y="499128"/>
                  </a:lnTo>
                  <a:lnTo>
                    <a:pt x="1830824" y="546262"/>
                  </a:lnTo>
                  <a:lnTo>
                    <a:pt x="1830824" y="936449"/>
                  </a:lnTo>
                  <a:lnTo>
                    <a:pt x="1986899" y="936449"/>
                  </a:lnTo>
                  <a:lnTo>
                    <a:pt x="1674749" y="1248599"/>
                  </a:lnTo>
                  <a:lnTo>
                    <a:pt x="1362599" y="936449"/>
                  </a:lnTo>
                  <a:lnTo>
                    <a:pt x="1518674" y="936449"/>
                  </a:lnTo>
                  <a:lnTo>
                    <a:pt x="1518674" y="546262"/>
                  </a:lnTo>
                  <a:lnTo>
                    <a:pt x="1513918" y="499080"/>
                  </a:lnTo>
                  <a:lnTo>
                    <a:pt x="1500277" y="455135"/>
                  </a:lnTo>
                  <a:lnTo>
                    <a:pt x="1478692" y="415367"/>
                  </a:lnTo>
                  <a:lnTo>
                    <a:pt x="1450105" y="380719"/>
                  </a:lnTo>
                  <a:lnTo>
                    <a:pt x="1415457" y="352132"/>
                  </a:lnTo>
                  <a:lnTo>
                    <a:pt x="1375689" y="330547"/>
                  </a:lnTo>
                  <a:lnTo>
                    <a:pt x="1331744" y="316906"/>
                  </a:lnTo>
                  <a:lnTo>
                    <a:pt x="1284562" y="312149"/>
                  </a:lnTo>
                  <a:lnTo>
                    <a:pt x="0" y="3121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0"/>
          <p:cNvSpPr txBox="1"/>
          <p:nvPr/>
        </p:nvSpPr>
        <p:spPr>
          <a:xfrm>
            <a:off x="970900" y="2100426"/>
            <a:ext cx="2903855" cy="1302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Example (contd.)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SDT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2022-03-03T03:57:30Z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