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h2vXVrImff5nhEVG0LPpQwpgWr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472871" y="2702788"/>
            <a:ext cx="7288530" cy="253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472871" y="2702788"/>
            <a:ext cx="7288530" cy="2531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538331" y="280327"/>
            <a:ext cx="45878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Intermediate Representation</a:t>
            </a:r>
            <a:endParaRPr sz="3000"/>
          </a:p>
        </p:txBody>
      </p:sp>
      <p:sp>
        <p:nvSpPr>
          <p:cNvPr id="131" name="Google Shape;131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459024" y="2883408"/>
            <a:ext cx="868934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terms of language, Intermediate code can be either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Language specific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Byte Code for Java, P-code for Pascal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Language independent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three-address-code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324" y="4932522"/>
            <a:ext cx="7072677" cy="31257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0"/>
          <p:cNvSpPr txBox="1"/>
          <p:nvPr/>
        </p:nvSpPr>
        <p:spPr>
          <a:xfrm>
            <a:off x="519275" y="5519251"/>
            <a:ext cx="646620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Intermediate code can be also classified as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Graphical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Linear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538331" y="280327"/>
            <a:ext cx="456120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DAG - Directed Acyclic Graph</a:t>
            </a:r>
            <a:endParaRPr sz="3000"/>
          </a:p>
        </p:txBody>
      </p:sp>
      <p:sp>
        <p:nvSpPr>
          <p:cNvPr id="141" name="Google Shape;141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538321" y="2453213"/>
            <a:ext cx="7288500" cy="2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It	is	a	variant	of	Syntax	tree	with	a	unique  node for each value.</a:t>
            </a:r>
            <a:endParaRPr/>
          </a:p>
          <a:p>
            <a:pPr indent="-443865" lvl="0" marL="45593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It does not contain cycles.</a:t>
            </a:r>
            <a:endParaRPr/>
          </a:p>
          <a:p>
            <a:pPr indent="-443865" lvl="0" marL="45593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In a DAG,</a:t>
            </a:r>
            <a:endParaRPr/>
          </a:p>
          <a:p>
            <a:pPr indent="-443865" lvl="1" marL="91313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Interior	nodes	always	represent	the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930071" y="5085308"/>
            <a:ext cx="1989455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operators.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651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Exterior  represent  constants.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2950847" y="5763488"/>
            <a:ext cx="91694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241934" lvl="0" marL="2540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nodes  the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4079159" y="5763488"/>
            <a:ext cx="3694429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17653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(leaf	nodes)	always  names,		identifiers	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472871" y="7173188"/>
            <a:ext cx="728345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given	figure	represents	the	DAG	for	the  expression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 a + b ) x ( a + b + c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2452" y="3185250"/>
            <a:ext cx="5637674" cy="426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538331" y="280327"/>
            <a:ext cx="31730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Applications of DAG</a:t>
            </a:r>
            <a:endParaRPr sz="3000"/>
          </a:p>
        </p:txBody>
      </p:sp>
      <p:sp>
        <p:nvSpPr>
          <p:cNvPr id="154" name="Google Shape;154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 txBox="1"/>
          <p:nvPr/>
        </p:nvSpPr>
        <p:spPr>
          <a:xfrm>
            <a:off x="558596" y="2824751"/>
            <a:ext cx="10807065" cy="382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82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	helps	optimize	code	by	identifying	common	subexpressions	in	a  syntax 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9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	reduces	no.	of	calculations	to	be	done	-	calculate	once,refer  anywhere.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can be used to determine the names whose computation has been  done outside the block but used inside the block.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58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can also be used to determine the statements of the block whose  computed value can be made available outside the block.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538331" y="280327"/>
            <a:ext cx="37242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SDD to construct a DAG</a:t>
            </a:r>
            <a:endParaRPr sz="3000"/>
          </a:p>
        </p:txBody>
      </p:sp>
      <p:sp>
        <p:nvSpPr>
          <p:cNvPr id="162" name="Google Shape;162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/>
        </p:nvSpPr>
        <p:spPr>
          <a:xfrm>
            <a:off x="447396" y="2276950"/>
            <a:ext cx="12058800" cy="5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41275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SDD used to generate Syntax tree will be used to construct DAG too, with a  simple check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399" lvl="0" marL="2284730" marR="6511925" rtl="0" algn="l">
              <a:lnSpc>
                <a:spcPct val="1553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 an identical node exists  RETURN existing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033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47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CREATE a new node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8890" rtl="0" algn="l">
              <a:lnSpc>
                <a:spcPct val="100400"/>
              </a:lnSpc>
              <a:spcBef>
                <a:spcPts val="1905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assignment instructions of the form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x:=y </a:t>
            </a: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are not performed unless they  are necessary.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process of making this check is an overhead; hence constructing DAG is  costly.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538331" y="280327"/>
            <a:ext cx="80322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Exercise 1 - Construct DAG for the given expression</a:t>
            </a:r>
            <a:endParaRPr sz="3000"/>
          </a:p>
        </p:txBody>
      </p:sp>
      <p:sp>
        <p:nvSpPr>
          <p:cNvPr id="170" name="Google Shape;170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459024" y="2150133"/>
            <a:ext cx="1050036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3464559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unambiguous grammar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-&gt; E + T | E – T | 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7249794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-&gt; T * F | T / F | F  F -&gt; ( E ) | [ E ] | 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9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Using this, construct Syntax tree and DAG for the following expression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((x + y) – ((x + y) * (x – y ))) + ((x + y) * (x – y 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1 - Solution</a:t>
            </a:r>
            <a:endParaRPr sz="3000"/>
          </a:p>
        </p:txBody>
      </p:sp>
      <p:sp>
        <p:nvSpPr>
          <p:cNvPr id="178" name="Google Shape;178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459024" y="2358788"/>
            <a:ext cx="8561705" cy="5927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Given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((x + y) – ((x + y) * (x – y ))) + ((x + y) * (x – y 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Step 1 - Rewrite the expression for clear understanding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7042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27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(x + y) - (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499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(x + y) * (x - y)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3633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70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70425" marR="3705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+  (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127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(x + y) * (x - y)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70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1 - Solution</a:t>
            </a:r>
            <a:endParaRPr sz="3000"/>
          </a:p>
        </p:txBody>
      </p:sp>
      <p:sp>
        <p:nvSpPr>
          <p:cNvPr id="186" name="Google Shape;186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459024" y="2358788"/>
            <a:ext cx="7766684" cy="156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Given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((x + y) – ((x + y) * (x – y ))) + ((x + y) * (x – y 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Step 2 - Draw the Syntax tree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247" y="3963975"/>
            <a:ext cx="6817367" cy="436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1 - Solution</a:t>
            </a:r>
            <a:endParaRPr sz="3000"/>
          </a:p>
        </p:txBody>
      </p:sp>
      <p:sp>
        <p:nvSpPr>
          <p:cNvPr id="195" name="Google Shape;195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/>
        </p:nvSpPr>
        <p:spPr>
          <a:xfrm>
            <a:off x="459024" y="1898963"/>
            <a:ext cx="10193655" cy="156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Given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((x + y) – ((x + y) * (x – y ))) + ((x + y) * (x – y 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Step 3 - Identify the common subexpressions and eliminate step wise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7"/>
          <p:cNvGrpSpPr/>
          <p:nvPr/>
        </p:nvGrpSpPr>
        <p:grpSpPr>
          <a:xfrm>
            <a:off x="471722" y="3847912"/>
            <a:ext cx="7266537" cy="4624050"/>
            <a:chOff x="471722" y="3847912"/>
            <a:chExt cx="7266537" cy="4624050"/>
          </a:xfrm>
        </p:grpSpPr>
        <p:pic>
          <p:nvPicPr>
            <p:cNvPr id="199" name="Google Shape;199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1722" y="3847912"/>
              <a:ext cx="6817367" cy="4368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7"/>
            <p:cNvSpPr/>
            <p:nvPr/>
          </p:nvSpPr>
          <p:spPr>
            <a:xfrm>
              <a:off x="1632099" y="4576237"/>
              <a:ext cx="6106160" cy="3895725"/>
            </a:xfrm>
            <a:custGeom>
              <a:rect b="b" l="l" r="r" t="t"/>
              <a:pathLst>
                <a:path extrusionOk="0" h="3895725" w="6106159">
                  <a:moveTo>
                    <a:pt x="2270974" y="1556549"/>
                  </a:moveTo>
                  <a:lnTo>
                    <a:pt x="2271687" y="1513705"/>
                  </a:lnTo>
                  <a:lnTo>
                    <a:pt x="2273812" y="1471146"/>
                  </a:lnTo>
                  <a:lnTo>
                    <a:pt x="2277331" y="1428888"/>
                  </a:lnTo>
                  <a:lnTo>
                    <a:pt x="2282226" y="1386946"/>
                  </a:lnTo>
                  <a:lnTo>
                    <a:pt x="2288479" y="1345335"/>
                  </a:lnTo>
                  <a:lnTo>
                    <a:pt x="2296071" y="1304069"/>
                  </a:lnTo>
                  <a:lnTo>
                    <a:pt x="2304984" y="1263163"/>
                  </a:lnTo>
                  <a:lnTo>
                    <a:pt x="2315200" y="1222633"/>
                  </a:lnTo>
                  <a:lnTo>
                    <a:pt x="2326701" y="1182492"/>
                  </a:lnTo>
                  <a:lnTo>
                    <a:pt x="2339468" y="1142757"/>
                  </a:lnTo>
                  <a:lnTo>
                    <a:pt x="2353483" y="1103441"/>
                  </a:lnTo>
                  <a:lnTo>
                    <a:pt x="2368727" y="1064559"/>
                  </a:lnTo>
                  <a:lnTo>
                    <a:pt x="2385184" y="1026127"/>
                  </a:lnTo>
                  <a:lnTo>
                    <a:pt x="2402833" y="988159"/>
                  </a:lnTo>
                  <a:lnTo>
                    <a:pt x="2421657" y="950670"/>
                  </a:lnTo>
                  <a:lnTo>
                    <a:pt x="2441638" y="913675"/>
                  </a:lnTo>
                  <a:lnTo>
                    <a:pt x="2462757" y="877188"/>
                  </a:lnTo>
                  <a:lnTo>
                    <a:pt x="2484997" y="841225"/>
                  </a:lnTo>
                  <a:lnTo>
                    <a:pt x="2508338" y="805800"/>
                  </a:lnTo>
                  <a:lnTo>
                    <a:pt x="2532763" y="770929"/>
                  </a:lnTo>
                  <a:lnTo>
                    <a:pt x="2558253" y="736625"/>
                  </a:lnTo>
                  <a:lnTo>
                    <a:pt x="2584789" y="702905"/>
                  </a:lnTo>
                  <a:lnTo>
                    <a:pt x="2612355" y="669782"/>
                  </a:lnTo>
                  <a:lnTo>
                    <a:pt x="2640931" y="637271"/>
                  </a:lnTo>
                  <a:lnTo>
                    <a:pt x="2670499" y="605388"/>
                  </a:lnTo>
                  <a:lnTo>
                    <a:pt x="2701041" y="574147"/>
                  </a:lnTo>
                  <a:lnTo>
                    <a:pt x="2732539" y="543563"/>
                  </a:lnTo>
                  <a:lnTo>
                    <a:pt x="2764974" y="513651"/>
                  </a:lnTo>
                  <a:lnTo>
                    <a:pt x="2798328" y="484426"/>
                  </a:lnTo>
                  <a:lnTo>
                    <a:pt x="2832583" y="455902"/>
                  </a:lnTo>
                  <a:lnTo>
                    <a:pt x="2867720" y="428095"/>
                  </a:lnTo>
                  <a:lnTo>
                    <a:pt x="2903721" y="401019"/>
                  </a:lnTo>
                  <a:lnTo>
                    <a:pt x="2940569" y="374689"/>
                  </a:lnTo>
                  <a:lnTo>
                    <a:pt x="2978244" y="349120"/>
                  </a:lnTo>
                  <a:lnTo>
                    <a:pt x="3016728" y="324326"/>
                  </a:lnTo>
                  <a:lnTo>
                    <a:pt x="3056003" y="300323"/>
                  </a:lnTo>
                  <a:lnTo>
                    <a:pt x="3096052" y="277126"/>
                  </a:lnTo>
                  <a:lnTo>
                    <a:pt x="3136855" y="254749"/>
                  </a:lnTo>
                  <a:lnTo>
                    <a:pt x="3178394" y="233206"/>
                  </a:lnTo>
                  <a:lnTo>
                    <a:pt x="3220651" y="212514"/>
                  </a:lnTo>
                  <a:lnTo>
                    <a:pt x="3263608" y="192687"/>
                  </a:lnTo>
                  <a:lnTo>
                    <a:pt x="3307246" y="173739"/>
                  </a:lnTo>
                  <a:lnTo>
                    <a:pt x="3351547" y="155685"/>
                  </a:lnTo>
                  <a:lnTo>
                    <a:pt x="3396493" y="138541"/>
                  </a:lnTo>
                  <a:lnTo>
                    <a:pt x="3442066" y="122321"/>
                  </a:lnTo>
                  <a:lnTo>
                    <a:pt x="3488248" y="107040"/>
                  </a:lnTo>
                  <a:lnTo>
                    <a:pt x="3535019" y="92712"/>
                  </a:lnTo>
                  <a:lnTo>
                    <a:pt x="3582362" y="79353"/>
                  </a:lnTo>
                  <a:lnTo>
                    <a:pt x="3630259" y="66978"/>
                  </a:lnTo>
                  <a:lnTo>
                    <a:pt x="3678690" y="55601"/>
                  </a:lnTo>
                  <a:lnTo>
                    <a:pt x="3727639" y="45237"/>
                  </a:lnTo>
                  <a:lnTo>
                    <a:pt x="3777086" y="35901"/>
                  </a:lnTo>
                  <a:lnTo>
                    <a:pt x="3827014" y="27608"/>
                  </a:lnTo>
                  <a:lnTo>
                    <a:pt x="3877404" y="20372"/>
                  </a:lnTo>
                  <a:lnTo>
                    <a:pt x="3928238" y="14209"/>
                  </a:lnTo>
                  <a:lnTo>
                    <a:pt x="3979497" y="9133"/>
                  </a:lnTo>
                  <a:lnTo>
                    <a:pt x="4031164" y="5159"/>
                  </a:lnTo>
                  <a:lnTo>
                    <a:pt x="4083219" y="2303"/>
                  </a:lnTo>
                  <a:lnTo>
                    <a:pt x="4135646" y="578"/>
                  </a:lnTo>
                  <a:lnTo>
                    <a:pt x="4188424" y="0"/>
                  </a:lnTo>
                  <a:lnTo>
                    <a:pt x="4241203" y="578"/>
                  </a:lnTo>
                  <a:lnTo>
                    <a:pt x="4293630" y="2303"/>
                  </a:lnTo>
                  <a:lnTo>
                    <a:pt x="4345685" y="5159"/>
                  </a:lnTo>
                  <a:lnTo>
                    <a:pt x="4397352" y="9133"/>
                  </a:lnTo>
                  <a:lnTo>
                    <a:pt x="4448611" y="14209"/>
                  </a:lnTo>
                  <a:lnTo>
                    <a:pt x="4499445" y="20372"/>
                  </a:lnTo>
                  <a:lnTo>
                    <a:pt x="4549835" y="27608"/>
                  </a:lnTo>
                  <a:lnTo>
                    <a:pt x="4599762" y="35901"/>
                  </a:lnTo>
                  <a:lnTo>
                    <a:pt x="4649210" y="45237"/>
                  </a:lnTo>
                  <a:lnTo>
                    <a:pt x="4698159" y="55601"/>
                  </a:lnTo>
                  <a:lnTo>
                    <a:pt x="4746590" y="66978"/>
                  </a:lnTo>
                  <a:lnTo>
                    <a:pt x="4794487" y="79353"/>
                  </a:lnTo>
                  <a:lnTo>
                    <a:pt x="4841830" y="92712"/>
                  </a:lnTo>
                  <a:lnTo>
                    <a:pt x="4888601" y="107040"/>
                  </a:lnTo>
                  <a:lnTo>
                    <a:pt x="4934782" y="122321"/>
                  </a:lnTo>
                  <a:lnTo>
                    <a:pt x="4980355" y="138541"/>
                  </a:lnTo>
                  <a:lnTo>
                    <a:pt x="5025302" y="155685"/>
                  </a:lnTo>
                  <a:lnTo>
                    <a:pt x="5069603" y="173739"/>
                  </a:lnTo>
                  <a:lnTo>
                    <a:pt x="5113241" y="192687"/>
                  </a:lnTo>
                  <a:lnTo>
                    <a:pt x="5156198" y="212514"/>
                  </a:lnTo>
                  <a:lnTo>
                    <a:pt x="5198455" y="233206"/>
                  </a:lnTo>
                  <a:lnTo>
                    <a:pt x="5239994" y="254749"/>
                  </a:lnTo>
                  <a:lnTo>
                    <a:pt x="5280797" y="277126"/>
                  </a:lnTo>
                  <a:lnTo>
                    <a:pt x="5320845" y="300323"/>
                  </a:lnTo>
                  <a:lnTo>
                    <a:pt x="5360121" y="324326"/>
                  </a:lnTo>
                  <a:lnTo>
                    <a:pt x="5398605" y="349120"/>
                  </a:lnTo>
                  <a:lnTo>
                    <a:pt x="5436280" y="374689"/>
                  </a:lnTo>
                  <a:lnTo>
                    <a:pt x="5473128" y="401019"/>
                  </a:lnTo>
                  <a:lnTo>
                    <a:pt x="5509129" y="428095"/>
                  </a:lnTo>
                  <a:lnTo>
                    <a:pt x="5544266" y="455902"/>
                  </a:lnTo>
                  <a:lnTo>
                    <a:pt x="5578521" y="484426"/>
                  </a:lnTo>
                  <a:lnTo>
                    <a:pt x="5611875" y="513651"/>
                  </a:lnTo>
                  <a:lnTo>
                    <a:pt x="5644310" y="543563"/>
                  </a:lnTo>
                  <a:lnTo>
                    <a:pt x="5675808" y="574147"/>
                  </a:lnTo>
                  <a:lnTo>
                    <a:pt x="5706350" y="605388"/>
                  </a:lnTo>
                  <a:lnTo>
                    <a:pt x="5735918" y="637271"/>
                  </a:lnTo>
                  <a:lnTo>
                    <a:pt x="5764494" y="669782"/>
                  </a:lnTo>
                  <a:lnTo>
                    <a:pt x="5792059" y="702905"/>
                  </a:lnTo>
                  <a:lnTo>
                    <a:pt x="5818596" y="736625"/>
                  </a:lnTo>
                  <a:lnTo>
                    <a:pt x="5844086" y="770929"/>
                  </a:lnTo>
                  <a:lnTo>
                    <a:pt x="5868511" y="805800"/>
                  </a:lnTo>
                  <a:lnTo>
                    <a:pt x="5891852" y="841225"/>
                  </a:lnTo>
                  <a:lnTo>
                    <a:pt x="5914091" y="877188"/>
                  </a:lnTo>
                  <a:lnTo>
                    <a:pt x="5935211" y="913675"/>
                  </a:lnTo>
                  <a:lnTo>
                    <a:pt x="5955192" y="950670"/>
                  </a:lnTo>
                  <a:lnTo>
                    <a:pt x="5974016" y="988159"/>
                  </a:lnTo>
                  <a:lnTo>
                    <a:pt x="5991665" y="1026127"/>
                  </a:lnTo>
                  <a:lnTo>
                    <a:pt x="6008122" y="1064559"/>
                  </a:lnTo>
                  <a:lnTo>
                    <a:pt x="6023366" y="1103441"/>
                  </a:lnTo>
                  <a:lnTo>
                    <a:pt x="6037381" y="1142757"/>
                  </a:lnTo>
                  <a:lnTo>
                    <a:pt x="6050148" y="1182492"/>
                  </a:lnTo>
                  <a:lnTo>
                    <a:pt x="6061649" y="1222633"/>
                  </a:lnTo>
                  <a:lnTo>
                    <a:pt x="6071865" y="1263163"/>
                  </a:lnTo>
                  <a:lnTo>
                    <a:pt x="6080778" y="1304069"/>
                  </a:lnTo>
                  <a:lnTo>
                    <a:pt x="6088370" y="1345335"/>
                  </a:lnTo>
                  <a:lnTo>
                    <a:pt x="6094623" y="1386946"/>
                  </a:lnTo>
                  <a:lnTo>
                    <a:pt x="6099518" y="1428888"/>
                  </a:lnTo>
                  <a:lnTo>
                    <a:pt x="6103037" y="1471146"/>
                  </a:lnTo>
                  <a:lnTo>
                    <a:pt x="6105162" y="1513705"/>
                  </a:lnTo>
                  <a:lnTo>
                    <a:pt x="6105874" y="1556549"/>
                  </a:lnTo>
                  <a:lnTo>
                    <a:pt x="6105162" y="1599394"/>
                  </a:lnTo>
                  <a:lnTo>
                    <a:pt x="6103037" y="1641953"/>
                  </a:lnTo>
                  <a:lnTo>
                    <a:pt x="6099518" y="1684211"/>
                  </a:lnTo>
                  <a:lnTo>
                    <a:pt x="6094623" y="1726153"/>
                  </a:lnTo>
                  <a:lnTo>
                    <a:pt x="6088370" y="1767764"/>
                  </a:lnTo>
                  <a:lnTo>
                    <a:pt x="6080778" y="1809030"/>
                  </a:lnTo>
                  <a:lnTo>
                    <a:pt x="6071865" y="1849935"/>
                  </a:lnTo>
                  <a:lnTo>
                    <a:pt x="6061649" y="1890466"/>
                  </a:lnTo>
                  <a:lnTo>
                    <a:pt x="6050148" y="1930606"/>
                  </a:lnTo>
                  <a:lnTo>
                    <a:pt x="6037381" y="1970342"/>
                  </a:lnTo>
                  <a:lnTo>
                    <a:pt x="6023366" y="2009658"/>
                  </a:lnTo>
                  <a:lnTo>
                    <a:pt x="6008122" y="2048540"/>
                  </a:lnTo>
                  <a:lnTo>
                    <a:pt x="5991665" y="2086972"/>
                  </a:lnTo>
                  <a:lnTo>
                    <a:pt x="5974016" y="2124940"/>
                  </a:lnTo>
                  <a:lnTo>
                    <a:pt x="5955192" y="2162429"/>
                  </a:lnTo>
                  <a:lnTo>
                    <a:pt x="5935211" y="2199424"/>
                  </a:lnTo>
                  <a:lnTo>
                    <a:pt x="5914091" y="2235911"/>
                  </a:lnTo>
                  <a:lnTo>
                    <a:pt x="5891852" y="2271874"/>
                  </a:lnTo>
                  <a:lnTo>
                    <a:pt x="5868511" y="2307298"/>
                  </a:lnTo>
                  <a:lnTo>
                    <a:pt x="5844086" y="2342170"/>
                  </a:lnTo>
                  <a:lnTo>
                    <a:pt x="5818596" y="2376473"/>
                  </a:lnTo>
                  <a:lnTo>
                    <a:pt x="5792059" y="2410194"/>
                  </a:lnTo>
                  <a:lnTo>
                    <a:pt x="5764494" y="2443317"/>
                  </a:lnTo>
                  <a:lnTo>
                    <a:pt x="5735918" y="2475828"/>
                  </a:lnTo>
                  <a:lnTo>
                    <a:pt x="5706350" y="2507711"/>
                  </a:lnTo>
                  <a:lnTo>
                    <a:pt x="5675808" y="2538952"/>
                  </a:lnTo>
                  <a:lnTo>
                    <a:pt x="5644310" y="2569535"/>
                  </a:lnTo>
                  <a:lnTo>
                    <a:pt x="5611875" y="2599447"/>
                  </a:lnTo>
                  <a:lnTo>
                    <a:pt x="5578521" y="2628673"/>
                  </a:lnTo>
                  <a:lnTo>
                    <a:pt x="5544266" y="2657196"/>
                  </a:lnTo>
                  <a:lnTo>
                    <a:pt x="5509129" y="2685004"/>
                  </a:lnTo>
                  <a:lnTo>
                    <a:pt x="5473128" y="2712080"/>
                  </a:lnTo>
                  <a:lnTo>
                    <a:pt x="5436280" y="2738410"/>
                  </a:lnTo>
                  <a:lnTo>
                    <a:pt x="5398605" y="2763979"/>
                  </a:lnTo>
                  <a:lnTo>
                    <a:pt x="5360121" y="2788773"/>
                  </a:lnTo>
                  <a:lnTo>
                    <a:pt x="5320845" y="2812776"/>
                  </a:lnTo>
                  <a:lnTo>
                    <a:pt x="5280797" y="2835973"/>
                  </a:lnTo>
                  <a:lnTo>
                    <a:pt x="5239994" y="2858350"/>
                  </a:lnTo>
                  <a:lnTo>
                    <a:pt x="5198455" y="2879892"/>
                  </a:lnTo>
                  <a:lnTo>
                    <a:pt x="5156198" y="2900585"/>
                  </a:lnTo>
                  <a:lnTo>
                    <a:pt x="5113241" y="2920412"/>
                  </a:lnTo>
                  <a:lnTo>
                    <a:pt x="5069603" y="2939360"/>
                  </a:lnTo>
                  <a:lnTo>
                    <a:pt x="5025302" y="2957414"/>
                  </a:lnTo>
                  <a:lnTo>
                    <a:pt x="4980355" y="2974558"/>
                  </a:lnTo>
                  <a:lnTo>
                    <a:pt x="4934782" y="2990778"/>
                  </a:lnTo>
                  <a:lnTo>
                    <a:pt x="4888601" y="3006059"/>
                  </a:lnTo>
                  <a:lnTo>
                    <a:pt x="4841830" y="3020387"/>
                  </a:lnTo>
                  <a:lnTo>
                    <a:pt x="4794487" y="3033746"/>
                  </a:lnTo>
                  <a:lnTo>
                    <a:pt x="4746590" y="3046121"/>
                  </a:lnTo>
                  <a:lnTo>
                    <a:pt x="4698159" y="3057498"/>
                  </a:lnTo>
                  <a:lnTo>
                    <a:pt x="4649210" y="3067862"/>
                  </a:lnTo>
                  <a:lnTo>
                    <a:pt x="4599762" y="3077198"/>
                  </a:lnTo>
                  <a:lnTo>
                    <a:pt x="4549835" y="3085491"/>
                  </a:lnTo>
                  <a:lnTo>
                    <a:pt x="4499445" y="3092727"/>
                  </a:lnTo>
                  <a:lnTo>
                    <a:pt x="4448611" y="3098890"/>
                  </a:lnTo>
                  <a:lnTo>
                    <a:pt x="4397352" y="3103966"/>
                  </a:lnTo>
                  <a:lnTo>
                    <a:pt x="4345685" y="3107940"/>
                  </a:lnTo>
                  <a:lnTo>
                    <a:pt x="4293630" y="3110796"/>
                  </a:lnTo>
                  <a:lnTo>
                    <a:pt x="4241203" y="3112521"/>
                  </a:lnTo>
                  <a:lnTo>
                    <a:pt x="4188424" y="3113099"/>
                  </a:lnTo>
                  <a:lnTo>
                    <a:pt x="4135646" y="3112521"/>
                  </a:lnTo>
                  <a:lnTo>
                    <a:pt x="4083219" y="3110796"/>
                  </a:lnTo>
                  <a:lnTo>
                    <a:pt x="4031164" y="3107940"/>
                  </a:lnTo>
                  <a:lnTo>
                    <a:pt x="3979497" y="3103966"/>
                  </a:lnTo>
                  <a:lnTo>
                    <a:pt x="3928238" y="3098890"/>
                  </a:lnTo>
                  <a:lnTo>
                    <a:pt x="3877404" y="3092727"/>
                  </a:lnTo>
                  <a:lnTo>
                    <a:pt x="3827014" y="3085491"/>
                  </a:lnTo>
                  <a:lnTo>
                    <a:pt x="3777086" y="3077198"/>
                  </a:lnTo>
                  <a:lnTo>
                    <a:pt x="3727639" y="3067862"/>
                  </a:lnTo>
                  <a:lnTo>
                    <a:pt x="3678690" y="3057498"/>
                  </a:lnTo>
                  <a:lnTo>
                    <a:pt x="3630259" y="3046121"/>
                  </a:lnTo>
                  <a:lnTo>
                    <a:pt x="3582362" y="3033746"/>
                  </a:lnTo>
                  <a:lnTo>
                    <a:pt x="3535019" y="3020387"/>
                  </a:lnTo>
                  <a:lnTo>
                    <a:pt x="3488248" y="3006059"/>
                  </a:lnTo>
                  <a:lnTo>
                    <a:pt x="3442066" y="2990778"/>
                  </a:lnTo>
                  <a:lnTo>
                    <a:pt x="3396493" y="2974558"/>
                  </a:lnTo>
                  <a:lnTo>
                    <a:pt x="3351547" y="2957414"/>
                  </a:lnTo>
                  <a:lnTo>
                    <a:pt x="3307246" y="2939360"/>
                  </a:lnTo>
                  <a:lnTo>
                    <a:pt x="3263608" y="2920412"/>
                  </a:lnTo>
                  <a:lnTo>
                    <a:pt x="3220651" y="2900585"/>
                  </a:lnTo>
                  <a:lnTo>
                    <a:pt x="3178394" y="2879892"/>
                  </a:lnTo>
                  <a:lnTo>
                    <a:pt x="3136855" y="2858350"/>
                  </a:lnTo>
                  <a:lnTo>
                    <a:pt x="3096052" y="2835973"/>
                  </a:lnTo>
                  <a:lnTo>
                    <a:pt x="3056003" y="2812776"/>
                  </a:lnTo>
                  <a:lnTo>
                    <a:pt x="3016728" y="2788773"/>
                  </a:lnTo>
                  <a:lnTo>
                    <a:pt x="2978244" y="2763979"/>
                  </a:lnTo>
                  <a:lnTo>
                    <a:pt x="2940569" y="2738410"/>
                  </a:lnTo>
                  <a:lnTo>
                    <a:pt x="2903721" y="2712080"/>
                  </a:lnTo>
                  <a:lnTo>
                    <a:pt x="2867720" y="2685004"/>
                  </a:lnTo>
                  <a:lnTo>
                    <a:pt x="2832583" y="2657196"/>
                  </a:lnTo>
                  <a:lnTo>
                    <a:pt x="2798328" y="2628673"/>
                  </a:lnTo>
                  <a:lnTo>
                    <a:pt x="2764974" y="2599447"/>
                  </a:lnTo>
                  <a:lnTo>
                    <a:pt x="2732539" y="2569535"/>
                  </a:lnTo>
                  <a:lnTo>
                    <a:pt x="2701041" y="2538952"/>
                  </a:lnTo>
                  <a:lnTo>
                    <a:pt x="2670499" y="2507711"/>
                  </a:lnTo>
                  <a:lnTo>
                    <a:pt x="2640931" y="2475828"/>
                  </a:lnTo>
                  <a:lnTo>
                    <a:pt x="2612355" y="2443317"/>
                  </a:lnTo>
                  <a:lnTo>
                    <a:pt x="2584789" y="2410194"/>
                  </a:lnTo>
                  <a:lnTo>
                    <a:pt x="2558253" y="2376473"/>
                  </a:lnTo>
                  <a:lnTo>
                    <a:pt x="2532763" y="2342170"/>
                  </a:lnTo>
                  <a:lnTo>
                    <a:pt x="2508338" y="2307298"/>
                  </a:lnTo>
                  <a:lnTo>
                    <a:pt x="2484997" y="2271874"/>
                  </a:lnTo>
                  <a:lnTo>
                    <a:pt x="2462757" y="2235911"/>
                  </a:lnTo>
                  <a:lnTo>
                    <a:pt x="2441638" y="2199424"/>
                  </a:lnTo>
                  <a:lnTo>
                    <a:pt x="2421657" y="2162429"/>
                  </a:lnTo>
                  <a:lnTo>
                    <a:pt x="2402833" y="2124940"/>
                  </a:lnTo>
                  <a:lnTo>
                    <a:pt x="2385184" y="2086972"/>
                  </a:lnTo>
                  <a:lnTo>
                    <a:pt x="2368727" y="2048540"/>
                  </a:lnTo>
                  <a:lnTo>
                    <a:pt x="2353483" y="2009658"/>
                  </a:lnTo>
                  <a:lnTo>
                    <a:pt x="2339468" y="1970342"/>
                  </a:lnTo>
                  <a:lnTo>
                    <a:pt x="2326701" y="1930606"/>
                  </a:lnTo>
                  <a:lnTo>
                    <a:pt x="2315200" y="1890466"/>
                  </a:lnTo>
                  <a:lnTo>
                    <a:pt x="2304984" y="1849935"/>
                  </a:lnTo>
                  <a:lnTo>
                    <a:pt x="2296071" y="1809030"/>
                  </a:lnTo>
                  <a:lnTo>
                    <a:pt x="2288479" y="1767764"/>
                  </a:lnTo>
                  <a:lnTo>
                    <a:pt x="2282226" y="1726153"/>
                  </a:lnTo>
                  <a:lnTo>
                    <a:pt x="2277331" y="1684211"/>
                  </a:lnTo>
                  <a:lnTo>
                    <a:pt x="2273812" y="1641953"/>
                  </a:lnTo>
                  <a:lnTo>
                    <a:pt x="2271687" y="1599394"/>
                  </a:lnTo>
                  <a:lnTo>
                    <a:pt x="2270974" y="1556549"/>
                  </a:lnTo>
                  <a:close/>
                </a:path>
                <a:path extrusionOk="0" h="3895725" w="6106159">
                  <a:moveTo>
                    <a:pt x="0" y="2452499"/>
                  </a:moveTo>
                  <a:lnTo>
                    <a:pt x="795" y="2401846"/>
                  </a:lnTo>
                  <a:lnTo>
                    <a:pt x="3165" y="2351630"/>
                  </a:lnTo>
                  <a:lnTo>
                    <a:pt x="7083" y="2301881"/>
                  </a:lnTo>
                  <a:lnTo>
                    <a:pt x="12523" y="2252629"/>
                  </a:lnTo>
                  <a:lnTo>
                    <a:pt x="19459" y="2203900"/>
                  </a:lnTo>
                  <a:lnTo>
                    <a:pt x="27865" y="2155724"/>
                  </a:lnTo>
                  <a:lnTo>
                    <a:pt x="37715" y="2108130"/>
                  </a:lnTo>
                  <a:lnTo>
                    <a:pt x="48982" y="2061146"/>
                  </a:lnTo>
                  <a:lnTo>
                    <a:pt x="61640" y="2014800"/>
                  </a:lnTo>
                  <a:lnTo>
                    <a:pt x="75664" y="1969122"/>
                  </a:lnTo>
                  <a:lnTo>
                    <a:pt x="91028" y="1924140"/>
                  </a:lnTo>
                  <a:lnTo>
                    <a:pt x="107704" y="1879882"/>
                  </a:lnTo>
                  <a:lnTo>
                    <a:pt x="125668" y="1836378"/>
                  </a:lnTo>
                  <a:lnTo>
                    <a:pt x="144893" y="1793655"/>
                  </a:lnTo>
                  <a:lnTo>
                    <a:pt x="165352" y="1751743"/>
                  </a:lnTo>
                  <a:lnTo>
                    <a:pt x="187021" y="1710669"/>
                  </a:lnTo>
                  <a:lnTo>
                    <a:pt x="209872" y="1670464"/>
                  </a:lnTo>
                  <a:lnTo>
                    <a:pt x="233880" y="1631154"/>
                  </a:lnTo>
                  <a:lnTo>
                    <a:pt x="259018" y="1592769"/>
                  </a:lnTo>
                  <a:lnTo>
                    <a:pt x="285261" y="1555338"/>
                  </a:lnTo>
                  <a:lnTo>
                    <a:pt x="312583" y="1518889"/>
                  </a:lnTo>
                  <a:lnTo>
                    <a:pt x="340956" y="1483451"/>
                  </a:lnTo>
                  <a:lnTo>
                    <a:pt x="370356" y="1449051"/>
                  </a:lnTo>
                  <a:lnTo>
                    <a:pt x="400756" y="1415720"/>
                  </a:lnTo>
                  <a:lnTo>
                    <a:pt x="432129" y="1383485"/>
                  </a:lnTo>
                  <a:lnTo>
                    <a:pt x="464451" y="1352376"/>
                  </a:lnTo>
                  <a:lnTo>
                    <a:pt x="497694" y="1322420"/>
                  </a:lnTo>
                  <a:lnTo>
                    <a:pt x="531834" y="1293646"/>
                  </a:lnTo>
                  <a:lnTo>
                    <a:pt x="566842" y="1266084"/>
                  </a:lnTo>
                  <a:lnTo>
                    <a:pt x="602694" y="1239761"/>
                  </a:lnTo>
                  <a:lnTo>
                    <a:pt x="639364" y="1214706"/>
                  </a:lnTo>
                  <a:lnTo>
                    <a:pt x="676825" y="1190948"/>
                  </a:lnTo>
                  <a:lnTo>
                    <a:pt x="715051" y="1168515"/>
                  </a:lnTo>
                  <a:lnTo>
                    <a:pt x="754016" y="1147436"/>
                  </a:lnTo>
                  <a:lnTo>
                    <a:pt x="793694" y="1127740"/>
                  </a:lnTo>
                  <a:lnTo>
                    <a:pt x="834060" y="1109456"/>
                  </a:lnTo>
                  <a:lnTo>
                    <a:pt x="875086" y="1092611"/>
                  </a:lnTo>
                  <a:lnTo>
                    <a:pt x="916746" y="1077234"/>
                  </a:lnTo>
                  <a:lnTo>
                    <a:pt x="959016" y="1063355"/>
                  </a:lnTo>
                  <a:lnTo>
                    <a:pt x="1001868" y="1051002"/>
                  </a:lnTo>
                  <a:lnTo>
                    <a:pt x="1045276" y="1040202"/>
                  </a:lnTo>
                  <a:lnTo>
                    <a:pt x="1089214" y="1030986"/>
                  </a:lnTo>
                  <a:lnTo>
                    <a:pt x="1133657" y="1023381"/>
                  </a:lnTo>
                  <a:lnTo>
                    <a:pt x="1178578" y="1017416"/>
                  </a:lnTo>
                  <a:lnTo>
                    <a:pt x="1223952" y="1013121"/>
                  </a:lnTo>
                  <a:lnTo>
                    <a:pt x="1269751" y="1010522"/>
                  </a:lnTo>
                  <a:lnTo>
                    <a:pt x="1315949" y="1009649"/>
                  </a:lnTo>
                  <a:lnTo>
                    <a:pt x="1365703" y="1010680"/>
                  </a:lnTo>
                  <a:lnTo>
                    <a:pt x="1415215" y="1013757"/>
                  </a:lnTo>
                  <a:lnTo>
                    <a:pt x="1464436" y="1018859"/>
                  </a:lnTo>
                  <a:lnTo>
                    <a:pt x="1513320" y="1025964"/>
                  </a:lnTo>
                  <a:lnTo>
                    <a:pt x="1561819" y="1035051"/>
                  </a:lnTo>
                  <a:lnTo>
                    <a:pt x="1609884" y="1046097"/>
                  </a:lnTo>
                  <a:lnTo>
                    <a:pt x="1657469" y="1059082"/>
                  </a:lnTo>
                  <a:lnTo>
                    <a:pt x="1704526" y="1073984"/>
                  </a:lnTo>
                  <a:lnTo>
                    <a:pt x="1751006" y="1090780"/>
                  </a:lnTo>
                  <a:lnTo>
                    <a:pt x="1796862" y="1109449"/>
                  </a:lnTo>
                  <a:lnTo>
                    <a:pt x="1842047" y="1129971"/>
                  </a:lnTo>
                  <a:lnTo>
                    <a:pt x="1886513" y="1152321"/>
                  </a:lnTo>
                  <a:lnTo>
                    <a:pt x="1930212" y="1176481"/>
                  </a:lnTo>
                  <a:lnTo>
                    <a:pt x="1973096" y="1202426"/>
                  </a:lnTo>
                  <a:lnTo>
                    <a:pt x="2015118" y="1230137"/>
                  </a:lnTo>
                  <a:lnTo>
                    <a:pt x="2056229" y="1259591"/>
                  </a:lnTo>
                  <a:lnTo>
                    <a:pt x="2096383" y="1290766"/>
                  </a:lnTo>
                  <a:lnTo>
                    <a:pt x="2135531" y="1323642"/>
                  </a:lnTo>
                  <a:lnTo>
                    <a:pt x="2173627" y="1358195"/>
                  </a:lnTo>
                  <a:lnTo>
                    <a:pt x="2210621" y="1394406"/>
                  </a:lnTo>
                  <a:lnTo>
                    <a:pt x="2246467" y="1432251"/>
                  </a:lnTo>
                  <a:lnTo>
                    <a:pt x="2279447" y="1469739"/>
                  </a:lnTo>
                  <a:lnTo>
                    <a:pt x="2311069" y="1508377"/>
                  </a:lnTo>
                  <a:lnTo>
                    <a:pt x="2341315" y="1548119"/>
                  </a:lnTo>
                  <a:lnTo>
                    <a:pt x="2370170" y="1588919"/>
                  </a:lnTo>
                  <a:lnTo>
                    <a:pt x="2397616" y="1630733"/>
                  </a:lnTo>
                  <a:lnTo>
                    <a:pt x="2423635" y="1673515"/>
                  </a:lnTo>
                  <a:lnTo>
                    <a:pt x="2448210" y="1717218"/>
                  </a:lnTo>
                  <a:lnTo>
                    <a:pt x="2471324" y="1761798"/>
                  </a:lnTo>
                  <a:lnTo>
                    <a:pt x="2492960" y="1807210"/>
                  </a:lnTo>
                  <a:lnTo>
                    <a:pt x="2513101" y="1853407"/>
                  </a:lnTo>
                  <a:lnTo>
                    <a:pt x="2531729" y="1900345"/>
                  </a:lnTo>
                  <a:lnTo>
                    <a:pt x="2548827" y="1947977"/>
                  </a:lnTo>
                  <a:lnTo>
                    <a:pt x="2564379" y="1996258"/>
                  </a:lnTo>
                  <a:lnTo>
                    <a:pt x="2578367" y="2045143"/>
                  </a:lnTo>
                  <a:lnTo>
                    <a:pt x="2590773" y="2094587"/>
                  </a:lnTo>
                  <a:lnTo>
                    <a:pt x="2601581" y="2144543"/>
                  </a:lnTo>
                  <a:lnTo>
                    <a:pt x="2610773" y="2194966"/>
                  </a:lnTo>
                  <a:lnTo>
                    <a:pt x="2618333" y="2245811"/>
                  </a:lnTo>
                  <a:lnTo>
                    <a:pt x="2624243" y="2297033"/>
                  </a:lnTo>
                  <a:lnTo>
                    <a:pt x="2628485" y="2348585"/>
                  </a:lnTo>
                  <a:lnTo>
                    <a:pt x="2631043" y="2400422"/>
                  </a:lnTo>
                  <a:lnTo>
                    <a:pt x="2631899" y="2452499"/>
                  </a:lnTo>
                  <a:lnTo>
                    <a:pt x="2631104" y="2503153"/>
                  </a:lnTo>
                  <a:lnTo>
                    <a:pt x="2628734" y="2553369"/>
                  </a:lnTo>
                  <a:lnTo>
                    <a:pt x="2624816" y="2603118"/>
                  </a:lnTo>
                  <a:lnTo>
                    <a:pt x="2619376" y="2652370"/>
                  </a:lnTo>
                  <a:lnTo>
                    <a:pt x="2612440" y="2701099"/>
                  </a:lnTo>
                  <a:lnTo>
                    <a:pt x="2604034" y="2749275"/>
                  </a:lnTo>
                  <a:lnTo>
                    <a:pt x="2594184" y="2796869"/>
                  </a:lnTo>
                  <a:lnTo>
                    <a:pt x="2582917" y="2843853"/>
                  </a:lnTo>
                  <a:lnTo>
                    <a:pt x="2570259" y="2890199"/>
                  </a:lnTo>
                  <a:lnTo>
                    <a:pt x="2556235" y="2935877"/>
                  </a:lnTo>
                  <a:lnTo>
                    <a:pt x="2540871" y="2980859"/>
                  </a:lnTo>
                  <a:lnTo>
                    <a:pt x="2524195" y="3025117"/>
                  </a:lnTo>
                  <a:lnTo>
                    <a:pt x="2506231" y="3068621"/>
                  </a:lnTo>
                  <a:lnTo>
                    <a:pt x="2487006" y="3111344"/>
                  </a:lnTo>
                  <a:lnTo>
                    <a:pt x="2466547" y="3153256"/>
                  </a:lnTo>
                  <a:lnTo>
                    <a:pt x="2444878" y="3194330"/>
                  </a:lnTo>
                  <a:lnTo>
                    <a:pt x="2422027" y="3234535"/>
                  </a:lnTo>
                  <a:lnTo>
                    <a:pt x="2398019" y="3273845"/>
                  </a:lnTo>
                  <a:lnTo>
                    <a:pt x="2372881" y="3312230"/>
                  </a:lnTo>
                  <a:lnTo>
                    <a:pt x="2346638" y="3349661"/>
                  </a:lnTo>
                  <a:lnTo>
                    <a:pt x="2319316" y="3386110"/>
                  </a:lnTo>
                  <a:lnTo>
                    <a:pt x="2290943" y="3421548"/>
                  </a:lnTo>
                  <a:lnTo>
                    <a:pt x="2261543" y="3455948"/>
                  </a:lnTo>
                  <a:lnTo>
                    <a:pt x="2231143" y="3489279"/>
                  </a:lnTo>
                  <a:lnTo>
                    <a:pt x="2199770" y="3521514"/>
                  </a:lnTo>
                  <a:lnTo>
                    <a:pt x="2167448" y="3552623"/>
                  </a:lnTo>
                  <a:lnTo>
                    <a:pt x="2134205" y="3582579"/>
                  </a:lnTo>
                  <a:lnTo>
                    <a:pt x="2100066" y="3611353"/>
                  </a:lnTo>
                  <a:lnTo>
                    <a:pt x="2065057" y="3638915"/>
                  </a:lnTo>
                  <a:lnTo>
                    <a:pt x="2029205" y="3665238"/>
                  </a:lnTo>
                  <a:lnTo>
                    <a:pt x="1992535" y="3690293"/>
                  </a:lnTo>
                  <a:lnTo>
                    <a:pt x="1955074" y="3714051"/>
                  </a:lnTo>
                  <a:lnTo>
                    <a:pt x="1916848" y="3736484"/>
                  </a:lnTo>
                  <a:lnTo>
                    <a:pt x="1877883" y="3757563"/>
                  </a:lnTo>
                  <a:lnTo>
                    <a:pt x="1838205" y="3777259"/>
                  </a:lnTo>
                  <a:lnTo>
                    <a:pt x="1797839" y="3795543"/>
                  </a:lnTo>
                  <a:lnTo>
                    <a:pt x="1756813" y="3812388"/>
                  </a:lnTo>
                  <a:lnTo>
                    <a:pt x="1715153" y="3827765"/>
                  </a:lnTo>
                  <a:lnTo>
                    <a:pt x="1672883" y="3841644"/>
                  </a:lnTo>
                  <a:lnTo>
                    <a:pt x="1630032" y="3853997"/>
                  </a:lnTo>
                  <a:lnTo>
                    <a:pt x="1586623" y="3864797"/>
                  </a:lnTo>
                  <a:lnTo>
                    <a:pt x="1542685" y="3874013"/>
                  </a:lnTo>
                  <a:lnTo>
                    <a:pt x="1498242" y="3881618"/>
                  </a:lnTo>
                  <a:lnTo>
                    <a:pt x="1453321" y="3887583"/>
                  </a:lnTo>
                  <a:lnTo>
                    <a:pt x="1407947" y="3891878"/>
                  </a:lnTo>
                  <a:lnTo>
                    <a:pt x="1362148" y="3894477"/>
                  </a:lnTo>
                  <a:lnTo>
                    <a:pt x="1315949" y="3895349"/>
                  </a:lnTo>
                  <a:lnTo>
                    <a:pt x="1269751" y="3894477"/>
                  </a:lnTo>
                  <a:lnTo>
                    <a:pt x="1223952" y="3891878"/>
                  </a:lnTo>
                  <a:lnTo>
                    <a:pt x="1178578" y="3887583"/>
                  </a:lnTo>
                  <a:lnTo>
                    <a:pt x="1133657" y="3881618"/>
                  </a:lnTo>
                  <a:lnTo>
                    <a:pt x="1089214" y="3874013"/>
                  </a:lnTo>
                  <a:lnTo>
                    <a:pt x="1045276" y="3864797"/>
                  </a:lnTo>
                  <a:lnTo>
                    <a:pt x="1001868" y="3853997"/>
                  </a:lnTo>
                  <a:lnTo>
                    <a:pt x="959016" y="3841644"/>
                  </a:lnTo>
                  <a:lnTo>
                    <a:pt x="916746" y="3827765"/>
                  </a:lnTo>
                  <a:lnTo>
                    <a:pt x="875086" y="3812388"/>
                  </a:lnTo>
                  <a:lnTo>
                    <a:pt x="834060" y="3795543"/>
                  </a:lnTo>
                  <a:lnTo>
                    <a:pt x="793694" y="3777259"/>
                  </a:lnTo>
                  <a:lnTo>
                    <a:pt x="754016" y="3757563"/>
                  </a:lnTo>
                  <a:lnTo>
                    <a:pt x="715051" y="3736484"/>
                  </a:lnTo>
                  <a:lnTo>
                    <a:pt x="676825" y="3714051"/>
                  </a:lnTo>
                  <a:lnTo>
                    <a:pt x="639364" y="3690293"/>
                  </a:lnTo>
                  <a:lnTo>
                    <a:pt x="602694" y="3665238"/>
                  </a:lnTo>
                  <a:lnTo>
                    <a:pt x="566842" y="3638915"/>
                  </a:lnTo>
                  <a:lnTo>
                    <a:pt x="531834" y="3611353"/>
                  </a:lnTo>
                  <a:lnTo>
                    <a:pt x="497694" y="3582579"/>
                  </a:lnTo>
                  <a:lnTo>
                    <a:pt x="464451" y="3552623"/>
                  </a:lnTo>
                  <a:lnTo>
                    <a:pt x="432129" y="3521514"/>
                  </a:lnTo>
                  <a:lnTo>
                    <a:pt x="400756" y="3489279"/>
                  </a:lnTo>
                  <a:lnTo>
                    <a:pt x="370356" y="3455948"/>
                  </a:lnTo>
                  <a:lnTo>
                    <a:pt x="340956" y="3421548"/>
                  </a:lnTo>
                  <a:lnTo>
                    <a:pt x="312583" y="3386110"/>
                  </a:lnTo>
                  <a:lnTo>
                    <a:pt x="285261" y="3349661"/>
                  </a:lnTo>
                  <a:lnTo>
                    <a:pt x="259018" y="3312230"/>
                  </a:lnTo>
                  <a:lnTo>
                    <a:pt x="233880" y="3273845"/>
                  </a:lnTo>
                  <a:lnTo>
                    <a:pt x="209872" y="3234535"/>
                  </a:lnTo>
                  <a:lnTo>
                    <a:pt x="187021" y="3194330"/>
                  </a:lnTo>
                  <a:lnTo>
                    <a:pt x="165352" y="3153256"/>
                  </a:lnTo>
                  <a:lnTo>
                    <a:pt x="144893" y="3111344"/>
                  </a:lnTo>
                  <a:lnTo>
                    <a:pt x="125668" y="3068621"/>
                  </a:lnTo>
                  <a:lnTo>
                    <a:pt x="107704" y="3025117"/>
                  </a:lnTo>
                  <a:lnTo>
                    <a:pt x="91028" y="2980859"/>
                  </a:lnTo>
                  <a:lnTo>
                    <a:pt x="75664" y="2935877"/>
                  </a:lnTo>
                  <a:lnTo>
                    <a:pt x="61640" y="2890199"/>
                  </a:lnTo>
                  <a:lnTo>
                    <a:pt x="48982" y="2843853"/>
                  </a:lnTo>
                  <a:lnTo>
                    <a:pt x="37715" y="2796869"/>
                  </a:lnTo>
                  <a:lnTo>
                    <a:pt x="27865" y="2749275"/>
                  </a:lnTo>
                  <a:lnTo>
                    <a:pt x="19459" y="2701099"/>
                  </a:lnTo>
                  <a:lnTo>
                    <a:pt x="12523" y="2652370"/>
                  </a:lnTo>
                  <a:lnTo>
                    <a:pt x="7083" y="2603118"/>
                  </a:lnTo>
                  <a:lnTo>
                    <a:pt x="3165" y="2553369"/>
                  </a:lnTo>
                  <a:lnTo>
                    <a:pt x="795" y="2503153"/>
                  </a:lnTo>
                  <a:lnTo>
                    <a:pt x="0" y="24524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1" name="Google Shape;20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3050" y="4207875"/>
            <a:ext cx="6371249" cy="345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1 - Solution</a:t>
            </a:r>
            <a:endParaRPr sz="3000"/>
          </a:p>
        </p:txBody>
      </p:sp>
      <p:sp>
        <p:nvSpPr>
          <p:cNvPr id="207" name="Google Shape;207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459024" y="1898963"/>
            <a:ext cx="10193655" cy="156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Given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((x + y) – ((x + y) * (x – y ))) + ((x + y) * (x – y 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Step 3 - Identify the common subexpressions and eliminate step wise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18"/>
          <p:cNvGrpSpPr/>
          <p:nvPr/>
        </p:nvGrpSpPr>
        <p:grpSpPr>
          <a:xfrm>
            <a:off x="471724" y="4268050"/>
            <a:ext cx="6763625" cy="3976131"/>
            <a:chOff x="471724" y="4268050"/>
            <a:chExt cx="6763625" cy="3976131"/>
          </a:xfrm>
        </p:grpSpPr>
        <p:pic>
          <p:nvPicPr>
            <p:cNvPr id="211" name="Google Shape;21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4100" y="4268050"/>
              <a:ext cx="6371249" cy="3459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8"/>
            <p:cNvSpPr/>
            <p:nvPr/>
          </p:nvSpPr>
          <p:spPr>
            <a:xfrm>
              <a:off x="471724" y="6048351"/>
              <a:ext cx="5080000" cy="2195830"/>
            </a:xfrm>
            <a:custGeom>
              <a:rect b="b" l="l" r="r" t="t"/>
              <a:pathLst>
                <a:path extrusionOk="0" h="2195829" w="5080000">
                  <a:moveTo>
                    <a:pt x="0" y="1021499"/>
                  </a:moveTo>
                  <a:lnTo>
                    <a:pt x="1134" y="973412"/>
                  </a:lnTo>
                  <a:lnTo>
                    <a:pt x="4505" y="925898"/>
                  </a:lnTo>
                  <a:lnTo>
                    <a:pt x="10062" y="879005"/>
                  </a:lnTo>
                  <a:lnTo>
                    <a:pt x="17754" y="832782"/>
                  </a:lnTo>
                  <a:lnTo>
                    <a:pt x="27533" y="787279"/>
                  </a:lnTo>
                  <a:lnTo>
                    <a:pt x="39347" y="742544"/>
                  </a:lnTo>
                  <a:lnTo>
                    <a:pt x="53147" y="698626"/>
                  </a:lnTo>
                  <a:lnTo>
                    <a:pt x="68882" y="655575"/>
                  </a:lnTo>
                  <a:lnTo>
                    <a:pt x="86504" y="613440"/>
                  </a:lnTo>
                  <a:lnTo>
                    <a:pt x="105960" y="572269"/>
                  </a:lnTo>
                  <a:lnTo>
                    <a:pt x="127203" y="532113"/>
                  </a:lnTo>
                  <a:lnTo>
                    <a:pt x="150180" y="493018"/>
                  </a:lnTo>
                  <a:lnTo>
                    <a:pt x="174843" y="455036"/>
                  </a:lnTo>
                  <a:lnTo>
                    <a:pt x="201142" y="418215"/>
                  </a:lnTo>
                  <a:lnTo>
                    <a:pt x="229025" y="382603"/>
                  </a:lnTo>
                  <a:lnTo>
                    <a:pt x="258444" y="348251"/>
                  </a:lnTo>
                  <a:lnTo>
                    <a:pt x="289348" y="315206"/>
                  </a:lnTo>
                  <a:lnTo>
                    <a:pt x="321686" y="283519"/>
                  </a:lnTo>
                  <a:lnTo>
                    <a:pt x="355410" y="253238"/>
                  </a:lnTo>
                  <a:lnTo>
                    <a:pt x="390469" y="224411"/>
                  </a:lnTo>
                  <a:lnTo>
                    <a:pt x="426813" y="197090"/>
                  </a:lnTo>
                  <a:lnTo>
                    <a:pt x="464391" y="171321"/>
                  </a:lnTo>
                  <a:lnTo>
                    <a:pt x="503154" y="147155"/>
                  </a:lnTo>
                  <a:lnTo>
                    <a:pt x="543052" y="124640"/>
                  </a:lnTo>
                  <a:lnTo>
                    <a:pt x="584034" y="103826"/>
                  </a:lnTo>
                  <a:lnTo>
                    <a:pt x="626051" y="84761"/>
                  </a:lnTo>
                  <a:lnTo>
                    <a:pt x="669053" y="67495"/>
                  </a:lnTo>
                  <a:lnTo>
                    <a:pt x="712989" y="52076"/>
                  </a:lnTo>
                  <a:lnTo>
                    <a:pt x="757809" y="38554"/>
                  </a:lnTo>
                  <a:lnTo>
                    <a:pt x="803464" y="26978"/>
                  </a:lnTo>
                  <a:lnTo>
                    <a:pt x="849903" y="17397"/>
                  </a:lnTo>
                  <a:lnTo>
                    <a:pt x="897076" y="9859"/>
                  </a:lnTo>
                  <a:lnTo>
                    <a:pt x="944933" y="4414"/>
                  </a:lnTo>
                  <a:lnTo>
                    <a:pt x="993424" y="1111"/>
                  </a:lnTo>
                  <a:lnTo>
                    <a:pt x="1042499" y="0"/>
                  </a:lnTo>
                  <a:lnTo>
                    <a:pt x="1094194" y="1255"/>
                  </a:lnTo>
                  <a:lnTo>
                    <a:pt x="1145538" y="4998"/>
                  </a:lnTo>
                  <a:lnTo>
                    <a:pt x="1196445" y="11194"/>
                  </a:lnTo>
                  <a:lnTo>
                    <a:pt x="1246831" y="19809"/>
                  </a:lnTo>
                  <a:lnTo>
                    <a:pt x="1296609" y="30807"/>
                  </a:lnTo>
                  <a:lnTo>
                    <a:pt x="1345695" y="44154"/>
                  </a:lnTo>
                  <a:lnTo>
                    <a:pt x="1394003" y="59815"/>
                  </a:lnTo>
                  <a:lnTo>
                    <a:pt x="1441447" y="77756"/>
                  </a:lnTo>
                  <a:lnTo>
                    <a:pt x="1487942" y="97942"/>
                  </a:lnTo>
                  <a:lnTo>
                    <a:pt x="1533403" y="120339"/>
                  </a:lnTo>
                  <a:lnTo>
                    <a:pt x="1577744" y="144911"/>
                  </a:lnTo>
                  <a:lnTo>
                    <a:pt x="1620879" y="171623"/>
                  </a:lnTo>
                  <a:lnTo>
                    <a:pt x="1662724" y="200442"/>
                  </a:lnTo>
                  <a:lnTo>
                    <a:pt x="1703192" y="231333"/>
                  </a:lnTo>
                  <a:lnTo>
                    <a:pt x="1742199" y="264260"/>
                  </a:lnTo>
                  <a:lnTo>
                    <a:pt x="1779658" y="299190"/>
                  </a:lnTo>
                  <a:lnTo>
                    <a:pt x="1815306" y="335895"/>
                  </a:lnTo>
                  <a:lnTo>
                    <a:pt x="1848910" y="374116"/>
                  </a:lnTo>
                  <a:lnTo>
                    <a:pt x="1880436" y="413769"/>
                  </a:lnTo>
                  <a:lnTo>
                    <a:pt x="1909847" y="454771"/>
                  </a:lnTo>
                  <a:lnTo>
                    <a:pt x="1937109" y="497037"/>
                  </a:lnTo>
                  <a:lnTo>
                    <a:pt x="1962186" y="540485"/>
                  </a:lnTo>
                  <a:lnTo>
                    <a:pt x="1985043" y="585030"/>
                  </a:lnTo>
                  <a:lnTo>
                    <a:pt x="2005644" y="630588"/>
                  </a:lnTo>
                  <a:lnTo>
                    <a:pt x="2023954" y="677077"/>
                  </a:lnTo>
                  <a:lnTo>
                    <a:pt x="2039937" y="724411"/>
                  </a:lnTo>
                  <a:lnTo>
                    <a:pt x="2053559" y="772508"/>
                  </a:lnTo>
                  <a:lnTo>
                    <a:pt x="2064783" y="821284"/>
                  </a:lnTo>
                  <a:lnTo>
                    <a:pt x="2073575" y="870654"/>
                  </a:lnTo>
                  <a:lnTo>
                    <a:pt x="2079898" y="920536"/>
                  </a:lnTo>
                  <a:lnTo>
                    <a:pt x="2083718" y="970846"/>
                  </a:lnTo>
                  <a:lnTo>
                    <a:pt x="2084999" y="1021499"/>
                  </a:lnTo>
                  <a:lnTo>
                    <a:pt x="2083865" y="1069586"/>
                  </a:lnTo>
                  <a:lnTo>
                    <a:pt x="2080494" y="1117100"/>
                  </a:lnTo>
                  <a:lnTo>
                    <a:pt x="2074937" y="1163993"/>
                  </a:lnTo>
                  <a:lnTo>
                    <a:pt x="2067245" y="1210216"/>
                  </a:lnTo>
                  <a:lnTo>
                    <a:pt x="2057466" y="1255720"/>
                  </a:lnTo>
                  <a:lnTo>
                    <a:pt x="2045652" y="1300455"/>
                  </a:lnTo>
                  <a:lnTo>
                    <a:pt x="2031852" y="1344372"/>
                  </a:lnTo>
                  <a:lnTo>
                    <a:pt x="2016117" y="1387423"/>
                  </a:lnTo>
                  <a:lnTo>
                    <a:pt x="1998495" y="1429558"/>
                  </a:lnTo>
                  <a:lnTo>
                    <a:pt x="1979039" y="1470729"/>
                  </a:lnTo>
                  <a:lnTo>
                    <a:pt x="1957796" y="1510886"/>
                  </a:lnTo>
                  <a:lnTo>
                    <a:pt x="1934819" y="1549980"/>
                  </a:lnTo>
                  <a:lnTo>
                    <a:pt x="1910156" y="1587962"/>
                  </a:lnTo>
                  <a:lnTo>
                    <a:pt x="1883857" y="1624784"/>
                  </a:lnTo>
                  <a:lnTo>
                    <a:pt x="1855974" y="1660395"/>
                  </a:lnTo>
                  <a:lnTo>
                    <a:pt x="1826555" y="1694748"/>
                  </a:lnTo>
                  <a:lnTo>
                    <a:pt x="1795651" y="1727792"/>
                  </a:lnTo>
                  <a:lnTo>
                    <a:pt x="1763313" y="1759480"/>
                  </a:lnTo>
                  <a:lnTo>
                    <a:pt x="1729589" y="1789761"/>
                  </a:lnTo>
                  <a:lnTo>
                    <a:pt x="1694530" y="1818587"/>
                  </a:lnTo>
                  <a:lnTo>
                    <a:pt x="1658186" y="1845909"/>
                  </a:lnTo>
                  <a:lnTo>
                    <a:pt x="1620608" y="1871677"/>
                  </a:lnTo>
                  <a:lnTo>
                    <a:pt x="1581845" y="1895844"/>
                  </a:lnTo>
                  <a:lnTo>
                    <a:pt x="1541947" y="1918358"/>
                  </a:lnTo>
                  <a:lnTo>
                    <a:pt x="1500965" y="1939173"/>
                  </a:lnTo>
                  <a:lnTo>
                    <a:pt x="1458948" y="1958237"/>
                  </a:lnTo>
                  <a:lnTo>
                    <a:pt x="1415946" y="1975504"/>
                  </a:lnTo>
                  <a:lnTo>
                    <a:pt x="1372010" y="1990922"/>
                  </a:lnTo>
                  <a:lnTo>
                    <a:pt x="1327190" y="2004444"/>
                  </a:lnTo>
                  <a:lnTo>
                    <a:pt x="1281535" y="2016020"/>
                  </a:lnTo>
                  <a:lnTo>
                    <a:pt x="1235096" y="2025602"/>
                  </a:lnTo>
                  <a:lnTo>
                    <a:pt x="1187923" y="2033140"/>
                  </a:lnTo>
                  <a:lnTo>
                    <a:pt x="1140066" y="2038584"/>
                  </a:lnTo>
                  <a:lnTo>
                    <a:pt x="1091575" y="2041887"/>
                  </a:lnTo>
                  <a:lnTo>
                    <a:pt x="1042499" y="2042999"/>
                  </a:lnTo>
                  <a:lnTo>
                    <a:pt x="993424" y="2041887"/>
                  </a:lnTo>
                  <a:lnTo>
                    <a:pt x="944933" y="2038584"/>
                  </a:lnTo>
                  <a:lnTo>
                    <a:pt x="897076" y="2033140"/>
                  </a:lnTo>
                  <a:lnTo>
                    <a:pt x="849903" y="2025602"/>
                  </a:lnTo>
                  <a:lnTo>
                    <a:pt x="803464" y="2016020"/>
                  </a:lnTo>
                  <a:lnTo>
                    <a:pt x="757809" y="2004444"/>
                  </a:lnTo>
                  <a:lnTo>
                    <a:pt x="712989" y="1990922"/>
                  </a:lnTo>
                  <a:lnTo>
                    <a:pt x="669053" y="1975504"/>
                  </a:lnTo>
                  <a:lnTo>
                    <a:pt x="626051" y="1958237"/>
                  </a:lnTo>
                  <a:lnTo>
                    <a:pt x="584034" y="1939173"/>
                  </a:lnTo>
                  <a:lnTo>
                    <a:pt x="543052" y="1918358"/>
                  </a:lnTo>
                  <a:lnTo>
                    <a:pt x="503154" y="1895844"/>
                  </a:lnTo>
                  <a:lnTo>
                    <a:pt x="464391" y="1871677"/>
                  </a:lnTo>
                  <a:lnTo>
                    <a:pt x="426813" y="1845909"/>
                  </a:lnTo>
                  <a:lnTo>
                    <a:pt x="390469" y="1818587"/>
                  </a:lnTo>
                  <a:lnTo>
                    <a:pt x="355410" y="1789761"/>
                  </a:lnTo>
                  <a:lnTo>
                    <a:pt x="321686" y="1759480"/>
                  </a:lnTo>
                  <a:lnTo>
                    <a:pt x="289348" y="1727792"/>
                  </a:lnTo>
                  <a:lnTo>
                    <a:pt x="258444" y="1694748"/>
                  </a:lnTo>
                  <a:lnTo>
                    <a:pt x="229025" y="1660395"/>
                  </a:lnTo>
                  <a:lnTo>
                    <a:pt x="201142" y="1624784"/>
                  </a:lnTo>
                  <a:lnTo>
                    <a:pt x="174843" y="1587962"/>
                  </a:lnTo>
                  <a:lnTo>
                    <a:pt x="150180" y="1549980"/>
                  </a:lnTo>
                  <a:lnTo>
                    <a:pt x="127203" y="1510886"/>
                  </a:lnTo>
                  <a:lnTo>
                    <a:pt x="105960" y="1470729"/>
                  </a:lnTo>
                  <a:lnTo>
                    <a:pt x="86504" y="1429558"/>
                  </a:lnTo>
                  <a:lnTo>
                    <a:pt x="68882" y="1387423"/>
                  </a:lnTo>
                  <a:lnTo>
                    <a:pt x="53147" y="1344372"/>
                  </a:lnTo>
                  <a:lnTo>
                    <a:pt x="39347" y="1300455"/>
                  </a:lnTo>
                  <a:lnTo>
                    <a:pt x="27533" y="1255720"/>
                  </a:lnTo>
                  <a:lnTo>
                    <a:pt x="17754" y="1210216"/>
                  </a:lnTo>
                  <a:lnTo>
                    <a:pt x="10062" y="1163993"/>
                  </a:lnTo>
                  <a:lnTo>
                    <a:pt x="4505" y="1117100"/>
                  </a:lnTo>
                  <a:lnTo>
                    <a:pt x="1134" y="1069586"/>
                  </a:lnTo>
                  <a:lnTo>
                    <a:pt x="0" y="1021499"/>
                  </a:lnTo>
                  <a:close/>
                </a:path>
                <a:path extrusionOk="0" h="2195829" w="5080000">
                  <a:moveTo>
                    <a:pt x="2994849" y="1173899"/>
                  </a:moveTo>
                  <a:lnTo>
                    <a:pt x="2995984" y="1125812"/>
                  </a:lnTo>
                  <a:lnTo>
                    <a:pt x="2999355" y="1078298"/>
                  </a:lnTo>
                  <a:lnTo>
                    <a:pt x="3004912" y="1031405"/>
                  </a:lnTo>
                  <a:lnTo>
                    <a:pt x="3012604" y="985182"/>
                  </a:lnTo>
                  <a:lnTo>
                    <a:pt x="3022383" y="939679"/>
                  </a:lnTo>
                  <a:lnTo>
                    <a:pt x="3034197" y="894944"/>
                  </a:lnTo>
                  <a:lnTo>
                    <a:pt x="3047997" y="851026"/>
                  </a:lnTo>
                  <a:lnTo>
                    <a:pt x="3063732" y="807975"/>
                  </a:lnTo>
                  <a:lnTo>
                    <a:pt x="3081354" y="765840"/>
                  </a:lnTo>
                  <a:lnTo>
                    <a:pt x="3100810" y="724670"/>
                  </a:lnTo>
                  <a:lnTo>
                    <a:pt x="3122053" y="684513"/>
                  </a:lnTo>
                  <a:lnTo>
                    <a:pt x="3145030" y="645419"/>
                  </a:lnTo>
                  <a:lnTo>
                    <a:pt x="3169693" y="607436"/>
                  </a:lnTo>
                  <a:lnTo>
                    <a:pt x="3195991" y="570615"/>
                  </a:lnTo>
                  <a:lnTo>
                    <a:pt x="3223875" y="535003"/>
                  </a:lnTo>
                  <a:lnTo>
                    <a:pt x="3253294" y="500651"/>
                  </a:lnTo>
                  <a:lnTo>
                    <a:pt x="3284197" y="467606"/>
                  </a:lnTo>
                  <a:lnTo>
                    <a:pt x="3316536" y="435919"/>
                  </a:lnTo>
                  <a:lnTo>
                    <a:pt x="3350260" y="405638"/>
                  </a:lnTo>
                  <a:lnTo>
                    <a:pt x="3385319" y="376812"/>
                  </a:lnTo>
                  <a:lnTo>
                    <a:pt x="3421662" y="349490"/>
                  </a:lnTo>
                  <a:lnTo>
                    <a:pt x="3459241" y="323721"/>
                  </a:lnTo>
                  <a:lnTo>
                    <a:pt x="3498004" y="299555"/>
                  </a:lnTo>
                  <a:lnTo>
                    <a:pt x="3537902" y="277040"/>
                  </a:lnTo>
                  <a:lnTo>
                    <a:pt x="3578884" y="256226"/>
                  </a:lnTo>
                  <a:lnTo>
                    <a:pt x="3620901" y="237161"/>
                  </a:lnTo>
                  <a:lnTo>
                    <a:pt x="3663903" y="219895"/>
                  </a:lnTo>
                  <a:lnTo>
                    <a:pt x="3707839" y="204476"/>
                  </a:lnTo>
                  <a:lnTo>
                    <a:pt x="3752659" y="190954"/>
                  </a:lnTo>
                  <a:lnTo>
                    <a:pt x="3798314" y="179378"/>
                  </a:lnTo>
                  <a:lnTo>
                    <a:pt x="3844753" y="169797"/>
                  </a:lnTo>
                  <a:lnTo>
                    <a:pt x="3891926" y="162259"/>
                  </a:lnTo>
                  <a:lnTo>
                    <a:pt x="3939783" y="156814"/>
                  </a:lnTo>
                  <a:lnTo>
                    <a:pt x="3988274" y="153511"/>
                  </a:lnTo>
                  <a:lnTo>
                    <a:pt x="4037349" y="152399"/>
                  </a:lnTo>
                  <a:lnTo>
                    <a:pt x="4089044" y="153655"/>
                  </a:lnTo>
                  <a:lnTo>
                    <a:pt x="4140388" y="157398"/>
                  </a:lnTo>
                  <a:lnTo>
                    <a:pt x="4191295" y="163594"/>
                  </a:lnTo>
                  <a:lnTo>
                    <a:pt x="4241681" y="172209"/>
                  </a:lnTo>
                  <a:lnTo>
                    <a:pt x="4291459" y="183207"/>
                  </a:lnTo>
                  <a:lnTo>
                    <a:pt x="4340545" y="196554"/>
                  </a:lnTo>
                  <a:lnTo>
                    <a:pt x="4388853" y="212215"/>
                  </a:lnTo>
                  <a:lnTo>
                    <a:pt x="4436297" y="230156"/>
                  </a:lnTo>
                  <a:lnTo>
                    <a:pt x="4482792" y="250342"/>
                  </a:lnTo>
                  <a:lnTo>
                    <a:pt x="4528253" y="272739"/>
                  </a:lnTo>
                  <a:lnTo>
                    <a:pt x="4572594" y="297311"/>
                  </a:lnTo>
                  <a:lnTo>
                    <a:pt x="4615729" y="324023"/>
                  </a:lnTo>
                  <a:lnTo>
                    <a:pt x="4657574" y="352842"/>
                  </a:lnTo>
                  <a:lnTo>
                    <a:pt x="4698042" y="383733"/>
                  </a:lnTo>
                  <a:lnTo>
                    <a:pt x="4737049" y="416660"/>
                  </a:lnTo>
                  <a:lnTo>
                    <a:pt x="4774508" y="451590"/>
                  </a:lnTo>
                  <a:lnTo>
                    <a:pt x="4810156" y="488295"/>
                  </a:lnTo>
                  <a:lnTo>
                    <a:pt x="4843760" y="526516"/>
                  </a:lnTo>
                  <a:lnTo>
                    <a:pt x="4875286" y="566169"/>
                  </a:lnTo>
                  <a:lnTo>
                    <a:pt x="4904697" y="607171"/>
                  </a:lnTo>
                  <a:lnTo>
                    <a:pt x="4931959" y="649437"/>
                  </a:lnTo>
                  <a:lnTo>
                    <a:pt x="4957036" y="692885"/>
                  </a:lnTo>
                  <a:lnTo>
                    <a:pt x="4979893" y="737430"/>
                  </a:lnTo>
                  <a:lnTo>
                    <a:pt x="5000494" y="782988"/>
                  </a:lnTo>
                  <a:lnTo>
                    <a:pt x="5018804" y="829477"/>
                  </a:lnTo>
                  <a:lnTo>
                    <a:pt x="5034787" y="876811"/>
                  </a:lnTo>
                  <a:lnTo>
                    <a:pt x="5048409" y="924908"/>
                  </a:lnTo>
                  <a:lnTo>
                    <a:pt x="5059633" y="973684"/>
                  </a:lnTo>
                  <a:lnTo>
                    <a:pt x="5068425" y="1023055"/>
                  </a:lnTo>
                  <a:lnTo>
                    <a:pt x="5074748" y="1072936"/>
                  </a:lnTo>
                  <a:lnTo>
                    <a:pt x="5078568" y="1123246"/>
                  </a:lnTo>
                  <a:lnTo>
                    <a:pt x="5079849" y="1173899"/>
                  </a:lnTo>
                  <a:lnTo>
                    <a:pt x="5078715" y="1221986"/>
                  </a:lnTo>
                  <a:lnTo>
                    <a:pt x="5075344" y="1269500"/>
                  </a:lnTo>
                  <a:lnTo>
                    <a:pt x="5069787" y="1316393"/>
                  </a:lnTo>
                  <a:lnTo>
                    <a:pt x="5062095" y="1362616"/>
                  </a:lnTo>
                  <a:lnTo>
                    <a:pt x="5052316" y="1408120"/>
                  </a:lnTo>
                  <a:lnTo>
                    <a:pt x="5040502" y="1452855"/>
                  </a:lnTo>
                  <a:lnTo>
                    <a:pt x="5026702" y="1496772"/>
                  </a:lnTo>
                  <a:lnTo>
                    <a:pt x="5010967" y="1539823"/>
                  </a:lnTo>
                  <a:lnTo>
                    <a:pt x="4993345" y="1581958"/>
                  </a:lnTo>
                  <a:lnTo>
                    <a:pt x="4973889" y="1623129"/>
                  </a:lnTo>
                  <a:lnTo>
                    <a:pt x="4952646" y="1663286"/>
                  </a:lnTo>
                  <a:lnTo>
                    <a:pt x="4929669" y="1702380"/>
                  </a:lnTo>
                  <a:lnTo>
                    <a:pt x="4905006" y="1740362"/>
                  </a:lnTo>
                  <a:lnTo>
                    <a:pt x="4878707" y="1777184"/>
                  </a:lnTo>
                  <a:lnTo>
                    <a:pt x="4850824" y="1812795"/>
                  </a:lnTo>
                  <a:lnTo>
                    <a:pt x="4821405" y="1847148"/>
                  </a:lnTo>
                  <a:lnTo>
                    <a:pt x="4790502" y="1880192"/>
                  </a:lnTo>
                  <a:lnTo>
                    <a:pt x="4758163" y="1911880"/>
                  </a:lnTo>
                  <a:lnTo>
                    <a:pt x="4724439" y="1942161"/>
                  </a:lnTo>
                  <a:lnTo>
                    <a:pt x="4689380" y="1970987"/>
                  </a:lnTo>
                  <a:lnTo>
                    <a:pt x="4653037" y="1998309"/>
                  </a:lnTo>
                  <a:lnTo>
                    <a:pt x="4615458" y="2024077"/>
                  </a:lnTo>
                  <a:lnTo>
                    <a:pt x="4576695" y="2048244"/>
                  </a:lnTo>
                  <a:lnTo>
                    <a:pt x="4536797" y="2070758"/>
                  </a:lnTo>
                  <a:lnTo>
                    <a:pt x="4495815" y="2091573"/>
                  </a:lnTo>
                  <a:lnTo>
                    <a:pt x="4453798" y="2110637"/>
                  </a:lnTo>
                  <a:lnTo>
                    <a:pt x="4410796" y="2127904"/>
                  </a:lnTo>
                  <a:lnTo>
                    <a:pt x="4366860" y="2143322"/>
                  </a:lnTo>
                  <a:lnTo>
                    <a:pt x="4322040" y="2156844"/>
                  </a:lnTo>
                  <a:lnTo>
                    <a:pt x="4276385" y="2168420"/>
                  </a:lnTo>
                  <a:lnTo>
                    <a:pt x="4229946" y="2178002"/>
                  </a:lnTo>
                  <a:lnTo>
                    <a:pt x="4182773" y="2185540"/>
                  </a:lnTo>
                  <a:lnTo>
                    <a:pt x="4134916" y="2190984"/>
                  </a:lnTo>
                  <a:lnTo>
                    <a:pt x="4086425" y="2194287"/>
                  </a:lnTo>
                  <a:lnTo>
                    <a:pt x="4037349" y="2195399"/>
                  </a:lnTo>
                  <a:lnTo>
                    <a:pt x="3988274" y="2194287"/>
                  </a:lnTo>
                  <a:lnTo>
                    <a:pt x="3939783" y="2190984"/>
                  </a:lnTo>
                  <a:lnTo>
                    <a:pt x="3891926" y="2185540"/>
                  </a:lnTo>
                  <a:lnTo>
                    <a:pt x="3844753" y="2178002"/>
                  </a:lnTo>
                  <a:lnTo>
                    <a:pt x="3798314" y="2168420"/>
                  </a:lnTo>
                  <a:lnTo>
                    <a:pt x="3752659" y="2156844"/>
                  </a:lnTo>
                  <a:lnTo>
                    <a:pt x="3707839" y="2143322"/>
                  </a:lnTo>
                  <a:lnTo>
                    <a:pt x="3663903" y="2127904"/>
                  </a:lnTo>
                  <a:lnTo>
                    <a:pt x="3620901" y="2110637"/>
                  </a:lnTo>
                  <a:lnTo>
                    <a:pt x="3578884" y="2091573"/>
                  </a:lnTo>
                  <a:lnTo>
                    <a:pt x="3537902" y="2070758"/>
                  </a:lnTo>
                  <a:lnTo>
                    <a:pt x="3498004" y="2048244"/>
                  </a:lnTo>
                  <a:lnTo>
                    <a:pt x="3459241" y="2024077"/>
                  </a:lnTo>
                  <a:lnTo>
                    <a:pt x="3421662" y="1998309"/>
                  </a:lnTo>
                  <a:lnTo>
                    <a:pt x="3385319" y="1970987"/>
                  </a:lnTo>
                  <a:lnTo>
                    <a:pt x="3350260" y="1942161"/>
                  </a:lnTo>
                  <a:lnTo>
                    <a:pt x="3316536" y="1911880"/>
                  </a:lnTo>
                  <a:lnTo>
                    <a:pt x="3284197" y="1880192"/>
                  </a:lnTo>
                  <a:lnTo>
                    <a:pt x="3253294" y="1847148"/>
                  </a:lnTo>
                  <a:lnTo>
                    <a:pt x="3223875" y="1812795"/>
                  </a:lnTo>
                  <a:lnTo>
                    <a:pt x="3195991" y="1777184"/>
                  </a:lnTo>
                  <a:lnTo>
                    <a:pt x="3169693" y="1740362"/>
                  </a:lnTo>
                  <a:lnTo>
                    <a:pt x="3145030" y="1702380"/>
                  </a:lnTo>
                  <a:lnTo>
                    <a:pt x="3122053" y="1663286"/>
                  </a:lnTo>
                  <a:lnTo>
                    <a:pt x="3100810" y="1623129"/>
                  </a:lnTo>
                  <a:lnTo>
                    <a:pt x="3081354" y="1581958"/>
                  </a:lnTo>
                  <a:lnTo>
                    <a:pt x="3063732" y="1539823"/>
                  </a:lnTo>
                  <a:lnTo>
                    <a:pt x="3047997" y="1496772"/>
                  </a:lnTo>
                  <a:lnTo>
                    <a:pt x="3034197" y="1452855"/>
                  </a:lnTo>
                  <a:lnTo>
                    <a:pt x="3022383" y="1408120"/>
                  </a:lnTo>
                  <a:lnTo>
                    <a:pt x="3012604" y="1362616"/>
                  </a:lnTo>
                  <a:lnTo>
                    <a:pt x="3004912" y="1316393"/>
                  </a:lnTo>
                  <a:lnTo>
                    <a:pt x="2999355" y="1269500"/>
                  </a:lnTo>
                  <a:lnTo>
                    <a:pt x="2995984" y="1221986"/>
                  </a:lnTo>
                  <a:lnTo>
                    <a:pt x="2994849" y="117389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" name="Google Shape;21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9649" y="4207875"/>
            <a:ext cx="5596254" cy="369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1 - Solution</a:t>
            </a:r>
            <a:endParaRPr sz="3000"/>
          </a:p>
        </p:txBody>
      </p:sp>
      <p:sp>
        <p:nvSpPr>
          <p:cNvPr id="219" name="Google Shape;219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 txBox="1"/>
          <p:nvPr/>
        </p:nvSpPr>
        <p:spPr>
          <a:xfrm>
            <a:off x="459024" y="1898963"/>
            <a:ext cx="10193655" cy="156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Given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((x + y) – ((x + y) * (x – y ))) + ((x + y) * (x – y 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Step 3 - Identify the common subexpressions and eliminate step wise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19"/>
          <p:cNvGrpSpPr/>
          <p:nvPr/>
        </p:nvGrpSpPr>
        <p:grpSpPr>
          <a:xfrm>
            <a:off x="680150" y="4478350"/>
            <a:ext cx="5838313" cy="4064580"/>
            <a:chOff x="680150" y="4478350"/>
            <a:chExt cx="5838313" cy="4064580"/>
          </a:xfrm>
        </p:grpSpPr>
        <p:sp>
          <p:nvSpPr>
            <p:cNvPr id="223" name="Google Shape;223;p19"/>
            <p:cNvSpPr/>
            <p:nvPr/>
          </p:nvSpPr>
          <p:spPr>
            <a:xfrm>
              <a:off x="1689924" y="7420250"/>
              <a:ext cx="2085339" cy="1122680"/>
            </a:xfrm>
            <a:custGeom>
              <a:rect b="b" l="l" r="r" t="t"/>
              <a:pathLst>
                <a:path extrusionOk="0" h="1122679" w="2085339">
                  <a:moveTo>
                    <a:pt x="0" y="561149"/>
                  </a:moveTo>
                  <a:lnTo>
                    <a:pt x="1769" y="528178"/>
                  </a:lnTo>
                  <a:lnTo>
                    <a:pt x="7013" y="495707"/>
                  </a:lnTo>
                  <a:lnTo>
                    <a:pt x="27533" y="432483"/>
                  </a:lnTo>
                  <a:lnTo>
                    <a:pt x="60776" y="371897"/>
                  </a:lnTo>
                  <a:lnTo>
                    <a:pt x="105960" y="314370"/>
                  </a:lnTo>
                  <a:lnTo>
                    <a:pt x="132786" y="286885"/>
                  </a:lnTo>
                  <a:lnTo>
                    <a:pt x="162304" y="260323"/>
                  </a:lnTo>
                  <a:lnTo>
                    <a:pt x="194416" y="234737"/>
                  </a:lnTo>
                  <a:lnTo>
                    <a:pt x="229025" y="210179"/>
                  </a:lnTo>
                  <a:lnTo>
                    <a:pt x="266032" y="186701"/>
                  </a:lnTo>
                  <a:lnTo>
                    <a:pt x="305341" y="164356"/>
                  </a:lnTo>
                  <a:lnTo>
                    <a:pt x="346852" y="143198"/>
                  </a:lnTo>
                  <a:lnTo>
                    <a:pt x="390469" y="123278"/>
                  </a:lnTo>
                  <a:lnTo>
                    <a:pt x="436093" y="104649"/>
                  </a:lnTo>
                  <a:lnTo>
                    <a:pt x="483628" y="87364"/>
                  </a:lnTo>
                  <a:lnTo>
                    <a:pt x="532974" y="71475"/>
                  </a:lnTo>
                  <a:lnTo>
                    <a:pt x="584034" y="57035"/>
                  </a:lnTo>
                  <a:lnTo>
                    <a:pt x="636711" y="44097"/>
                  </a:lnTo>
                  <a:lnTo>
                    <a:pt x="690907" y="32714"/>
                  </a:lnTo>
                  <a:lnTo>
                    <a:pt x="746524" y="22937"/>
                  </a:lnTo>
                  <a:lnTo>
                    <a:pt x="803464" y="14820"/>
                  </a:lnTo>
                  <a:lnTo>
                    <a:pt x="861629" y="8415"/>
                  </a:lnTo>
                  <a:lnTo>
                    <a:pt x="920922" y="3775"/>
                  </a:lnTo>
                  <a:lnTo>
                    <a:pt x="981245" y="952"/>
                  </a:lnTo>
                  <a:lnTo>
                    <a:pt x="1042499" y="0"/>
                  </a:lnTo>
                  <a:lnTo>
                    <a:pt x="1103754" y="952"/>
                  </a:lnTo>
                  <a:lnTo>
                    <a:pt x="1164077" y="3775"/>
                  </a:lnTo>
                  <a:lnTo>
                    <a:pt x="1223370" y="8415"/>
                  </a:lnTo>
                  <a:lnTo>
                    <a:pt x="1281535" y="14820"/>
                  </a:lnTo>
                  <a:lnTo>
                    <a:pt x="1338475" y="22937"/>
                  </a:lnTo>
                  <a:lnTo>
                    <a:pt x="1394092" y="32714"/>
                  </a:lnTo>
                  <a:lnTo>
                    <a:pt x="1448288" y="44097"/>
                  </a:lnTo>
                  <a:lnTo>
                    <a:pt x="1500965" y="57035"/>
                  </a:lnTo>
                  <a:lnTo>
                    <a:pt x="1552025" y="71475"/>
                  </a:lnTo>
                  <a:lnTo>
                    <a:pt x="1601371" y="87364"/>
                  </a:lnTo>
                  <a:lnTo>
                    <a:pt x="1648906" y="104649"/>
                  </a:lnTo>
                  <a:lnTo>
                    <a:pt x="1694530" y="123278"/>
                  </a:lnTo>
                  <a:lnTo>
                    <a:pt x="1738147" y="143198"/>
                  </a:lnTo>
                  <a:lnTo>
                    <a:pt x="1779658" y="164356"/>
                  </a:lnTo>
                  <a:lnTo>
                    <a:pt x="1818967" y="186701"/>
                  </a:lnTo>
                  <a:lnTo>
                    <a:pt x="1855974" y="210179"/>
                  </a:lnTo>
                  <a:lnTo>
                    <a:pt x="1890583" y="234737"/>
                  </a:lnTo>
                  <a:lnTo>
                    <a:pt x="1922695" y="260323"/>
                  </a:lnTo>
                  <a:lnTo>
                    <a:pt x="1952213" y="286885"/>
                  </a:lnTo>
                  <a:lnTo>
                    <a:pt x="1979039" y="314370"/>
                  </a:lnTo>
                  <a:lnTo>
                    <a:pt x="2024223" y="371897"/>
                  </a:lnTo>
                  <a:lnTo>
                    <a:pt x="2057466" y="432483"/>
                  </a:lnTo>
                  <a:lnTo>
                    <a:pt x="2077986" y="495707"/>
                  </a:lnTo>
                  <a:lnTo>
                    <a:pt x="2084999" y="561149"/>
                  </a:lnTo>
                  <a:lnTo>
                    <a:pt x="2077986" y="626592"/>
                  </a:lnTo>
                  <a:lnTo>
                    <a:pt x="2057466" y="689816"/>
                  </a:lnTo>
                  <a:lnTo>
                    <a:pt x="2024223" y="750402"/>
                  </a:lnTo>
                  <a:lnTo>
                    <a:pt x="1979039" y="807929"/>
                  </a:lnTo>
                  <a:lnTo>
                    <a:pt x="1952213" y="835414"/>
                  </a:lnTo>
                  <a:lnTo>
                    <a:pt x="1922695" y="861976"/>
                  </a:lnTo>
                  <a:lnTo>
                    <a:pt x="1890583" y="887562"/>
                  </a:lnTo>
                  <a:lnTo>
                    <a:pt x="1855974" y="912120"/>
                  </a:lnTo>
                  <a:lnTo>
                    <a:pt x="1818967" y="935598"/>
                  </a:lnTo>
                  <a:lnTo>
                    <a:pt x="1779658" y="957943"/>
                  </a:lnTo>
                  <a:lnTo>
                    <a:pt x="1738147" y="979101"/>
                  </a:lnTo>
                  <a:lnTo>
                    <a:pt x="1694530" y="999021"/>
                  </a:lnTo>
                  <a:lnTo>
                    <a:pt x="1648906" y="1017650"/>
                  </a:lnTo>
                  <a:lnTo>
                    <a:pt x="1601371" y="1034935"/>
                  </a:lnTo>
                  <a:lnTo>
                    <a:pt x="1552025" y="1050824"/>
                  </a:lnTo>
                  <a:lnTo>
                    <a:pt x="1500965" y="1065264"/>
                  </a:lnTo>
                  <a:lnTo>
                    <a:pt x="1448288" y="1078202"/>
                  </a:lnTo>
                  <a:lnTo>
                    <a:pt x="1394092" y="1089585"/>
                  </a:lnTo>
                  <a:lnTo>
                    <a:pt x="1338475" y="1099362"/>
                  </a:lnTo>
                  <a:lnTo>
                    <a:pt x="1281535" y="1107479"/>
                  </a:lnTo>
                  <a:lnTo>
                    <a:pt x="1223370" y="1113884"/>
                  </a:lnTo>
                  <a:lnTo>
                    <a:pt x="1164077" y="1118524"/>
                  </a:lnTo>
                  <a:lnTo>
                    <a:pt x="1103754" y="1121347"/>
                  </a:lnTo>
                  <a:lnTo>
                    <a:pt x="1042499" y="1122299"/>
                  </a:lnTo>
                  <a:lnTo>
                    <a:pt x="981245" y="1121347"/>
                  </a:lnTo>
                  <a:lnTo>
                    <a:pt x="920922" y="1118524"/>
                  </a:lnTo>
                  <a:lnTo>
                    <a:pt x="861629" y="1113884"/>
                  </a:lnTo>
                  <a:lnTo>
                    <a:pt x="803464" y="1107479"/>
                  </a:lnTo>
                  <a:lnTo>
                    <a:pt x="746524" y="1099362"/>
                  </a:lnTo>
                  <a:lnTo>
                    <a:pt x="690907" y="1089585"/>
                  </a:lnTo>
                  <a:lnTo>
                    <a:pt x="636711" y="1078202"/>
                  </a:lnTo>
                  <a:lnTo>
                    <a:pt x="584034" y="1065264"/>
                  </a:lnTo>
                  <a:lnTo>
                    <a:pt x="532974" y="1050824"/>
                  </a:lnTo>
                  <a:lnTo>
                    <a:pt x="483628" y="1034935"/>
                  </a:lnTo>
                  <a:lnTo>
                    <a:pt x="436093" y="1017650"/>
                  </a:lnTo>
                  <a:lnTo>
                    <a:pt x="390469" y="999021"/>
                  </a:lnTo>
                  <a:lnTo>
                    <a:pt x="346852" y="979101"/>
                  </a:lnTo>
                  <a:lnTo>
                    <a:pt x="305341" y="957943"/>
                  </a:lnTo>
                  <a:lnTo>
                    <a:pt x="266032" y="935598"/>
                  </a:lnTo>
                  <a:lnTo>
                    <a:pt x="229025" y="912120"/>
                  </a:lnTo>
                  <a:lnTo>
                    <a:pt x="194416" y="887562"/>
                  </a:lnTo>
                  <a:lnTo>
                    <a:pt x="162304" y="861976"/>
                  </a:lnTo>
                  <a:lnTo>
                    <a:pt x="132786" y="835414"/>
                  </a:lnTo>
                  <a:lnTo>
                    <a:pt x="105960" y="807929"/>
                  </a:lnTo>
                  <a:lnTo>
                    <a:pt x="60776" y="750402"/>
                  </a:lnTo>
                  <a:lnTo>
                    <a:pt x="27533" y="689816"/>
                  </a:lnTo>
                  <a:lnTo>
                    <a:pt x="7013" y="626592"/>
                  </a:lnTo>
                  <a:lnTo>
                    <a:pt x="1769" y="594121"/>
                  </a:lnTo>
                  <a:lnTo>
                    <a:pt x="0" y="5611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4" name="Google Shape;224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0150" y="4478350"/>
              <a:ext cx="5596253" cy="3697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19"/>
            <p:cNvSpPr/>
            <p:nvPr/>
          </p:nvSpPr>
          <p:spPr>
            <a:xfrm>
              <a:off x="4433124" y="7344050"/>
              <a:ext cx="2085339" cy="1122680"/>
            </a:xfrm>
            <a:custGeom>
              <a:rect b="b" l="l" r="r" t="t"/>
              <a:pathLst>
                <a:path extrusionOk="0" h="1122679" w="2085340">
                  <a:moveTo>
                    <a:pt x="0" y="561149"/>
                  </a:moveTo>
                  <a:lnTo>
                    <a:pt x="1769" y="528178"/>
                  </a:lnTo>
                  <a:lnTo>
                    <a:pt x="7013" y="495707"/>
                  </a:lnTo>
                  <a:lnTo>
                    <a:pt x="27533" y="432483"/>
                  </a:lnTo>
                  <a:lnTo>
                    <a:pt x="60776" y="371897"/>
                  </a:lnTo>
                  <a:lnTo>
                    <a:pt x="105960" y="314370"/>
                  </a:lnTo>
                  <a:lnTo>
                    <a:pt x="132786" y="286885"/>
                  </a:lnTo>
                  <a:lnTo>
                    <a:pt x="162304" y="260323"/>
                  </a:lnTo>
                  <a:lnTo>
                    <a:pt x="194416" y="234737"/>
                  </a:lnTo>
                  <a:lnTo>
                    <a:pt x="229025" y="210179"/>
                  </a:lnTo>
                  <a:lnTo>
                    <a:pt x="266032" y="186701"/>
                  </a:lnTo>
                  <a:lnTo>
                    <a:pt x="305341" y="164356"/>
                  </a:lnTo>
                  <a:lnTo>
                    <a:pt x="346852" y="143198"/>
                  </a:lnTo>
                  <a:lnTo>
                    <a:pt x="390469" y="123278"/>
                  </a:lnTo>
                  <a:lnTo>
                    <a:pt x="436093" y="104649"/>
                  </a:lnTo>
                  <a:lnTo>
                    <a:pt x="483628" y="87364"/>
                  </a:lnTo>
                  <a:lnTo>
                    <a:pt x="532974" y="71475"/>
                  </a:lnTo>
                  <a:lnTo>
                    <a:pt x="584034" y="57035"/>
                  </a:lnTo>
                  <a:lnTo>
                    <a:pt x="636711" y="44097"/>
                  </a:lnTo>
                  <a:lnTo>
                    <a:pt x="690907" y="32714"/>
                  </a:lnTo>
                  <a:lnTo>
                    <a:pt x="746524" y="22937"/>
                  </a:lnTo>
                  <a:lnTo>
                    <a:pt x="803464" y="14820"/>
                  </a:lnTo>
                  <a:lnTo>
                    <a:pt x="861629" y="8415"/>
                  </a:lnTo>
                  <a:lnTo>
                    <a:pt x="920922" y="3775"/>
                  </a:lnTo>
                  <a:lnTo>
                    <a:pt x="981245" y="952"/>
                  </a:lnTo>
                  <a:lnTo>
                    <a:pt x="1042499" y="0"/>
                  </a:lnTo>
                  <a:lnTo>
                    <a:pt x="1103754" y="952"/>
                  </a:lnTo>
                  <a:lnTo>
                    <a:pt x="1164077" y="3775"/>
                  </a:lnTo>
                  <a:lnTo>
                    <a:pt x="1223370" y="8415"/>
                  </a:lnTo>
                  <a:lnTo>
                    <a:pt x="1281535" y="14820"/>
                  </a:lnTo>
                  <a:lnTo>
                    <a:pt x="1338475" y="22937"/>
                  </a:lnTo>
                  <a:lnTo>
                    <a:pt x="1394092" y="32714"/>
                  </a:lnTo>
                  <a:lnTo>
                    <a:pt x="1448288" y="44097"/>
                  </a:lnTo>
                  <a:lnTo>
                    <a:pt x="1500965" y="57035"/>
                  </a:lnTo>
                  <a:lnTo>
                    <a:pt x="1552025" y="71475"/>
                  </a:lnTo>
                  <a:lnTo>
                    <a:pt x="1601371" y="87364"/>
                  </a:lnTo>
                  <a:lnTo>
                    <a:pt x="1648906" y="104649"/>
                  </a:lnTo>
                  <a:lnTo>
                    <a:pt x="1694530" y="123278"/>
                  </a:lnTo>
                  <a:lnTo>
                    <a:pt x="1738147" y="143198"/>
                  </a:lnTo>
                  <a:lnTo>
                    <a:pt x="1779658" y="164356"/>
                  </a:lnTo>
                  <a:lnTo>
                    <a:pt x="1818967" y="186701"/>
                  </a:lnTo>
                  <a:lnTo>
                    <a:pt x="1855974" y="210179"/>
                  </a:lnTo>
                  <a:lnTo>
                    <a:pt x="1890583" y="234737"/>
                  </a:lnTo>
                  <a:lnTo>
                    <a:pt x="1922695" y="260323"/>
                  </a:lnTo>
                  <a:lnTo>
                    <a:pt x="1952213" y="286885"/>
                  </a:lnTo>
                  <a:lnTo>
                    <a:pt x="1979039" y="314370"/>
                  </a:lnTo>
                  <a:lnTo>
                    <a:pt x="2024223" y="371897"/>
                  </a:lnTo>
                  <a:lnTo>
                    <a:pt x="2057466" y="432483"/>
                  </a:lnTo>
                  <a:lnTo>
                    <a:pt x="2077986" y="495707"/>
                  </a:lnTo>
                  <a:lnTo>
                    <a:pt x="2084999" y="561149"/>
                  </a:lnTo>
                  <a:lnTo>
                    <a:pt x="2077986" y="626592"/>
                  </a:lnTo>
                  <a:lnTo>
                    <a:pt x="2057466" y="689816"/>
                  </a:lnTo>
                  <a:lnTo>
                    <a:pt x="2024223" y="750402"/>
                  </a:lnTo>
                  <a:lnTo>
                    <a:pt x="1979039" y="807929"/>
                  </a:lnTo>
                  <a:lnTo>
                    <a:pt x="1952213" y="835414"/>
                  </a:lnTo>
                  <a:lnTo>
                    <a:pt x="1922695" y="861976"/>
                  </a:lnTo>
                  <a:lnTo>
                    <a:pt x="1890583" y="887562"/>
                  </a:lnTo>
                  <a:lnTo>
                    <a:pt x="1855974" y="912120"/>
                  </a:lnTo>
                  <a:lnTo>
                    <a:pt x="1818967" y="935598"/>
                  </a:lnTo>
                  <a:lnTo>
                    <a:pt x="1779658" y="957943"/>
                  </a:lnTo>
                  <a:lnTo>
                    <a:pt x="1738147" y="979101"/>
                  </a:lnTo>
                  <a:lnTo>
                    <a:pt x="1694530" y="999021"/>
                  </a:lnTo>
                  <a:lnTo>
                    <a:pt x="1648906" y="1017650"/>
                  </a:lnTo>
                  <a:lnTo>
                    <a:pt x="1601371" y="1034935"/>
                  </a:lnTo>
                  <a:lnTo>
                    <a:pt x="1552025" y="1050824"/>
                  </a:lnTo>
                  <a:lnTo>
                    <a:pt x="1500965" y="1065264"/>
                  </a:lnTo>
                  <a:lnTo>
                    <a:pt x="1448288" y="1078202"/>
                  </a:lnTo>
                  <a:lnTo>
                    <a:pt x="1394092" y="1089585"/>
                  </a:lnTo>
                  <a:lnTo>
                    <a:pt x="1338475" y="1099362"/>
                  </a:lnTo>
                  <a:lnTo>
                    <a:pt x="1281535" y="1107479"/>
                  </a:lnTo>
                  <a:lnTo>
                    <a:pt x="1223370" y="1113884"/>
                  </a:lnTo>
                  <a:lnTo>
                    <a:pt x="1164077" y="1118524"/>
                  </a:lnTo>
                  <a:lnTo>
                    <a:pt x="1103754" y="1121347"/>
                  </a:lnTo>
                  <a:lnTo>
                    <a:pt x="1042499" y="1122299"/>
                  </a:lnTo>
                  <a:lnTo>
                    <a:pt x="981245" y="1121347"/>
                  </a:lnTo>
                  <a:lnTo>
                    <a:pt x="920922" y="1118524"/>
                  </a:lnTo>
                  <a:lnTo>
                    <a:pt x="861629" y="1113884"/>
                  </a:lnTo>
                  <a:lnTo>
                    <a:pt x="803464" y="1107479"/>
                  </a:lnTo>
                  <a:lnTo>
                    <a:pt x="746524" y="1099362"/>
                  </a:lnTo>
                  <a:lnTo>
                    <a:pt x="690907" y="1089585"/>
                  </a:lnTo>
                  <a:lnTo>
                    <a:pt x="636711" y="1078202"/>
                  </a:lnTo>
                  <a:lnTo>
                    <a:pt x="584034" y="1065264"/>
                  </a:lnTo>
                  <a:lnTo>
                    <a:pt x="532974" y="1050824"/>
                  </a:lnTo>
                  <a:lnTo>
                    <a:pt x="483628" y="1034935"/>
                  </a:lnTo>
                  <a:lnTo>
                    <a:pt x="436093" y="1017650"/>
                  </a:lnTo>
                  <a:lnTo>
                    <a:pt x="390469" y="999021"/>
                  </a:lnTo>
                  <a:lnTo>
                    <a:pt x="346852" y="979101"/>
                  </a:lnTo>
                  <a:lnTo>
                    <a:pt x="305341" y="957943"/>
                  </a:lnTo>
                  <a:lnTo>
                    <a:pt x="266032" y="935598"/>
                  </a:lnTo>
                  <a:lnTo>
                    <a:pt x="229025" y="912120"/>
                  </a:lnTo>
                  <a:lnTo>
                    <a:pt x="194416" y="887562"/>
                  </a:lnTo>
                  <a:lnTo>
                    <a:pt x="162304" y="861976"/>
                  </a:lnTo>
                  <a:lnTo>
                    <a:pt x="132786" y="835414"/>
                  </a:lnTo>
                  <a:lnTo>
                    <a:pt x="105960" y="807929"/>
                  </a:lnTo>
                  <a:lnTo>
                    <a:pt x="60776" y="750402"/>
                  </a:lnTo>
                  <a:lnTo>
                    <a:pt x="27533" y="689816"/>
                  </a:lnTo>
                  <a:lnTo>
                    <a:pt x="7013" y="626592"/>
                  </a:lnTo>
                  <a:lnTo>
                    <a:pt x="1769" y="594121"/>
                  </a:lnTo>
                  <a:lnTo>
                    <a:pt x="0" y="56114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6" name="Google Shape;22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9425" y="4207875"/>
            <a:ext cx="4952464" cy="41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23" y="3863765"/>
            <a:ext cx="895731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Intermediate Code Generation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1 - Solution</a:t>
            </a:r>
            <a:endParaRPr sz="3000"/>
          </a:p>
        </p:txBody>
      </p:sp>
      <p:sp>
        <p:nvSpPr>
          <p:cNvPr id="232" name="Google Shape;232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/>
        </p:nvSpPr>
        <p:spPr>
          <a:xfrm>
            <a:off x="815550" y="2175863"/>
            <a:ext cx="94818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Given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((x + y) – ((x + y) * (x – y ))) + ((x + y) * (x – y ))</a:t>
            </a: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, the DAG 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815550" y="5920458"/>
            <a:ext cx="739394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Thus,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DAG is a reduced syntax 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Calculate once, refer anywhere.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DAG optimises code, but computation is costly.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0712" y="2824225"/>
            <a:ext cx="4952464" cy="41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2</a:t>
            </a:r>
            <a:endParaRPr sz="3000"/>
          </a:p>
        </p:txBody>
      </p:sp>
      <p:sp>
        <p:nvSpPr>
          <p:cNvPr id="242" name="Google Shape;242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1"/>
          <p:cNvSpPr txBox="1"/>
          <p:nvPr/>
        </p:nvSpPr>
        <p:spPr>
          <a:xfrm>
            <a:off x="459024" y="2535808"/>
            <a:ext cx="10641965" cy="555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3606165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unambiguous grammar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-&gt; E + T | E – T | 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739140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-&gt; T * F | T / F | F  F -&gt; ( E ) | [ E ] | 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Using this, construct Syntax tree and DAG for the following expressions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+ b + a +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+ b + ( a + b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+ a * (b – c ) + ( b – c ) *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(((a + a) + ( a + a)) + ((a + a) + ( a + a)))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[(a + b)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∗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+ ((a + b) + e)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∗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(e + f )]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∗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[(a + b)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∗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/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Exercise 2 - Solutions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/>
        </p:nvSpPr>
        <p:spPr>
          <a:xfrm>
            <a:off x="890750" y="2714288"/>
            <a:ext cx="21405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1) a + b + a +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850" y="3724724"/>
            <a:ext cx="4149875" cy="405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4625" y="3604915"/>
            <a:ext cx="4149874" cy="4290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/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Exercise 2 - Solutions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890750" y="2714288"/>
            <a:ext cx="2602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2)	a + b + ( a + b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475" y="4174825"/>
            <a:ext cx="6886074" cy="31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5950" y="4054512"/>
            <a:ext cx="3262349" cy="34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Exercise 2 - Solutions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 txBox="1"/>
          <p:nvPr/>
        </p:nvSpPr>
        <p:spPr>
          <a:xfrm>
            <a:off x="890750" y="2714288"/>
            <a:ext cx="43243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3) a + a * (b – c ) + ( b – c ) *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825" y="3634500"/>
            <a:ext cx="5622749" cy="43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1675" y="3770325"/>
            <a:ext cx="5450873" cy="41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/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Exercise 2 - Solutions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/>
        </p:nvSpPr>
        <p:spPr>
          <a:xfrm>
            <a:off x="433550" y="2166825"/>
            <a:ext cx="58680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4) (((a + a) + ( a + a)) + ((a + a) + ( a + a)))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2500" y="3085503"/>
            <a:ext cx="4226124" cy="43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2475" y="4191150"/>
            <a:ext cx="6322900" cy="32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/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Exercise 2 - Solutions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/>
          <p:nvPr/>
        </p:nvSpPr>
        <p:spPr>
          <a:xfrm>
            <a:off x="433550" y="2714288"/>
            <a:ext cx="721423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5)[(a + b)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∗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+ ((a + b) + e)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∗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(e + f )]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∗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[(a + b)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∗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799" y="3709650"/>
            <a:ext cx="6527500" cy="474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0" y="3505200"/>
            <a:ext cx="6223974" cy="513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2430438"/>
            <a:ext cx="6049010" cy="5427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intermediate code?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Why intermediate code generation?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Advantages of ICG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Types of Intermediate Representation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Directed Acyclic Graph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SDD to construct a DAG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Examples of Syntax tree vs DAG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4387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What is Intermediate code?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472871" y="2452421"/>
            <a:ext cx="12104370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Intermediate code is used to translate the source code into the machine code.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lies between the high-level language and the machine language.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8577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Intermediate code generator receives input from the semantic analyzer.  It takes input in the form of an annotated syntax 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66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Using	the	intermediate	code,	the	second	phase	of	the	compiler	(synthesis  phase)	is changed according to the target machine.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4250" y="6179400"/>
            <a:ext cx="7869175" cy="25545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5214875" y="626525"/>
            <a:ext cx="675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does the following SDT scheme print for 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* 3 + 4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538331" y="280327"/>
            <a:ext cx="570928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Why Intermediate code generation?</a:t>
            </a:r>
            <a:endParaRPr sz="3000"/>
          </a:p>
        </p:txBody>
      </p:sp>
      <p:sp>
        <p:nvSpPr>
          <p:cNvPr id="83" name="Google Shape;83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447396" y="1921175"/>
            <a:ext cx="1130046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443865" lvl="0" marL="455930" marR="5080" rtl="0" algn="just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Intermediate code eliminates the need of a new full compiler for every  unique machine by keeping the analysis portion same for all the  compilers.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2588" y="3447325"/>
            <a:ext cx="2923055" cy="46490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5"/>
          <p:cNvGrpSpPr/>
          <p:nvPr/>
        </p:nvGrpSpPr>
        <p:grpSpPr>
          <a:xfrm>
            <a:off x="8346482" y="3607277"/>
            <a:ext cx="4309932" cy="4951252"/>
            <a:chOff x="8346482" y="3607277"/>
            <a:chExt cx="4309932" cy="4951252"/>
          </a:xfrm>
        </p:grpSpPr>
        <p:pic>
          <p:nvPicPr>
            <p:cNvPr id="88" name="Google Shape;8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46482" y="3607277"/>
              <a:ext cx="4309932" cy="4366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5"/>
            <p:cNvSpPr/>
            <p:nvPr/>
          </p:nvSpPr>
          <p:spPr>
            <a:xfrm>
              <a:off x="9546125" y="7486649"/>
              <a:ext cx="2286000" cy="1071880"/>
            </a:xfrm>
            <a:custGeom>
              <a:rect b="b" l="l" r="r" t="t"/>
              <a:pathLst>
                <a:path extrusionOk="0" h="1071879" w="2286000">
                  <a:moveTo>
                    <a:pt x="2285999" y="1071599"/>
                  </a:moveTo>
                  <a:lnTo>
                    <a:pt x="0" y="1071599"/>
                  </a:lnTo>
                  <a:lnTo>
                    <a:pt x="0" y="0"/>
                  </a:lnTo>
                  <a:lnTo>
                    <a:pt x="2285999" y="0"/>
                  </a:lnTo>
                  <a:lnTo>
                    <a:pt x="2285999" y="1071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9546125" y="7486649"/>
              <a:ext cx="2286000" cy="1071880"/>
            </a:xfrm>
            <a:custGeom>
              <a:rect b="b" l="l" r="r" t="t"/>
              <a:pathLst>
                <a:path extrusionOk="0" h="1071879" w="2286000">
                  <a:moveTo>
                    <a:pt x="0" y="0"/>
                  </a:moveTo>
                  <a:lnTo>
                    <a:pt x="2285999" y="0"/>
                  </a:lnTo>
                  <a:lnTo>
                    <a:pt x="2285999" y="1071599"/>
                  </a:lnTo>
                  <a:lnTo>
                    <a:pt x="0" y="107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5"/>
          <p:cNvSpPr txBox="1"/>
          <p:nvPr/>
        </p:nvSpPr>
        <p:spPr>
          <a:xfrm>
            <a:off x="1423477" y="8156100"/>
            <a:ext cx="457200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89940" lvl="0" marL="8020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4 front-ends + 4x3 optimisers +  4x3 code generators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8740337" y="8156100"/>
            <a:ext cx="40906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4 front-ends + 1 optimiser 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9461507" y="8582821"/>
            <a:ext cx="26517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 code generators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538331" y="280327"/>
            <a:ext cx="72510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Advantages of	Intermediate Code Generation</a:t>
            </a:r>
            <a:endParaRPr sz="3000"/>
          </a:p>
        </p:txBody>
      </p:sp>
      <p:sp>
        <p:nvSpPr>
          <p:cNvPr id="99" name="Google Shape;9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/>
        </p:nvSpPr>
        <p:spPr>
          <a:xfrm>
            <a:off x="447396" y="3168633"/>
            <a:ext cx="11597640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ICG makes it easier to construct compilers for different architectures.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9215" rtl="0" algn="l">
              <a:lnSpc>
                <a:spcPct val="1004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Target	code	can	be	generated	for	any	machine	just	by	attaching	new  machine as the back end - this is called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retargeting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	is	possible	to	apply	machine	independent	code	optimization	-	helps	in  faster generation of code.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538331" y="280327"/>
            <a:ext cx="598932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Types of Intermediate Representation</a:t>
            </a:r>
            <a:endParaRPr sz="3000"/>
          </a:p>
        </p:txBody>
      </p:sp>
      <p:sp>
        <p:nvSpPr>
          <p:cNvPr id="107" name="Google Shape;107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472871" y="2433688"/>
            <a:ext cx="11327765" cy="449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5080" rtl="0" algn="just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intermediate representation is a representation of a program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between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source and target languages.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4450" rtl="0" algn="just">
              <a:lnSpc>
                <a:spcPct val="100400"/>
              </a:lnSpc>
              <a:spcBef>
                <a:spcPts val="86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good IR is one that is fairly independent of the source and target  languages - this maximizes its ability to be used in a retargetable  compiler.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three ways to classify Intermediate representation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High-level or Low-level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Language-specific or Language independent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Graphical or Linear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538331" y="280327"/>
            <a:ext cx="88512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Intermediate Representation - High level representation</a:t>
            </a:r>
            <a:endParaRPr sz="3000"/>
          </a:p>
        </p:txBody>
      </p:sp>
      <p:sp>
        <p:nvSpPr>
          <p:cNvPr id="115" name="Google Shape;115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/>
        </p:nvSpPr>
        <p:spPr>
          <a:xfrm>
            <a:off x="930071" y="3735975"/>
            <a:ext cx="11184890" cy="2538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High-level intermediate code representation is very close to the source  language itself.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They can be easily generated from the source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Code modifications can be easily applied to enhance performance.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Examples- Syntax trees, DAG, Java Bytecode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538331" y="280327"/>
            <a:ext cx="878332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Intermediate Representation - Low level representation</a:t>
            </a:r>
            <a:endParaRPr sz="3000"/>
          </a:p>
        </p:txBody>
      </p:sp>
      <p:sp>
        <p:nvSpPr>
          <p:cNvPr id="123" name="Google Shape;123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 txBox="1"/>
          <p:nvPr/>
        </p:nvSpPr>
        <p:spPr>
          <a:xfrm>
            <a:off x="472871" y="3575646"/>
            <a:ext cx="12014200" cy="267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Low level intermediate code representation is close to the target machine.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	makes	it	suitable	for	register	and	memory	allocation,	instruction	set  selection, etc.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is good for machine-dependent optimizations.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Examples - Three Address Code, SSA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2022-03-21T04:28:48Z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