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9144000" cx="14630400"/>
  <p:notesSz cx="146304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36" roundtripDataSignature="AMtx7mg971CDAN0MIlWuz1XQIbMBeJgb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BDDD1A-2465-4FC1-AD8B-F5BFDB0C2E2E}">
  <a:tblStyle styleId="{73BDDD1A-2465-4FC1-AD8B-F5BFDB0C2E2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1"/>
          <p:cNvSpPr txBox="1"/>
          <p:nvPr>
            <p:ph idx="1" type="body"/>
          </p:nvPr>
        </p:nvSpPr>
        <p:spPr>
          <a:xfrm>
            <a:off x="527546" y="3637126"/>
            <a:ext cx="11288395" cy="3766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1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1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2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2"/>
          <p:cNvSpPr txBox="1"/>
          <p:nvPr>
            <p:ph idx="1" type="body"/>
          </p:nvPr>
        </p:nvSpPr>
        <p:spPr>
          <a:xfrm>
            <a:off x="513699" y="2100426"/>
            <a:ext cx="3977640" cy="5293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2" type="body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/>
          <p:nvPr>
            <p:ph type="ctrTitle"/>
          </p:nvPr>
        </p:nvSpPr>
        <p:spPr>
          <a:xfrm>
            <a:off x="1097280" y="2834640"/>
            <a:ext cx="1243584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" type="subTitle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3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5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30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30"/>
          <p:cNvSpPr txBox="1"/>
          <p:nvPr>
            <p:ph idx="1" type="body"/>
          </p:nvPr>
        </p:nvSpPr>
        <p:spPr>
          <a:xfrm>
            <a:off x="527546" y="3637126"/>
            <a:ext cx="11288395" cy="3766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0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0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0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10" Type="http://schemas.openxmlformats.org/officeDocument/2006/relationships/image" Target="../media/image5.png"/><Relationship Id="rId9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hyperlink" Target="mailto:preetkanwal@pes.edu" TargetMode="External"/><Relationship Id="rId4" Type="http://schemas.openxmlformats.org/officeDocument/2006/relationships/hyperlink" Target="mailto:al@pes.edu" TargetMode="External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>
            <p:ph type="title"/>
          </p:nvPr>
        </p:nvSpPr>
        <p:spPr>
          <a:xfrm>
            <a:off x="5119534" y="2884558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5185404" y="4147934"/>
            <a:ext cx="746252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5093329" y="3797100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596" y="1353388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"/>
          <p:cNvSpPr/>
          <p:nvPr/>
        </p:nvSpPr>
        <p:spPr>
          <a:xfrm>
            <a:off x="13026835" y="354977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24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923927" y="7952010"/>
            <a:ext cx="534606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Teaching Assistant : Sree Pranavi 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Basic Blocks</a:t>
            </a:r>
            <a:endParaRPr sz="3000"/>
          </a:p>
        </p:txBody>
      </p:sp>
      <p:sp>
        <p:nvSpPr>
          <p:cNvPr id="129" name="Google Shape;129;p1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0"/>
          <p:cNvSpPr txBox="1"/>
          <p:nvPr/>
        </p:nvSpPr>
        <p:spPr>
          <a:xfrm>
            <a:off x="513699" y="2100426"/>
            <a:ext cx="250761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 (contd.)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 txBox="1"/>
          <p:nvPr/>
        </p:nvSpPr>
        <p:spPr>
          <a:xfrm>
            <a:off x="467130" y="3208501"/>
            <a:ext cx="2101850" cy="3452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lang="en-US" sz="2800" u="sng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 =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just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en-US" sz="2800" u="sng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j =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16204" rtl="0" algn="just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en-US" sz="2800" u="sng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t1 = 10 * i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4. t2 = t1 + j  5. t3 = 8 * t2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6.	t4 = t3 - 88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7.	a[t4] = 0.0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8.	j = j + 1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"/>
          <p:cNvSpPr txBox="1"/>
          <p:nvPr/>
        </p:nvSpPr>
        <p:spPr>
          <a:xfrm>
            <a:off x="6177450" y="3379425"/>
            <a:ext cx="3359150" cy="388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924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9.	if j &lt;= 10 goto (3)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10.	</a:t>
            </a:r>
            <a:r>
              <a:rPr b="1" lang="en-US" sz="2800" u="sng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 = i + 1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11.	if i &lt;= 10 goto (2)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12.	</a:t>
            </a:r>
            <a:r>
              <a:rPr b="1" lang="en-US" sz="2800" u="sng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 =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13.	</a:t>
            </a:r>
            <a:r>
              <a:rPr b="1" lang="en-US" sz="2800" u="sng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t5 = i - 1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14.	t6 = 88 * t5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15.	a[t6] = 1.0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16.	i = i +1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17.	if i &lt;= 10 goto (13)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0"/>
          <p:cNvSpPr txBox="1"/>
          <p:nvPr/>
        </p:nvSpPr>
        <p:spPr>
          <a:xfrm>
            <a:off x="10680349" y="2571974"/>
            <a:ext cx="3231515" cy="1221740"/>
          </a:xfrm>
          <a:prstGeom prst="rect">
            <a:avLst/>
          </a:prstGeom>
          <a:noFill/>
          <a:ln cap="flat" cmpd="sng" w="1902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17150">
            <a:spAutoFit/>
          </a:bodyPr>
          <a:lstStyle/>
          <a:p>
            <a:pPr indent="-347345" lvl="0" marL="799465" marR="450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First instruction in  IC is a leader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0"/>
          <p:cNvSpPr txBox="1"/>
          <p:nvPr/>
        </p:nvSpPr>
        <p:spPr>
          <a:xfrm>
            <a:off x="10680349" y="4093874"/>
            <a:ext cx="3231515" cy="2472055"/>
          </a:xfrm>
          <a:prstGeom prst="rect">
            <a:avLst/>
          </a:prstGeom>
          <a:noFill/>
          <a:ln cap="flat" cmpd="sng" w="1902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70500">
            <a:spAutoFit/>
          </a:bodyPr>
          <a:lstStyle/>
          <a:p>
            <a:pPr indent="-1270" lvl="0" marL="438784" marR="43370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Any Instruction  that is the Target  of a conditional or  unconditional  jump is a Leader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 txBox="1"/>
          <p:nvPr/>
        </p:nvSpPr>
        <p:spPr>
          <a:xfrm>
            <a:off x="10680349" y="6825925"/>
            <a:ext cx="3231515" cy="2207260"/>
          </a:xfrm>
          <a:prstGeom prst="rect">
            <a:avLst/>
          </a:prstGeom>
          <a:noFill/>
          <a:ln cap="flat" cmpd="sng" w="1902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-1905" lvl="0" marL="561975" marR="55626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Any Instruction  that follows a  conditional or  unconditional  jump is a Leader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CFG</a:t>
            </a:r>
            <a:endParaRPr sz="3000"/>
          </a:p>
        </p:txBody>
      </p:sp>
      <p:sp>
        <p:nvSpPr>
          <p:cNvPr id="142" name="Google Shape;142;p1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1"/>
          <p:cNvSpPr txBox="1"/>
          <p:nvPr/>
        </p:nvSpPr>
        <p:spPr>
          <a:xfrm>
            <a:off x="513699" y="2100426"/>
            <a:ext cx="250761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 (contd.)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 txBox="1"/>
          <p:nvPr/>
        </p:nvSpPr>
        <p:spPr>
          <a:xfrm>
            <a:off x="457200" y="3200400"/>
            <a:ext cx="2101850" cy="3452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lang="en-US" sz="2800" u="sng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 =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just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en-US" sz="2800" u="sng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j =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16204" rtl="0" algn="just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en-US" sz="2800" u="sng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t1 = 10 * i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4. t2 = t1 + j  5. t3 = 8 * t2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6.	t4 = t3 - 88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7.	a[t4] = 0.0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8.	j = j + 1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 txBox="1"/>
          <p:nvPr/>
        </p:nvSpPr>
        <p:spPr>
          <a:xfrm>
            <a:off x="6177450" y="3379425"/>
            <a:ext cx="3361690" cy="388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924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9.	if j &lt;= 10 goto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(3)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10.	</a:t>
            </a:r>
            <a:r>
              <a:rPr b="1" lang="en-US" sz="2800" u="sng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 = i + 1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11.	if i &lt;= 10 goto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12.	</a:t>
            </a:r>
            <a:r>
              <a:rPr b="1" lang="en-US" sz="2800" u="sng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 =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13.	</a:t>
            </a:r>
            <a:r>
              <a:rPr b="1" lang="en-US" sz="2800" u="sng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t5 = i - 1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14.	t6 = 88 * t5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15.	a[t6] = 1.0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16.	i = i +1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17.	if i &lt;= 10 goto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(13)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 txBox="1"/>
          <p:nvPr/>
        </p:nvSpPr>
        <p:spPr>
          <a:xfrm>
            <a:off x="10680349" y="3636674"/>
            <a:ext cx="3231515" cy="3477260"/>
          </a:xfrm>
          <a:prstGeom prst="rect">
            <a:avLst/>
          </a:prstGeom>
          <a:noFill/>
          <a:ln cap="flat" cmpd="sng" w="1902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269" lvl="0" marL="200660" marR="197485" rtl="0" algn="ctr">
              <a:lnSpc>
                <a:spcPct val="100000"/>
              </a:lnSpc>
              <a:spcBef>
                <a:spcPts val="171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For each leader, its  basic block consists of  itself and all  instructions up to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67335" marR="26479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but not including the  next leader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2"/>
          <p:cNvSpPr txBox="1"/>
          <p:nvPr>
            <p:ph type="title"/>
          </p:nvPr>
        </p:nvSpPr>
        <p:spPr>
          <a:xfrm>
            <a:off x="538331" y="280327"/>
            <a:ext cx="26328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CFG </a:t>
            </a:r>
            <a:endParaRPr sz="3000"/>
          </a:p>
        </p:txBody>
      </p:sp>
      <p:sp>
        <p:nvSpPr>
          <p:cNvPr id="154" name="Google Shape;154;p12"/>
          <p:cNvSpPr txBox="1"/>
          <p:nvPr/>
        </p:nvSpPr>
        <p:spPr>
          <a:xfrm>
            <a:off x="513699" y="2100426"/>
            <a:ext cx="250761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 (contd.)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"/>
          <p:cNvSpPr txBox="1"/>
          <p:nvPr/>
        </p:nvSpPr>
        <p:spPr>
          <a:xfrm>
            <a:off x="5699548" y="1954650"/>
            <a:ext cx="2484120" cy="314325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ENTRY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2"/>
          <p:cNvSpPr txBox="1"/>
          <p:nvPr/>
        </p:nvSpPr>
        <p:spPr>
          <a:xfrm>
            <a:off x="5699548" y="2564326"/>
            <a:ext cx="2484120" cy="314325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 = 1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 txBox="1"/>
          <p:nvPr/>
        </p:nvSpPr>
        <p:spPr>
          <a:xfrm>
            <a:off x="5699548" y="3174003"/>
            <a:ext cx="2484120" cy="314325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j = 1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 txBox="1"/>
          <p:nvPr/>
        </p:nvSpPr>
        <p:spPr>
          <a:xfrm>
            <a:off x="5699548" y="3709055"/>
            <a:ext cx="2484120" cy="1765935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4925">
            <a:spAutoFit/>
          </a:bodyPr>
          <a:lstStyle/>
          <a:p>
            <a:pPr indent="39369" lvl="0" marL="819785" marR="81343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t1 = 10 * i  t2 = t1 + j  t3 = 8 * t2  t4 = t3 - 88  a[t4] = 0.0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j = j + 1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j &lt;= 10 goto B3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0557" y="2268449"/>
            <a:ext cx="81981" cy="27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0557" y="2878126"/>
            <a:ext cx="81981" cy="27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00557" y="3487802"/>
            <a:ext cx="81981" cy="203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12"/>
          <p:cNvGrpSpPr/>
          <p:nvPr/>
        </p:nvGrpSpPr>
        <p:grpSpPr>
          <a:xfrm>
            <a:off x="8190872" y="3261562"/>
            <a:ext cx="1854351" cy="3050242"/>
            <a:chOff x="8190872" y="3261562"/>
            <a:chExt cx="1854351" cy="3050242"/>
          </a:xfrm>
        </p:grpSpPr>
        <p:sp>
          <p:nvSpPr>
            <p:cNvPr id="163" name="Google Shape;163;p12"/>
            <p:cNvSpPr/>
            <p:nvPr/>
          </p:nvSpPr>
          <p:spPr>
            <a:xfrm>
              <a:off x="8190872" y="3728951"/>
              <a:ext cx="598805" cy="1751330"/>
            </a:xfrm>
            <a:custGeom>
              <a:rect b="b" l="l" r="r" t="t"/>
              <a:pathLst>
                <a:path extrusionOk="0" h="1751329" w="598804">
                  <a:moveTo>
                    <a:pt x="14407" y="1750814"/>
                  </a:moveTo>
                  <a:lnTo>
                    <a:pt x="57124" y="1713697"/>
                  </a:lnTo>
                  <a:lnTo>
                    <a:pt x="119697" y="1668646"/>
                  </a:lnTo>
                  <a:lnTo>
                    <a:pt x="156499" y="1643288"/>
                  </a:lnTo>
                  <a:lnTo>
                    <a:pt x="195948" y="1616118"/>
                  </a:lnTo>
                  <a:lnTo>
                    <a:pt x="237272" y="1587191"/>
                  </a:lnTo>
                  <a:lnTo>
                    <a:pt x="279699" y="1556566"/>
                  </a:lnTo>
                  <a:lnTo>
                    <a:pt x="322455" y="1524299"/>
                  </a:lnTo>
                  <a:lnTo>
                    <a:pt x="364769" y="1490447"/>
                  </a:lnTo>
                  <a:lnTo>
                    <a:pt x="405868" y="1455067"/>
                  </a:lnTo>
                  <a:lnTo>
                    <a:pt x="444980" y="1418215"/>
                  </a:lnTo>
                  <a:lnTo>
                    <a:pt x="481333" y="1379949"/>
                  </a:lnTo>
                  <a:lnTo>
                    <a:pt x="514153" y="1340326"/>
                  </a:lnTo>
                  <a:lnTo>
                    <a:pt x="542670" y="1299402"/>
                  </a:lnTo>
                  <a:lnTo>
                    <a:pt x="566109" y="1257235"/>
                  </a:lnTo>
                  <a:lnTo>
                    <a:pt x="583700" y="1213881"/>
                  </a:lnTo>
                  <a:lnTo>
                    <a:pt x="594669" y="1169398"/>
                  </a:lnTo>
                  <a:lnTo>
                    <a:pt x="598244" y="1123841"/>
                  </a:lnTo>
                  <a:lnTo>
                    <a:pt x="595826" y="1088651"/>
                  </a:lnTo>
                  <a:lnTo>
                    <a:pt x="589330" y="1050606"/>
                  </a:lnTo>
                  <a:lnTo>
                    <a:pt x="579060" y="1009981"/>
                  </a:lnTo>
                  <a:lnTo>
                    <a:pt x="565319" y="967054"/>
                  </a:lnTo>
                  <a:lnTo>
                    <a:pt x="548411" y="922100"/>
                  </a:lnTo>
                  <a:lnTo>
                    <a:pt x="528640" y="875397"/>
                  </a:lnTo>
                  <a:lnTo>
                    <a:pt x="506311" y="827222"/>
                  </a:lnTo>
                  <a:lnTo>
                    <a:pt x="481726" y="777850"/>
                  </a:lnTo>
                  <a:lnTo>
                    <a:pt x="455190" y="727560"/>
                  </a:lnTo>
                  <a:lnTo>
                    <a:pt x="427007" y="676626"/>
                  </a:lnTo>
                  <a:lnTo>
                    <a:pt x="397480" y="625326"/>
                  </a:lnTo>
                  <a:lnTo>
                    <a:pt x="366913" y="573937"/>
                  </a:lnTo>
                  <a:lnTo>
                    <a:pt x="335611" y="522734"/>
                  </a:lnTo>
                  <a:lnTo>
                    <a:pt x="303877" y="471996"/>
                  </a:lnTo>
                  <a:lnTo>
                    <a:pt x="272015" y="421997"/>
                  </a:lnTo>
                  <a:lnTo>
                    <a:pt x="240330" y="373016"/>
                  </a:lnTo>
                  <a:lnTo>
                    <a:pt x="209123" y="325329"/>
                  </a:lnTo>
                  <a:lnTo>
                    <a:pt x="178701" y="279211"/>
                  </a:lnTo>
                  <a:lnTo>
                    <a:pt x="149366" y="234941"/>
                  </a:lnTo>
                  <a:lnTo>
                    <a:pt x="121423" y="192794"/>
                  </a:lnTo>
                  <a:lnTo>
                    <a:pt x="95174" y="153048"/>
                  </a:lnTo>
                  <a:lnTo>
                    <a:pt x="70926" y="115978"/>
                  </a:lnTo>
                  <a:lnTo>
                    <a:pt x="48980" y="81862"/>
                  </a:lnTo>
                  <a:lnTo>
                    <a:pt x="29641" y="50975"/>
                  </a:lnTo>
                  <a:lnTo>
                    <a:pt x="13213" y="23596"/>
                  </a:lnTo>
                  <a:lnTo>
                    <a:pt x="0" y="0"/>
                  </a:lnTo>
                </a:path>
                <a:path extrusionOk="0" h="1751329" w="598804">
                  <a:moveTo>
                    <a:pt x="212721" y="359449"/>
                  </a:moveTo>
                  <a:lnTo>
                    <a:pt x="41745" y="49780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2"/>
            <p:cNvSpPr/>
            <p:nvPr/>
          </p:nvSpPr>
          <p:spPr>
            <a:xfrm>
              <a:off x="8211724" y="3740890"/>
              <a:ext cx="34925" cy="45720"/>
            </a:xfrm>
            <a:custGeom>
              <a:rect b="b" l="l" r="r" t="t"/>
              <a:pathLst>
                <a:path extrusionOk="0" h="45720" w="34925">
                  <a:moveTo>
                    <a:pt x="7120" y="45445"/>
                  </a:moveTo>
                  <a:lnTo>
                    <a:pt x="0" y="0"/>
                  </a:lnTo>
                  <a:lnTo>
                    <a:pt x="34665" y="30236"/>
                  </a:lnTo>
                  <a:lnTo>
                    <a:pt x="7120" y="45445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2"/>
            <p:cNvSpPr/>
            <p:nvPr/>
          </p:nvSpPr>
          <p:spPr>
            <a:xfrm>
              <a:off x="8211724" y="3740890"/>
              <a:ext cx="34925" cy="45720"/>
            </a:xfrm>
            <a:custGeom>
              <a:rect b="b" l="l" r="r" t="t"/>
              <a:pathLst>
                <a:path extrusionOk="0" h="45720" w="34925">
                  <a:moveTo>
                    <a:pt x="34665" y="30236"/>
                  </a:moveTo>
                  <a:lnTo>
                    <a:pt x="0" y="0"/>
                  </a:lnTo>
                  <a:lnTo>
                    <a:pt x="7120" y="45445"/>
                  </a:lnTo>
                  <a:lnTo>
                    <a:pt x="34665" y="30236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8204993" y="3281584"/>
              <a:ext cx="1840230" cy="3030220"/>
            </a:xfrm>
            <a:custGeom>
              <a:rect b="b" l="l" r="r" t="t"/>
              <a:pathLst>
                <a:path extrusionOk="0" h="3030220" w="1840229">
                  <a:moveTo>
                    <a:pt x="44314" y="3029612"/>
                  </a:moveTo>
                  <a:lnTo>
                    <a:pt x="88856" y="3005352"/>
                  </a:lnTo>
                  <a:lnTo>
                    <a:pt x="145229" y="2978771"/>
                  </a:lnTo>
                  <a:lnTo>
                    <a:pt x="212178" y="2949922"/>
                  </a:lnTo>
                  <a:lnTo>
                    <a:pt x="249225" y="2934663"/>
                  </a:lnTo>
                  <a:lnTo>
                    <a:pt x="288447" y="2918857"/>
                  </a:lnTo>
                  <a:lnTo>
                    <a:pt x="329684" y="2902509"/>
                  </a:lnTo>
                  <a:lnTo>
                    <a:pt x="372780" y="2885628"/>
                  </a:lnTo>
                  <a:lnTo>
                    <a:pt x="417579" y="2868218"/>
                  </a:lnTo>
                  <a:lnTo>
                    <a:pt x="463923" y="2850286"/>
                  </a:lnTo>
                  <a:lnTo>
                    <a:pt x="511656" y="2831840"/>
                  </a:lnTo>
                  <a:lnTo>
                    <a:pt x="560620" y="2812885"/>
                  </a:lnTo>
                  <a:lnTo>
                    <a:pt x="610658" y="2793429"/>
                  </a:lnTo>
                  <a:lnTo>
                    <a:pt x="661614" y="2773476"/>
                  </a:lnTo>
                  <a:lnTo>
                    <a:pt x="713330" y="2753035"/>
                  </a:lnTo>
                  <a:lnTo>
                    <a:pt x="765651" y="2732112"/>
                  </a:lnTo>
                  <a:lnTo>
                    <a:pt x="818418" y="2710712"/>
                  </a:lnTo>
                  <a:lnTo>
                    <a:pt x="871474" y="2688843"/>
                  </a:lnTo>
                  <a:lnTo>
                    <a:pt x="924664" y="2666511"/>
                  </a:lnTo>
                  <a:lnTo>
                    <a:pt x="977829" y="2643722"/>
                  </a:lnTo>
                  <a:lnTo>
                    <a:pt x="1030814" y="2620484"/>
                  </a:lnTo>
                  <a:lnTo>
                    <a:pt x="1083460" y="2596802"/>
                  </a:lnTo>
                  <a:lnTo>
                    <a:pt x="1135611" y="2572684"/>
                  </a:lnTo>
                  <a:lnTo>
                    <a:pt x="1187111" y="2548134"/>
                  </a:lnTo>
                  <a:lnTo>
                    <a:pt x="1237801" y="2523161"/>
                  </a:lnTo>
                  <a:lnTo>
                    <a:pt x="1287526" y="2497771"/>
                  </a:lnTo>
                  <a:lnTo>
                    <a:pt x="1336128" y="2471970"/>
                  </a:lnTo>
                  <a:lnTo>
                    <a:pt x="1383450" y="2445764"/>
                  </a:lnTo>
                  <a:lnTo>
                    <a:pt x="1429336" y="2419160"/>
                  </a:lnTo>
                  <a:lnTo>
                    <a:pt x="1473628" y="2392165"/>
                  </a:lnTo>
                  <a:lnTo>
                    <a:pt x="1516170" y="2364785"/>
                  </a:lnTo>
                  <a:lnTo>
                    <a:pt x="1556804" y="2337027"/>
                  </a:lnTo>
                  <a:lnTo>
                    <a:pt x="1595373" y="2308897"/>
                  </a:lnTo>
                  <a:lnTo>
                    <a:pt x="1631722" y="2280401"/>
                  </a:lnTo>
                  <a:lnTo>
                    <a:pt x="1665692" y="2251547"/>
                  </a:lnTo>
                  <a:lnTo>
                    <a:pt x="1697126" y="2222340"/>
                  </a:lnTo>
                  <a:lnTo>
                    <a:pt x="1725869" y="2192788"/>
                  </a:lnTo>
                  <a:lnTo>
                    <a:pt x="1751762" y="2162896"/>
                  </a:lnTo>
                  <a:lnTo>
                    <a:pt x="1794374" y="2102120"/>
                  </a:lnTo>
                  <a:lnTo>
                    <a:pt x="1823705" y="2040065"/>
                  </a:lnTo>
                  <a:lnTo>
                    <a:pt x="1838501" y="1976782"/>
                  </a:lnTo>
                  <a:lnTo>
                    <a:pt x="1840056" y="1944697"/>
                  </a:lnTo>
                  <a:lnTo>
                    <a:pt x="1838223" y="1917071"/>
                  </a:lnTo>
                  <a:lnTo>
                    <a:pt x="1826215" y="1858504"/>
                  </a:lnTo>
                  <a:lnTo>
                    <a:pt x="1803708" y="1795839"/>
                  </a:lnTo>
                  <a:lnTo>
                    <a:pt x="1771449" y="1729458"/>
                  </a:lnTo>
                  <a:lnTo>
                    <a:pt x="1751897" y="1694994"/>
                  </a:lnTo>
                  <a:lnTo>
                    <a:pt x="1730188" y="1659745"/>
                  </a:lnTo>
                  <a:lnTo>
                    <a:pt x="1706415" y="1623758"/>
                  </a:lnTo>
                  <a:lnTo>
                    <a:pt x="1680672" y="1587082"/>
                  </a:lnTo>
                  <a:lnTo>
                    <a:pt x="1653052" y="1549765"/>
                  </a:lnTo>
                  <a:lnTo>
                    <a:pt x="1623650" y="1511854"/>
                  </a:lnTo>
                  <a:lnTo>
                    <a:pt x="1592558" y="1473397"/>
                  </a:lnTo>
                  <a:lnTo>
                    <a:pt x="1559870" y="1434443"/>
                  </a:lnTo>
                  <a:lnTo>
                    <a:pt x="1525680" y="1395039"/>
                  </a:lnTo>
                  <a:lnTo>
                    <a:pt x="1490081" y="1355233"/>
                  </a:lnTo>
                  <a:lnTo>
                    <a:pt x="1453166" y="1315073"/>
                  </a:lnTo>
                  <a:lnTo>
                    <a:pt x="1415030" y="1274606"/>
                  </a:lnTo>
                  <a:lnTo>
                    <a:pt x="1375766" y="1233882"/>
                  </a:lnTo>
                  <a:lnTo>
                    <a:pt x="1335467" y="1192947"/>
                  </a:lnTo>
                  <a:lnTo>
                    <a:pt x="1294227" y="1151850"/>
                  </a:lnTo>
                  <a:lnTo>
                    <a:pt x="1252139" y="1110639"/>
                  </a:lnTo>
                  <a:lnTo>
                    <a:pt x="1209298" y="1069361"/>
                  </a:lnTo>
                  <a:lnTo>
                    <a:pt x="1165796" y="1028064"/>
                  </a:lnTo>
                  <a:lnTo>
                    <a:pt x="1121727" y="986797"/>
                  </a:lnTo>
                  <a:lnTo>
                    <a:pt x="1077184" y="945606"/>
                  </a:lnTo>
                  <a:lnTo>
                    <a:pt x="1032262" y="904541"/>
                  </a:lnTo>
                  <a:lnTo>
                    <a:pt x="987053" y="863649"/>
                  </a:lnTo>
                  <a:lnTo>
                    <a:pt x="941652" y="822977"/>
                  </a:lnTo>
                  <a:lnTo>
                    <a:pt x="896151" y="782575"/>
                  </a:lnTo>
                  <a:lnTo>
                    <a:pt x="850645" y="742489"/>
                  </a:lnTo>
                  <a:lnTo>
                    <a:pt x="805227" y="702768"/>
                  </a:lnTo>
                  <a:lnTo>
                    <a:pt x="759990" y="663459"/>
                  </a:lnTo>
                  <a:lnTo>
                    <a:pt x="715027" y="624611"/>
                  </a:lnTo>
                  <a:lnTo>
                    <a:pt x="670434" y="586271"/>
                  </a:lnTo>
                  <a:lnTo>
                    <a:pt x="626302" y="548487"/>
                  </a:lnTo>
                  <a:lnTo>
                    <a:pt x="582726" y="511307"/>
                  </a:lnTo>
                  <a:lnTo>
                    <a:pt x="539799" y="474780"/>
                  </a:lnTo>
                  <a:lnTo>
                    <a:pt x="497615" y="438952"/>
                  </a:lnTo>
                  <a:lnTo>
                    <a:pt x="456267" y="403872"/>
                  </a:lnTo>
                  <a:lnTo>
                    <a:pt x="415849" y="369588"/>
                  </a:lnTo>
                  <a:lnTo>
                    <a:pt x="376454" y="336148"/>
                  </a:lnTo>
                  <a:lnTo>
                    <a:pt x="338176" y="303600"/>
                  </a:lnTo>
                  <a:lnTo>
                    <a:pt x="301108" y="271991"/>
                  </a:lnTo>
                  <a:lnTo>
                    <a:pt x="265344" y="241369"/>
                  </a:lnTo>
                  <a:lnTo>
                    <a:pt x="230977" y="211782"/>
                  </a:lnTo>
                  <a:lnTo>
                    <a:pt x="198102" y="183279"/>
                  </a:lnTo>
                  <a:lnTo>
                    <a:pt x="166811" y="155907"/>
                  </a:lnTo>
                  <a:lnTo>
                    <a:pt x="137198" y="129714"/>
                  </a:lnTo>
                  <a:lnTo>
                    <a:pt x="83381" y="81057"/>
                  </a:lnTo>
                  <a:lnTo>
                    <a:pt x="37399" y="37691"/>
                  </a:lnTo>
                  <a:lnTo>
                    <a:pt x="17579" y="18112"/>
                  </a:lnTo>
                  <a:lnTo>
                    <a:pt x="0" y="0"/>
                  </a:lnTo>
                </a:path>
                <a:path extrusionOk="0" h="3030220" w="1840229">
                  <a:moveTo>
                    <a:pt x="346674" y="342977"/>
                  </a:moveTo>
                  <a:lnTo>
                    <a:pt x="38777" y="11642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8214347" y="3261562"/>
              <a:ext cx="41275" cy="42545"/>
            </a:xfrm>
            <a:custGeom>
              <a:rect b="b" l="l" r="r" t="t"/>
              <a:pathLst>
                <a:path extrusionOk="0" h="42545" w="41275">
                  <a:moveTo>
                    <a:pt x="17898" y="42373"/>
                  </a:moveTo>
                  <a:lnTo>
                    <a:pt x="0" y="0"/>
                  </a:lnTo>
                  <a:lnTo>
                    <a:pt x="40948" y="20954"/>
                  </a:lnTo>
                  <a:lnTo>
                    <a:pt x="17898" y="42373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8214347" y="3261562"/>
              <a:ext cx="41275" cy="42545"/>
            </a:xfrm>
            <a:custGeom>
              <a:rect b="b" l="l" r="r" t="t"/>
              <a:pathLst>
                <a:path extrusionOk="0" h="42545" w="41275">
                  <a:moveTo>
                    <a:pt x="40948" y="20954"/>
                  </a:moveTo>
                  <a:lnTo>
                    <a:pt x="0" y="0"/>
                  </a:lnTo>
                  <a:lnTo>
                    <a:pt x="17898" y="42373"/>
                  </a:lnTo>
                  <a:lnTo>
                    <a:pt x="40948" y="20954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12"/>
          <p:cNvSpPr txBox="1"/>
          <p:nvPr/>
        </p:nvSpPr>
        <p:spPr>
          <a:xfrm>
            <a:off x="5699548" y="5838504"/>
            <a:ext cx="2484120" cy="605155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 = i + 1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i&lt;= 10 goto B2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2"/>
          <p:cNvSpPr txBox="1"/>
          <p:nvPr/>
        </p:nvSpPr>
        <p:spPr>
          <a:xfrm>
            <a:off x="5699623" y="6732396"/>
            <a:ext cx="2484000" cy="248100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 = 1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2"/>
          <p:cNvSpPr txBox="1"/>
          <p:nvPr/>
        </p:nvSpPr>
        <p:spPr>
          <a:xfrm>
            <a:off x="5699548" y="7269227"/>
            <a:ext cx="2484120" cy="1490152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67625">
            <a:spAutoFit/>
          </a:bodyPr>
          <a:lstStyle/>
          <a:p>
            <a:pPr indent="145415" lvl="0" marL="801370" marR="79565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t5 = i -1  t6 = 88 * t5  a[t6] = 1.0  i=i+1   </a:t>
            </a:r>
            <a:endParaRPr/>
          </a:p>
          <a:p>
            <a:pPr indent="145415" lvl="0" marL="801370" marR="795655" rtl="0" algn="l">
              <a:spcBef>
                <a:spcPts val="132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5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2"/>
          <p:cNvSpPr txBox="1"/>
          <p:nvPr/>
        </p:nvSpPr>
        <p:spPr>
          <a:xfrm>
            <a:off x="5699548" y="8679798"/>
            <a:ext cx="2484120" cy="279400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95294" y="5492679"/>
            <a:ext cx="81913" cy="327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00557" y="6443303"/>
            <a:ext cx="81981" cy="2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00557" y="6962771"/>
            <a:ext cx="81981" cy="288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p12"/>
          <p:cNvGrpSpPr/>
          <p:nvPr/>
        </p:nvGrpSpPr>
        <p:grpSpPr>
          <a:xfrm>
            <a:off x="6900557" y="8306327"/>
            <a:ext cx="81981" cy="355175"/>
            <a:chOff x="6900557" y="8306327"/>
            <a:chExt cx="81981" cy="355175"/>
          </a:xfrm>
        </p:grpSpPr>
        <p:sp>
          <p:nvSpPr>
            <p:cNvPr id="177" name="Google Shape;177;p12"/>
            <p:cNvSpPr/>
            <p:nvPr/>
          </p:nvSpPr>
          <p:spPr>
            <a:xfrm>
              <a:off x="6941548" y="8306327"/>
              <a:ext cx="0" cy="259715"/>
            </a:xfrm>
            <a:custGeom>
              <a:rect b="b" l="l" r="r" t="t"/>
              <a:pathLst>
                <a:path extrusionOk="0" h="259715" w="120000">
                  <a:moveTo>
                    <a:pt x="0" y="0"/>
                  </a:moveTo>
                  <a:lnTo>
                    <a:pt x="0" y="259199"/>
                  </a:lnTo>
                </a:path>
              </a:pathLst>
            </a:custGeom>
            <a:noFill/>
            <a:ln cap="flat" cmpd="sng" w="190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8" name="Google Shape;178;p1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900557" y="8556002"/>
              <a:ext cx="81981" cy="105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9" name="Google Shape;179;p12"/>
          <p:cNvGrpSpPr/>
          <p:nvPr/>
        </p:nvGrpSpPr>
        <p:grpSpPr>
          <a:xfrm>
            <a:off x="8215216" y="7286403"/>
            <a:ext cx="650757" cy="1037590"/>
            <a:chOff x="8215216" y="7286403"/>
            <a:chExt cx="650757" cy="1037590"/>
          </a:xfrm>
        </p:grpSpPr>
        <p:sp>
          <p:nvSpPr>
            <p:cNvPr id="180" name="Google Shape;180;p12"/>
            <p:cNvSpPr/>
            <p:nvPr/>
          </p:nvSpPr>
          <p:spPr>
            <a:xfrm>
              <a:off x="8222718" y="7286403"/>
              <a:ext cx="643255" cy="1037590"/>
            </a:xfrm>
            <a:custGeom>
              <a:rect b="b" l="l" r="r" t="t"/>
              <a:pathLst>
                <a:path extrusionOk="0" h="1037590" w="643254">
                  <a:moveTo>
                    <a:pt x="15477" y="1037448"/>
                  </a:moveTo>
                  <a:lnTo>
                    <a:pt x="72542" y="1010799"/>
                  </a:lnTo>
                  <a:lnTo>
                    <a:pt x="112391" y="994987"/>
                  </a:lnTo>
                  <a:lnTo>
                    <a:pt x="157932" y="977592"/>
                  </a:lnTo>
                  <a:lnTo>
                    <a:pt x="207776" y="958671"/>
                  </a:lnTo>
                  <a:lnTo>
                    <a:pt x="260532" y="938279"/>
                  </a:lnTo>
                  <a:lnTo>
                    <a:pt x="314812" y="916474"/>
                  </a:lnTo>
                  <a:lnTo>
                    <a:pt x="369226" y="893312"/>
                  </a:lnTo>
                  <a:lnTo>
                    <a:pt x="422385" y="868849"/>
                  </a:lnTo>
                  <a:lnTo>
                    <a:pt x="472899" y="843142"/>
                  </a:lnTo>
                  <a:lnTo>
                    <a:pt x="519380" y="816247"/>
                  </a:lnTo>
                  <a:lnTo>
                    <a:pt x="560437" y="788221"/>
                  </a:lnTo>
                  <a:lnTo>
                    <a:pt x="594681" y="759121"/>
                  </a:lnTo>
                  <a:lnTo>
                    <a:pt x="620723" y="729001"/>
                  </a:lnTo>
                  <a:lnTo>
                    <a:pt x="642644" y="665934"/>
                  </a:lnTo>
                  <a:lnTo>
                    <a:pt x="637969" y="636965"/>
                  </a:lnTo>
                  <a:lnTo>
                    <a:pt x="605518" y="570279"/>
                  </a:lnTo>
                  <a:lnTo>
                    <a:pt x="579416" y="533403"/>
                  </a:lnTo>
                  <a:lnTo>
                    <a:pt x="547845" y="494731"/>
                  </a:lnTo>
                  <a:lnTo>
                    <a:pt x="511641" y="454683"/>
                  </a:lnTo>
                  <a:lnTo>
                    <a:pt x="471641" y="413680"/>
                  </a:lnTo>
                  <a:lnTo>
                    <a:pt x="428680" y="372141"/>
                  </a:lnTo>
                  <a:lnTo>
                    <a:pt x="383597" y="330487"/>
                  </a:lnTo>
                  <a:lnTo>
                    <a:pt x="337226" y="289137"/>
                  </a:lnTo>
                  <a:lnTo>
                    <a:pt x="290405" y="248512"/>
                  </a:lnTo>
                  <a:lnTo>
                    <a:pt x="243970" y="209031"/>
                  </a:lnTo>
                  <a:lnTo>
                    <a:pt x="198758" y="171115"/>
                  </a:lnTo>
                  <a:lnTo>
                    <a:pt x="155605" y="135184"/>
                  </a:lnTo>
                  <a:lnTo>
                    <a:pt x="115347" y="101657"/>
                  </a:lnTo>
                  <a:lnTo>
                    <a:pt x="78821" y="70956"/>
                  </a:lnTo>
                  <a:lnTo>
                    <a:pt x="46863" y="43499"/>
                  </a:lnTo>
                  <a:lnTo>
                    <a:pt x="20311" y="1970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1" name="Google Shape;181;p1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215216" y="7293705"/>
              <a:ext cx="221901" cy="1694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2" name="Google Shape;182;p12"/>
          <p:cNvSpPr txBox="1"/>
          <p:nvPr/>
        </p:nvSpPr>
        <p:spPr>
          <a:xfrm>
            <a:off x="5081375" y="2544845"/>
            <a:ext cx="228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B1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2"/>
          <p:cNvSpPr txBox="1"/>
          <p:nvPr/>
        </p:nvSpPr>
        <p:spPr>
          <a:xfrm>
            <a:off x="5081375" y="3256045"/>
            <a:ext cx="228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2"/>
          <p:cNvSpPr txBox="1"/>
          <p:nvPr/>
        </p:nvSpPr>
        <p:spPr>
          <a:xfrm>
            <a:off x="5081375" y="3967245"/>
            <a:ext cx="228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B3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2"/>
          <p:cNvSpPr txBox="1"/>
          <p:nvPr/>
        </p:nvSpPr>
        <p:spPr>
          <a:xfrm>
            <a:off x="5081375" y="5745245"/>
            <a:ext cx="228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B4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2"/>
          <p:cNvSpPr txBox="1"/>
          <p:nvPr/>
        </p:nvSpPr>
        <p:spPr>
          <a:xfrm>
            <a:off x="5081375" y="6456446"/>
            <a:ext cx="228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B5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>
            <a:off x="5081375" y="7167646"/>
            <a:ext cx="228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B6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2"/>
          <p:cNvSpPr txBox="1"/>
          <p:nvPr/>
        </p:nvSpPr>
        <p:spPr>
          <a:xfrm>
            <a:off x="457200" y="3200400"/>
            <a:ext cx="2101850" cy="3452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lang="en-US" sz="2800" u="sng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 =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just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en-US" sz="2800" u="sng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j =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16204" rtl="0" algn="just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en-US" sz="2800" u="sng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t1 = 10 * i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4. t2 = t1 + j  5. t3 = 8 * t2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6.	t4 = t3 - 88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7.	a[t4] = 0.0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8.	j = j + 1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>
            <a:off x="10134600" y="3276600"/>
            <a:ext cx="3361690" cy="388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924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9.	if j &lt;= 10 goto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(3)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10.	</a:t>
            </a:r>
            <a:r>
              <a:rPr b="1" lang="en-US" sz="2800" u="sng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 = i + 1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11.	if i &lt;= 10 goto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12.	</a:t>
            </a:r>
            <a:r>
              <a:rPr b="1" lang="en-US" sz="2800" u="sng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 =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13.	</a:t>
            </a:r>
            <a:r>
              <a:rPr b="1" lang="en-US" sz="2800" u="sng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t5 = i - 1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14.	t6 = 88 * t5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15.	a[t6] = 1.0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16.	i = i +1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17.	if i &lt;= 10 goto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(13)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3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CFG</a:t>
            </a:r>
            <a:endParaRPr sz="3000"/>
          </a:p>
        </p:txBody>
      </p:sp>
      <p:sp>
        <p:nvSpPr>
          <p:cNvPr id="196" name="Google Shape;196;p13"/>
          <p:cNvSpPr txBox="1"/>
          <p:nvPr/>
        </p:nvSpPr>
        <p:spPr>
          <a:xfrm>
            <a:off x="513699" y="2100426"/>
            <a:ext cx="127762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887625" y="3053821"/>
            <a:ext cx="1934100" cy="1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 add(n, k){  s = 0;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= 4;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970900" y="4740121"/>
            <a:ext cx="1310640" cy="278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 = 0;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if(k == 0)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 = 1;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 = 2;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6861425" y="3253695"/>
            <a:ext cx="2242185" cy="33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while(i &lt; n) {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5080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 = s + a * b;  i = i + 1;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return s;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/>
          <p:nvPr>
            <p:ph type="title"/>
          </p:nvPr>
        </p:nvSpPr>
        <p:spPr>
          <a:xfrm>
            <a:off x="563808" y="204127"/>
            <a:ext cx="2607310" cy="1243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27000" lvl="0" marL="139065" marR="5080" rtl="0" algn="l">
              <a:lnSpc>
                <a:spcPct val="13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CFG</a:t>
            </a:r>
            <a:endParaRPr sz="3000"/>
          </a:p>
        </p:txBody>
      </p:sp>
      <p:sp>
        <p:nvSpPr>
          <p:cNvPr id="205" name="Google Shape;205;p14"/>
          <p:cNvSpPr txBox="1"/>
          <p:nvPr>
            <p:ph idx="1" type="body"/>
          </p:nvPr>
        </p:nvSpPr>
        <p:spPr>
          <a:xfrm>
            <a:off x="513699" y="2100426"/>
            <a:ext cx="3977700" cy="57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(contd.)</a:t>
            </a:r>
            <a:endParaRPr/>
          </a:p>
          <a:p>
            <a:pPr indent="0" lvl="0" marL="12700" rtl="0" algn="l">
              <a:lnSpc>
                <a:spcPct val="1194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ICG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2710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2F5496"/>
                </a:solidFill>
              </a:rPr>
              <a:t>s = 0</a:t>
            </a:r>
            <a:endParaRPr u="sng"/>
          </a:p>
          <a:p>
            <a:pPr indent="0" lvl="0" marL="92710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F5496"/>
                </a:solidFill>
              </a:rPr>
              <a:t>a = 4</a:t>
            </a:r>
            <a:endParaRPr/>
          </a:p>
          <a:p>
            <a:pPr indent="0" lvl="0" marL="92710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F5496"/>
                </a:solidFill>
              </a:rPr>
              <a:t>i = 0</a:t>
            </a:r>
            <a:endParaRPr/>
          </a:p>
          <a:p>
            <a:pPr indent="0" lvl="0" marL="927100" marR="5080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F5496"/>
                </a:solidFill>
              </a:rPr>
              <a:t>ifFalse k == 0 goto L1  </a:t>
            </a:r>
            <a:r>
              <a:rPr lang="en-US" u="sng">
                <a:solidFill>
                  <a:srgbClr val="2F5496"/>
                </a:solidFill>
              </a:rPr>
              <a:t>b = 1</a:t>
            </a:r>
            <a:endParaRPr u="sng"/>
          </a:p>
          <a:p>
            <a:pPr indent="0" lvl="0" marL="927100" marR="1648460" rtl="0" algn="l">
              <a:lnSpc>
                <a:spcPct val="155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F5496"/>
                </a:solidFill>
              </a:rPr>
              <a:t>goto L2  </a:t>
            </a:r>
            <a:r>
              <a:rPr lang="en-US" u="sng">
                <a:solidFill>
                  <a:srgbClr val="2F5496"/>
                </a:solidFill>
              </a:rPr>
              <a:t>L1 : b = 2;</a:t>
            </a:r>
            <a:endParaRPr u="sng"/>
          </a:p>
        </p:txBody>
      </p:sp>
      <p:sp>
        <p:nvSpPr>
          <p:cNvPr id="206" name="Google Shape;206;p14"/>
          <p:cNvSpPr txBox="1"/>
          <p:nvPr/>
        </p:nvSpPr>
        <p:spPr>
          <a:xfrm>
            <a:off x="6914475" y="3137950"/>
            <a:ext cx="3818700" cy="50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L2 : ifFalse i &lt; n goto L3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 u="sng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t1 = a * b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957704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t2 = s + t1  </a:t>
            </a:r>
            <a:endParaRPr b="1"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957704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 = t2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134870" rtl="0" algn="l">
              <a:lnSpc>
                <a:spcPct val="155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t3 = i + 1  </a:t>
            </a:r>
            <a:endParaRPr b="1"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134870" rtl="0" algn="l">
              <a:lnSpc>
                <a:spcPct val="155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 = t3  </a:t>
            </a:r>
            <a:endParaRPr b="1"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134870" rtl="0" algn="l">
              <a:lnSpc>
                <a:spcPct val="155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goto L2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L3 : return s;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CFG</a:t>
            </a:r>
            <a:endParaRPr sz="3000"/>
          </a:p>
        </p:txBody>
      </p:sp>
      <p:sp>
        <p:nvSpPr>
          <p:cNvPr id="212" name="Google Shape;212;p15"/>
          <p:cNvSpPr txBox="1"/>
          <p:nvPr>
            <p:ph idx="1" type="body"/>
          </p:nvPr>
        </p:nvSpPr>
        <p:spPr>
          <a:xfrm>
            <a:off x="513699" y="2100426"/>
            <a:ext cx="3977640" cy="5293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(contd.)</a:t>
            </a:r>
            <a:endParaRPr/>
          </a:p>
          <a:p>
            <a:pPr indent="0" lvl="0" marL="12700" rtl="0" algn="l">
              <a:lnSpc>
                <a:spcPct val="1194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CFG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2710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None/>
            </a:pPr>
            <a:r>
              <a:rPr lang="en-US" u="sng"/>
              <a:t>s = 0</a:t>
            </a:r>
            <a:endParaRPr/>
          </a:p>
          <a:p>
            <a:pPr indent="0" lvl="0" marL="92710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F5496"/>
                </a:solidFill>
              </a:rPr>
              <a:t>a = 4</a:t>
            </a:r>
            <a:endParaRPr/>
          </a:p>
          <a:p>
            <a:pPr indent="0" lvl="0" marL="92710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F5496"/>
                </a:solidFill>
              </a:rPr>
              <a:t>i = 0</a:t>
            </a:r>
            <a:endParaRPr/>
          </a:p>
          <a:p>
            <a:pPr indent="0" lvl="0" marL="927100" marR="5080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F5496"/>
                </a:solidFill>
              </a:rPr>
              <a:t>ifFalse k == 0 goto L1  </a:t>
            </a:r>
            <a:r>
              <a:rPr lang="en-US" u="sng"/>
              <a:t>b = 1</a:t>
            </a:r>
            <a:endParaRPr/>
          </a:p>
          <a:p>
            <a:pPr indent="0" lvl="0" marL="927100" marR="1648460" rtl="0" algn="l">
              <a:lnSpc>
                <a:spcPct val="155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F5496"/>
                </a:solidFill>
              </a:rPr>
              <a:t>goto L2  </a:t>
            </a:r>
            <a:r>
              <a:rPr lang="en-US" u="sng"/>
              <a:t>L1 : b = 2;</a:t>
            </a:r>
            <a:endParaRPr/>
          </a:p>
        </p:txBody>
      </p:sp>
      <p:sp>
        <p:nvSpPr>
          <p:cNvPr id="213" name="Google Shape;213;p15"/>
          <p:cNvSpPr txBox="1"/>
          <p:nvPr/>
        </p:nvSpPr>
        <p:spPr>
          <a:xfrm>
            <a:off x="6861425" y="3253700"/>
            <a:ext cx="4114800" cy="44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L2 : ifFalse i &lt; n goto L3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t1 = a * 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957704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t2 = s + t1  </a:t>
            </a:r>
            <a:endParaRPr b="1"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957704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 = t2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134870" rtl="0" algn="l">
              <a:lnSpc>
                <a:spcPct val="155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t3 = i + 1  </a:t>
            </a:r>
            <a:endParaRPr b="1"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134870" rtl="0" algn="l">
              <a:lnSpc>
                <a:spcPct val="155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 = t3  goto L2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L3 : return s;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6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CFG</a:t>
            </a:r>
            <a:endParaRPr sz="3000"/>
          </a:p>
        </p:txBody>
      </p:sp>
      <p:sp>
        <p:nvSpPr>
          <p:cNvPr id="220" name="Google Shape;220;p16"/>
          <p:cNvSpPr txBox="1"/>
          <p:nvPr/>
        </p:nvSpPr>
        <p:spPr>
          <a:xfrm>
            <a:off x="513699" y="2100426"/>
            <a:ext cx="12763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6"/>
          <p:cNvSpPr txBox="1"/>
          <p:nvPr/>
        </p:nvSpPr>
        <p:spPr>
          <a:xfrm>
            <a:off x="1793924" y="3454214"/>
            <a:ext cx="2484120" cy="4861560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5725" marR="120332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 = m – 1;  j = n;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5725" marR="130937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v = a[n];  while(1)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 = i + 1;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while (a[i] &lt;v);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6"/>
          <p:cNvSpPr txBox="1"/>
          <p:nvPr/>
        </p:nvSpPr>
        <p:spPr>
          <a:xfrm>
            <a:off x="5592824" y="3454214"/>
            <a:ext cx="2484120" cy="4861560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50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5090" marR="487044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j = j – 1;  while(a[j] &gt; v);  if(i &gt;= j) break;  x = a[i];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5090" marR="111887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a[i] = a[j];  a[j] = x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509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6"/>
          <p:cNvSpPr txBox="1"/>
          <p:nvPr/>
        </p:nvSpPr>
        <p:spPr>
          <a:xfrm>
            <a:off x="9391725" y="3454214"/>
            <a:ext cx="2484120" cy="4861560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5725" marR="102933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x = a[i];  a[i] = a[n];  a[n] = x;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4" name="Google Shape;224;p16"/>
          <p:cNvGrpSpPr/>
          <p:nvPr/>
        </p:nvGrpSpPr>
        <p:grpSpPr>
          <a:xfrm>
            <a:off x="4277924" y="5869081"/>
            <a:ext cx="1301565" cy="31750"/>
            <a:chOff x="4277924" y="5869081"/>
            <a:chExt cx="1301565" cy="31750"/>
          </a:xfrm>
        </p:grpSpPr>
        <p:sp>
          <p:nvSpPr>
            <p:cNvPr id="225" name="Google Shape;225;p16"/>
            <p:cNvSpPr/>
            <p:nvPr/>
          </p:nvSpPr>
          <p:spPr>
            <a:xfrm>
              <a:off x="4277924" y="5884814"/>
              <a:ext cx="1257935" cy="0"/>
            </a:xfrm>
            <a:custGeom>
              <a:rect b="b" l="l" r="r" t="t"/>
              <a:pathLst>
                <a:path extrusionOk="0" h="120000" w="1257935">
                  <a:moveTo>
                    <a:pt x="0" y="0"/>
                  </a:moveTo>
                  <a:lnTo>
                    <a:pt x="1257749" y="0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5535674" y="5869081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5535674" y="5869081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" name="Google Shape;228;p16"/>
          <p:cNvGrpSpPr/>
          <p:nvPr/>
        </p:nvGrpSpPr>
        <p:grpSpPr>
          <a:xfrm>
            <a:off x="8076824" y="5869081"/>
            <a:ext cx="1301565" cy="31750"/>
            <a:chOff x="8076824" y="5869081"/>
            <a:chExt cx="1301565" cy="31750"/>
          </a:xfrm>
        </p:grpSpPr>
        <p:sp>
          <p:nvSpPr>
            <p:cNvPr id="229" name="Google Shape;229;p16"/>
            <p:cNvSpPr/>
            <p:nvPr/>
          </p:nvSpPr>
          <p:spPr>
            <a:xfrm>
              <a:off x="8076824" y="5884814"/>
              <a:ext cx="1257935" cy="0"/>
            </a:xfrm>
            <a:custGeom>
              <a:rect b="b" l="l" r="r" t="t"/>
              <a:pathLst>
                <a:path extrusionOk="0" h="120000" w="1257934">
                  <a:moveTo>
                    <a:pt x="0" y="0"/>
                  </a:moveTo>
                  <a:lnTo>
                    <a:pt x="1257749" y="0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9334574" y="5869081"/>
              <a:ext cx="43815" cy="31750"/>
            </a:xfrm>
            <a:custGeom>
              <a:rect b="b" l="l" r="r" t="t"/>
              <a:pathLst>
                <a:path extrusionOk="0" h="31750" w="43815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9334574" y="5869081"/>
              <a:ext cx="43815" cy="31750"/>
            </a:xfrm>
            <a:custGeom>
              <a:rect b="b" l="l" r="r" t="t"/>
              <a:pathLst>
                <a:path extrusionOk="0" h="31750" w="43815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4741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7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CFG</a:t>
            </a:r>
            <a:endParaRPr sz="3000"/>
          </a:p>
        </p:txBody>
      </p:sp>
      <p:sp>
        <p:nvSpPr>
          <p:cNvPr id="238" name="Google Shape;238;p17"/>
          <p:cNvSpPr txBox="1"/>
          <p:nvPr/>
        </p:nvSpPr>
        <p:spPr>
          <a:xfrm>
            <a:off x="5699550" y="2025749"/>
            <a:ext cx="2484120" cy="1208405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83285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 = m-1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212725" lvl="0" marL="807720" marR="800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j = n  t1 = 4*n  v = a[t1]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8267675" y="1818130"/>
            <a:ext cx="29654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5699550" y="3554850"/>
            <a:ext cx="2484120" cy="1197610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 = i+1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59460" marR="75311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t2 = 4*i  t3 = a[t2]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9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t3 &lt; v goto B2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8267675" y="3265930"/>
            <a:ext cx="29654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7"/>
          <p:cNvSpPr txBox="1"/>
          <p:nvPr/>
        </p:nvSpPr>
        <p:spPr>
          <a:xfrm>
            <a:off x="5699550" y="5094135"/>
            <a:ext cx="2484120" cy="1197610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j = j-1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59460" marR="75311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t4 = 4*j  t5 = a[t4]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9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t5 &gt; v goto B3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7"/>
          <p:cNvSpPr txBox="1"/>
          <p:nvPr/>
        </p:nvSpPr>
        <p:spPr>
          <a:xfrm>
            <a:off x="8267675" y="4713730"/>
            <a:ext cx="29654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B3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7"/>
          <p:cNvSpPr txBox="1"/>
          <p:nvPr/>
        </p:nvSpPr>
        <p:spPr>
          <a:xfrm>
            <a:off x="5699550" y="6633420"/>
            <a:ext cx="2484120" cy="654685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64450">
            <a:spAutoFit/>
          </a:bodyPr>
          <a:lstStyle/>
          <a:p>
            <a:pPr indent="0" lvl="0" marL="4629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i &gt;= j goto B6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7"/>
          <p:cNvSpPr txBox="1"/>
          <p:nvPr/>
        </p:nvSpPr>
        <p:spPr>
          <a:xfrm>
            <a:off x="8267675" y="6161530"/>
            <a:ext cx="29654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2529750" y="6333449"/>
            <a:ext cx="2484120" cy="2658745"/>
          </a:xfrm>
          <a:custGeom>
            <a:rect b="b" l="l" r="r" t="t"/>
            <a:pathLst>
              <a:path extrusionOk="0" h="2658745" w="2484120">
                <a:moveTo>
                  <a:pt x="0" y="0"/>
                </a:moveTo>
                <a:lnTo>
                  <a:pt x="2483999" y="0"/>
                </a:lnTo>
                <a:lnTo>
                  <a:pt x="2483999" y="2658299"/>
                </a:lnTo>
                <a:lnTo>
                  <a:pt x="0" y="26582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"/>
          <p:cNvSpPr txBox="1"/>
          <p:nvPr/>
        </p:nvSpPr>
        <p:spPr>
          <a:xfrm>
            <a:off x="3262282" y="6268140"/>
            <a:ext cx="1017269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08585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t6 = 4*i  x = a[t6]  t7 = 4*i  t8 = 4*j  t9 = a[t8]  a[t7] = t9  t10 ] 4*j  a[t10] = x  goto B2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7"/>
          <p:cNvSpPr txBox="1"/>
          <p:nvPr/>
        </p:nvSpPr>
        <p:spPr>
          <a:xfrm>
            <a:off x="4488275" y="5979905"/>
            <a:ext cx="29654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B5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7"/>
          <p:cNvSpPr txBox="1"/>
          <p:nvPr/>
        </p:nvSpPr>
        <p:spPr>
          <a:xfrm>
            <a:off x="8869350" y="6333449"/>
            <a:ext cx="2484120" cy="2658745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99675">
            <a:spAutoFit/>
          </a:bodyPr>
          <a:lstStyle/>
          <a:p>
            <a:pPr indent="158750" lvl="0" marL="630555" marR="6248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t11 = 4*i  x = a[t11]  t12 = 4*i  t13 = 4*n  t14 = a[t13]  a[t12] = t14  t15 = 4*n  a[t15] = x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10827876" y="5903705"/>
            <a:ext cx="29654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B6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1" name="Google Shape;251;p17"/>
          <p:cNvGrpSpPr/>
          <p:nvPr/>
        </p:nvGrpSpPr>
        <p:grpSpPr>
          <a:xfrm>
            <a:off x="6925817" y="3233549"/>
            <a:ext cx="31750" cy="307965"/>
            <a:chOff x="6925817" y="3233549"/>
            <a:chExt cx="31750" cy="307965"/>
          </a:xfrm>
        </p:grpSpPr>
        <p:sp>
          <p:nvSpPr>
            <p:cNvPr id="252" name="Google Shape;252;p17"/>
            <p:cNvSpPr/>
            <p:nvPr/>
          </p:nvSpPr>
          <p:spPr>
            <a:xfrm>
              <a:off x="6941550" y="3233549"/>
              <a:ext cx="0" cy="264160"/>
            </a:xfrm>
            <a:custGeom>
              <a:rect b="b" l="l" r="r" t="t"/>
              <a:pathLst>
                <a:path extrusionOk="0" h="264160" w="120000">
                  <a:moveTo>
                    <a:pt x="0" y="0"/>
                  </a:moveTo>
                  <a:lnTo>
                    <a:pt x="0" y="264149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6925817" y="349769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6925817" y="349769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5" name="Google Shape;255;p17"/>
          <p:cNvGrpSpPr/>
          <p:nvPr/>
        </p:nvGrpSpPr>
        <p:grpSpPr>
          <a:xfrm>
            <a:off x="6925817" y="4752449"/>
            <a:ext cx="31750" cy="328365"/>
            <a:chOff x="6925817" y="4752449"/>
            <a:chExt cx="31750" cy="328365"/>
          </a:xfrm>
        </p:grpSpPr>
        <p:sp>
          <p:nvSpPr>
            <p:cNvPr id="256" name="Google Shape;256;p17"/>
            <p:cNvSpPr/>
            <p:nvPr/>
          </p:nvSpPr>
          <p:spPr>
            <a:xfrm>
              <a:off x="6941550" y="4752449"/>
              <a:ext cx="0" cy="285115"/>
            </a:xfrm>
            <a:custGeom>
              <a:rect b="b" l="l" r="r" t="t"/>
              <a:pathLst>
                <a:path extrusionOk="0" h="285114" w="120000">
                  <a:moveTo>
                    <a:pt x="0" y="0"/>
                  </a:moveTo>
                  <a:lnTo>
                    <a:pt x="0" y="284549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6925817" y="503699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6925817" y="503699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9" name="Google Shape;259;p17"/>
          <p:cNvGrpSpPr/>
          <p:nvPr/>
        </p:nvGrpSpPr>
        <p:grpSpPr>
          <a:xfrm>
            <a:off x="6925817" y="6291735"/>
            <a:ext cx="31750" cy="328364"/>
            <a:chOff x="6925817" y="6291735"/>
            <a:chExt cx="31750" cy="328364"/>
          </a:xfrm>
        </p:grpSpPr>
        <p:sp>
          <p:nvSpPr>
            <p:cNvPr id="260" name="Google Shape;260;p17"/>
            <p:cNvSpPr/>
            <p:nvPr/>
          </p:nvSpPr>
          <p:spPr>
            <a:xfrm>
              <a:off x="6941550" y="6291735"/>
              <a:ext cx="0" cy="285115"/>
            </a:xfrm>
            <a:custGeom>
              <a:rect b="b" l="l" r="r" t="t"/>
              <a:pathLst>
                <a:path extrusionOk="0" h="285115" w="120000">
                  <a:moveTo>
                    <a:pt x="0" y="0"/>
                  </a:moveTo>
                  <a:lnTo>
                    <a:pt x="0" y="284549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6925817" y="6576284"/>
              <a:ext cx="31750" cy="43815"/>
            </a:xfrm>
            <a:custGeom>
              <a:rect b="b" l="l" r="r" t="t"/>
              <a:pathLst>
                <a:path extrusionOk="0" h="43815" w="31750">
                  <a:moveTo>
                    <a:pt x="15732" y="43224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4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6925817" y="6576284"/>
              <a:ext cx="31750" cy="43815"/>
            </a:xfrm>
            <a:custGeom>
              <a:rect b="b" l="l" r="r" t="t"/>
              <a:pathLst>
                <a:path extrusionOk="0" h="43815" w="31750">
                  <a:moveTo>
                    <a:pt x="0" y="0"/>
                  </a:moveTo>
                  <a:lnTo>
                    <a:pt x="15732" y="43224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3" name="Google Shape;263;p17"/>
          <p:cNvGrpSpPr/>
          <p:nvPr/>
        </p:nvGrpSpPr>
        <p:grpSpPr>
          <a:xfrm>
            <a:off x="805232" y="3586950"/>
            <a:ext cx="8050736" cy="4335920"/>
            <a:chOff x="805232" y="3586950"/>
            <a:chExt cx="8050736" cy="4335920"/>
          </a:xfrm>
        </p:grpSpPr>
        <p:sp>
          <p:nvSpPr>
            <p:cNvPr id="264" name="Google Shape;264;p17"/>
            <p:cNvSpPr/>
            <p:nvPr/>
          </p:nvSpPr>
          <p:spPr>
            <a:xfrm>
              <a:off x="5069849" y="7288021"/>
              <a:ext cx="1871980" cy="363855"/>
            </a:xfrm>
            <a:custGeom>
              <a:rect b="b" l="l" r="r" t="t"/>
              <a:pathLst>
                <a:path extrusionOk="0" h="363854" w="1871979">
                  <a:moveTo>
                    <a:pt x="1871699" y="0"/>
                  </a:moveTo>
                  <a:lnTo>
                    <a:pt x="0" y="363796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5027418" y="7636373"/>
              <a:ext cx="45720" cy="31115"/>
            </a:xfrm>
            <a:custGeom>
              <a:rect b="b" l="l" r="r" t="t"/>
              <a:pathLst>
                <a:path extrusionOk="0" h="31115" w="45720">
                  <a:moveTo>
                    <a:pt x="45433" y="30887"/>
                  </a:moveTo>
                  <a:lnTo>
                    <a:pt x="0" y="23690"/>
                  </a:lnTo>
                  <a:lnTo>
                    <a:pt x="39429" y="0"/>
                  </a:lnTo>
                  <a:lnTo>
                    <a:pt x="45433" y="30887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5027418" y="7636373"/>
              <a:ext cx="45720" cy="31115"/>
            </a:xfrm>
            <a:custGeom>
              <a:rect b="b" l="l" r="r" t="t"/>
              <a:pathLst>
                <a:path extrusionOk="0" h="31115" w="45720">
                  <a:moveTo>
                    <a:pt x="39429" y="0"/>
                  </a:moveTo>
                  <a:lnTo>
                    <a:pt x="0" y="23690"/>
                  </a:lnTo>
                  <a:lnTo>
                    <a:pt x="45433" y="30887"/>
                  </a:lnTo>
                  <a:lnTo>
                    <a:pt x="394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6941550" y="7288021"/>
              <a:ext cx="1871980" cy="363855"/>
            </a:xfrm>
            <a:custGeom>
              <a:rect b="b" l="l" r="r" t="t"/>
              <a:pathLst>
                <a:path extrusionOk="0" h="363854" w="1871979">
                  <a:moveTo>
                    <a:pt x="0" y="0"/>
                  </a:moveTo>
                  <a:lnTo>
                    <a:pt x="1871699" y="363796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8810248" y="7636373"/>
              <a:ext cx="45720" cy="31115"/>
            </a:xfrm>
            <a:custGeom>
              <a:rect b="b" l="l" r="r" t="t"/>
              <a:pathLst>
                <a:path extrusionOk="0" h="31115" w="45720">
                  <a:moveTo>
                    <a:pt x="0" y="30887"/>
                  </a:moveTo>
                  <a:lnTo>
                    <a:pt x="6002" y="0"/>
                  </a:lnTo>
                  <a:lnTo>
                    <a:pt x="45432" y="23690"/>
                  </a:lnTo>
                  <a:lnTo>
                    <a:pt x="0" y="30887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8810248" y="7636373"/>
              <a:ext cx="45720" cy="31115"/>
            </a:xfrm>
            <a:custGeom>
              <a:rect b="b" l="l" r="r" t="t"/>
              <a:pathLst>
                <a:path extrusionOk="0" h="31115" w="45720">
                  <a:moveTo>
                    <a:pt x="0" y="30887"/>
                  </a:moveTo>
                  <a:lnTo>
                    <a:pt x="45432" y="23690"/>
                  </a:lnTo>
                  <a:lnTo>
                    <a:pt x="6002" y="0"/>
                  </a:lnTo>
                  <a:lnTo>
                    <a:pt x="0" y="30887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4627514" y="5110950"/>
              <a:ext cx="1092200" cy="1110615"/>
            </a:xfrm>
            <a:custGeom>
              <a:rect b="b" l="l" r="r" t="t"/>
              <a:pathLst>
                <a:path extrusionOk="0" h="1110614" w="1092200">
                  <a:moveTo>
                    <a:pt x="1092099" y="1110599"/>
                  </a:moveTo>
                  <a:lnTo>
                    <a:pt x="1035330" y="1096533"/>
                  </a:lnTo>
                  <a:lnTo>
                    <a:pt x="955725" y="1080875"/>
                  </a:lnTo>
                  <a:lnTo>
                    <a:pt x="908923" y="1072396"/>
                  </a:lnTo>
                  <a:lnTo>
                    <a:pt x="858288" y="1063454"/>
                  </a:lnTo>
                  <a:lnTo>
                    <a:pt x="804447" y="1054029"/>
                  </a:lnTo>
                  <a:lnTo>
                    <a:pt x="748025" y="1044100"/>
                  </a:lnTo>
                  <a:lnTo>
                    <a:pt x="689646" y="1033645"/>
                  </a:lnTo>
                  <a:lnTo>
                    <a:pt x="629937" y="1022642"/>
                  </a:lnTo>
                  <a:lnTo>
                    <a:pt x="569524" y="1011071"/>
                  </a:lnTo>
                  <a:lnTo>
                    <a:pt x="509030" y="998910"/>
                  </a:lnTo>
                  <a:lnTo>
                    <a:pt x="449084" y="986137"/>
                  </a:lnTo>
                  <a:lnTo>
                    <a:pt x="390308" y="972732"/>
                  </a:lnTo>
                  <a:lnTo>
                    <a:pt x="333330" y="958673"/>
                  </a:lnTo>
                  <a:lnTo>
                    <a:pt x="278774" y="943939"/>
                  </a:lnTo>
                  <a:lnTo>
                    <a:pt x="227267" y="928508"/>
                  </a:lnTo>
                  <a:lnTo>
                    <a:pt x="179433" y="912359"/>
                  </a:lnTo>
                  <a:lnTo>
                    <a:pt x="135898" y="895471"/>
                  </a:lnTo>
                  <a:lnTo>
                    <a:pt x="97288" y="877822"/>
                  </a:lnTo>
                  <a:lnTo>
                    <a:pt x="37344" y="840158"/>
                  </a:lnTo>
                  <a:lnTo>
                    <a:pt x="4604" y="799196"/>
                  </a:lnTo>
                  <a:lnTo>
                    <a:pt x="0" y="777424"/>
                  </a:lnTo>
                  <a:lnTo>
                    <a:pt x="3042" y="756558"/>
                  </a:lnTo>
                  <a:lnTo>
                    <a:pt x="28040" y="709117"/>
                  </a:lnTo>
                  <a:lnTo>
                    <a:pt x="75302" y="655181"/>
                  </a:lnTo>
                  <a:lnTo>
                    <a:pt x="106175" y="626194"/>
                  </a:lnTo>
                  <a:lnTo>
                    <a:pt x="141286" y="596084"/>
                  </a:lnTo>
                  <a:lnTo>
                    <a:pt x="180193" y="565017"/>
                  </a:lnTo>
                  <a:lnTo>
                    <a:pt x="222452" y="533162"/>
                  </a:lnTo>
                  <a:lnTo>
                    <a:pt x="267621" y="500684"/>
                  </a:lnTo>
                  <a:lnTo>
                    <a:pt x="315258" y="467751"/>
                  </a:lnTo>
                  <a:lnTo>
                    <a:pt x="364919" y="434529"/>
                  </a:lnTo>
                  <a:lnTo>
                    <a:pt x="416161" y="401186"/>
                  </a:lnTo>
                  <a:lnTo>
                    <a:pt x="468543" y="367889"/>
                  </a:lnTo>
                  <a:lnTo>
                    <a:pt x="521622" y="334804"/>
                  </a:lnTo>
                  <a:lnTo>
                    <a:pt x="574954" y="302098"/>
                  </a:lnTo>
                  <a:lnTo>
                    <a:pt x="628097" y="269939"/>
                  </a:lnTo>
                  <a:lnTo>
                    <a:pt x="680609" y="238493"/>
                  </a:lnTo>
                  <a:lnTo>
                    <a:pt x="732047" y="207927"/>
                  </a:lnTo>
                  <a:lnTo>
                    <a:pt x="781967" y="178409"/>
                  </a:lnTo>
                  <a:lnTo>
                    <a:pt x="829928" y="150105"/>
                  </a:lnTo>
                  <a:lnTo>
                    <a:pt x="875487" y="123182"/>
                  </a:lnTo>
                  <a:lnTo>
                    <a:pt x="918201" y="97808"/>
                  </a:lnTo>
                  <a:lnTo>
                    <a:pt x="957627" y="74148"/>
                  </a:lnTo>
                  <a:lnTo>
                    <a:pt x="993322" y="52370"/>
                  </a:lnTo>
                  <a:lnTo>
                    <a:pt x="1051751" y="15129"/>
                  </a:lnTo>
                  <a:lnTo>
                    <a:pt x="1073599" y="0"/>
                  </a:lnTo>
                </a:path>
                <a:path extrusionOk="0" h="1110614" w="1092200">
                  <a:moveTo>
                    <a:pt x="703410" y="222124"/>
                  </a:moveTo>
                  <a:lnTo>
                    <a:pt x="1006686" y="30636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5625802" y="5118509"/>
              <a:ext cx="45085" cy="36830"/>
            </a:xfrm>
            <a:custGeom>
              <a:rect b="b" l="l" r="r" t="t"/>
              <a:pathLst>
                <a:path extrusionOk="0" h="36829" w="45085">
                  <a:moveTo>
                    <a:pt x="16798" y="36380"/>
                  </a:moveTo>
                  <a:lnTo>
                    <a:pt x="0" y="9774"/>
                  </a:lnTo>
                  <a:lnTo>
                    <a:pt x="44948" y="0"/>
                  </a:lnTo>
                  <a:lnTo>
                    <a:pt x="16798" y="36380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5625802" y="5118509"/>
              <a:ext cx="45085" cy="36830"/>
            </a:xfrm>
            <a:custGeom>
              <a:rect b="b" l="l" r="r" t="t"/>
              <a:pathLst>
                <a:path extrusionOk="0" h="36829" w="45085">
                  <a:moveTo>
                    <a:pt x="16798" y="36380"/>
                  </a:moveTo>
                  <a:lnTo>
                    <a:pt x="44948" y="0"/>
                  </a:lnTo>
                  <a:lnTo>
                    <a:pt x="0" y="9774"/>
                  </a:lnTo>
                  <a:lnTo>
                    <a:pt x="16798" y="3638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4627514" y="3586950"/>
              <a:ext cx="1092200" cy="1110615"/>
            </a:xfrm>
            <a:custGeom>
              <a:rect b="b" l="l" r="r" t="t"/>
              <a:pathLst>
                <a:path extrusionOk="0" h="1110614" w="1092200">
                  <a:moveTo>
                    <a:pt x="1092099" y="1110599"/>
                  </a:moveTo>
                  <a:lnTo>
                    <a:pt x="1035330" y="1096533"/>
                  </a:lnTo>
                  <a:lnTo>
                    <a:pt x="955725" y="1080875"/>
                  </a:lnTo>
                  <a:lnTo>
                    <a:pt x="908923" y="1072396"/>
                  </a:lnTo>
                  <a:lnTo>
                    <a:pt x="858288" y="1063454"/>
                  </a:lnTo>
                  <a:lnTo>
                    <a:pt x="804447" y="1054029"/>
                  </a:lnTo>
                  <a:lnTo>
                    <a:pt x="748025" y="1044100"/>
                  </a:lnTo>
                  <a:lnTo>
                    <a:pt x="689646" y="1033645"/>
                  </a:lnTo>
                  <a:lnTo>
                    <a:pt x="629937" y="1022642"/>
                  </a:lnTo>
                  <a:lnTo>
                    <a:pt x="569524" y="1011071"/>
                  </a:lnTo>
                  <a:lnTo>
                    <a:pt x="509030" y="998910"/>
                  </a:lnTo>
                  <a:lnTo>
                    <a:pt x="449084" y="986137"/>
                  </a:lnTo>
                  <a:lnTo>
                    <a:pt x="390308" y="972732"/>
                  </a:lnTo>
                  <a:lnTo>
                    <a:pt x="333330" y="958673"/>
                  </a:lnTo>
                  <a:lnTo>
                    <a:pt x="278774" y="943939"/>
                  </a:lnTo>
                  <a:lnTo>
                    <a:pt x="227267" y="928508"/>
                  </a:lnTo>
                  <a:lnTo>
                    <a:pt x="179433" y="912359"/>
                  </a:lnTo>
                  <a:lnTo>
                    <a:pt x="135898" y="895471"/>
                  </a:lnTo>
                  <a:lnTo>
                    <a:pt x="97288" y="877822"/>
                  </a:lnTo>
                  <a:lnTo>
                    <a:pt x="37344" y="840158"/>
                  </a:lnTo>
                  <a:lnTo>
                    <a:pt x="4604" y="799196"/>
                  </a:lnTo>
                  <a:lnTo>
                    <a:pt x="0" y="777424"/>
                  </a:lnTo>
                  <a:lnTo>
                    <a:pt x="3042" y="756558"/>
                  </a:lnTo>
                  <a:lnTo>
                    <a:pt x="28040" y="709117"/>
                  </a:lnTo>
                  <a:lnTo>
                    <a:pt x="75302" y="655181"/>
                  </a:lnTo>
                  <a:lnTo>
                    <a:pt x="106175" y="626194"/>
                  </a:lnTo>
                  <a:lnTo>
                    <a:pt x="141286" y="596084"/>
                  </a:lnTo>
                  <a:lnTo>
                    <a:pt x="180193" y="565017"/>
                  </a:lnTo>
                  <a:lnTo>
                    <a:pt x="222452" y="533162"/>
                  </a:lnTo>
                  <a:lnTo>
                    <a:pt x="267621" y="500684"/>
                  </a:lnTo>
                  <a:lnTo>
                    <a:pt x="315258" y="467751"/>
                  </a:lnTo>
                  <a:lnTo>
                    <a:pt x="364919" y="434529"/>
                  </a:lnTo>
                  <a:lnTo>
                    <a:pt x="416161" y="401186"/>
                  </a:lnTo>
                  <a:lnTo>
                    <a:pt x="468543" y="367889"/>
                  </a:lnTo>
                  <a:lnTo>
                    <a:pt x="521622" y="334804"/>
                  </a:lnTo>
                  <a:lnTo>
                    <a:pt x="574954" y="302098"/>
                  </a:lnTo>
                  <a:lnTo>
                    <a:pt x="628097" y="269939"/>
                  </a:lnTo>
                  <a:lnTo>
                    <a:pt x="680609" y="238493"/>
                  </a:lnTo>
                  <a:lnTo>
                    <a:pt x="732047" y="207927"/>
                  </a:lnTo>
                  <a:lnTo>
                    <a:pt x="781967" y="178409"/>
                  </a:lnTo>
                  <a:lnTo>
                    <a:pt x="829928" y="150105"/>
                  </a:lnTo>
                  <a:lnTo>
                    <a:pt x="875487" y="123182"/>
                  </a:lnTo>
                  <a:lnTo>
                    <a:pt x="918201" y="97808"/>
                  </a:lnTo>
                  <a:lnTo>
                    <a:pt x="957627" y="74148"/>
                  </a:lnTo>
                  <a:lnTo>
                    <a:pt x="993322" y="52370"/>
                  </a:lnTo>
                  <a:lnTo>
                    <a:pt x="1051751" y="15129"/>
                  </a:lnTo>
                  <a:lnTo>
                    <a:pt x="1073599" y="0"/>
                  </a:lnTo>
                </a:path>
                <a:path extrusionOk="0" h="1110614" w="1092200">
                  <a:moveTo>
                    <a:pt x="703410" y="222124"/>
                  </a:moveTo>
                  <a:lnTo>
                    <a:pt x="1006686" y="30636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5625802" y="3594509"/>
              <a:ext cx="45085" cy="36830"/>
            </a:xfrm>
            <a:custGeom>
              <a:rect b="b" l="l" r="r" t="t"/>
              <a:pathLst>
                <a:path extrusionOk="0" h="36829" w="45085">
                  <a:moveTo>
                    <a:pt x="16798" y="36380"/>
                  </a:moveTo>
                  <a:lnTo>
                    <a:pt x="0" y="9774"/>
                  </a:lnTo>
                  <a:lnTo>
                    <a:pt x="44948" y="0"/>
                  </a:lnTo>
                  <a:lnTo>
                    <a:pt x="16798" y="36380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5625802" y="3594509"/>
              <a:ext cx="45085" cy="36830"/>
            </a:xfrm>
            <a:custGeom>
              <a:rect b="b" l="l" r="r" t="t"/>
              <a:pathLst>
                <a:path extrusionOk="0" h="36829" w="45085">
                  <a:moveTo>
                    <a:pt x="16798" y="36380"/>
                  </a:moveTo>
                  <a:lnTo>
                    <a:pt x="44948" y="0"/>
                  </a:lnTo>
                  <a:lnTo>
                    <a:pt x="0" y="9774"/>
                  </a:lnTo>
                  <a:lnTo>
                    <a:pt x="16798" y="3638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805232" y="3702025"/>
              <a:ext cx="4674235" cy="4220845"/>
            </a:xfrm>
            <a:custGeom>
              <a:rect b="b" l="l" r="r" t="t"/>
              <a:pathLst>
                <a:path extrusionOk="0" h="4220845" w="4674235">
                  <a:moveTo>
                    <a:pt x="1712154" y="4220299"/>
                  </a:moveTo>
                  <a:lnTo>
                    <a:pt x="1660075" y="4189994"/>
                  </a:lnTo>
                  <a:lnTo>
                    <a:pt x="1613647" y="4168947"/>
                  </a:lnTo>
                  <a:lnTo>
                    <a:pt x="1558868" y="4147139"/>
                  </a:lnTo>
                  <a:lnTo>
                    <a:pt x="1496611" y="4124495"/>
                  </a:lnTo>
                  <a:lnTo>
                    <a:pt x="1427749" y="4100943"/>
                  </a:lnTo>
                  <a:lnTo>
                    <a:pt x="1391112" y="4088803"/>
                  </a:lnTo>
                  <a:lnTo>
                    <a:pt x="1353152" y="4076408"/>
                  </a:lnTo>
                  <a:lnTo>
                    <a:pt x="1313976" y="4063749"/>
                  </a:lnTo>
                  <a:lnTo>
                    <a:pt x="1273693" y="4050816"/>
                  </a:lnTo>
                  <a:lnTo>
                    <a:pt x="1232413" y="4037600"/>
                  </a:lnTo>
                  <a:lnTo>
                    <a:pt x="1190244" y="4024092"/>
                  </a:lnTo>
                  <a:lnTo>
                    <a:pt x="1147296" y="4010283"/>
                  </a:lnTo>
                  <a:lnTo>
                    <a:pt x="1103677" y="3996163"/>
                  </a:lnTo>
                  <a:lnTo>
                    <a:pt x="1059497" y="3981724"/>
                  </a:lnTo>
                  <a:lnTo>
                    <a:pt x="1014865" y="3966955"/>
                  </a:lnTo>
                  <a:lnTo>
                    <a:pt x="969888" y="3951848"/>
                  </a:lnTo>
                  <a:lnTo>
                    <a:pt x="924678" y="3936394"/>
                  </a:lnTo>
                  <a:lnTo>
                    <a:pt x="879342" y="3920582"/>
                  </a:lnTo>
                  <a:lnTo>
                    <a:pt x="833990" y="3904405"/>
                  </a:lnTo>
                  <a:lnTo>
                    <a:pt x="788730" y="3887852"/>
                  </a:lnTo>
                  <a:lnTo>
                    <a:pt x="743671" y="3870915"/>
                  </a:lnTo>
                  <a:lnTo>
                    <a:pt x="698924" y="3853584"/>
                  </a:lnTo>
                  <a:lnTo>
                    <a:pt x="654595" y="3835849"/>
                  </a:lnTo>
                  <a:lnTo>
                    <a:pt x="610796" y="3817703"/>
                  </a:lnTo>
                  <a:lnTo>
                    <a:pt x="567634" y="3799134"/>
                  </a:lnTo>
                  <a:lnTo>
                    <a:pt x="525218" y="3780135"/>
                  </a:lnTo>
                  <a:lnTo>
                    <a:pt x="483658" y="3760696"/>
                  </a:lnTo>
                  <a:lnTo>
                    <a:pt x="443063" y="3740807"/>
                  </a:lnTo>
                  <a:lnTo>
                    <a:pt x="403541" y="3720460"/>
                  </a:lnTo>
                  <a:lnTo>
                    <a:pt x="365202" y="3699645"/>
                  </a:lnTo>
                  <a:lnTo>
                    <a:pt x="328155" y="3678352"/>
                  </a:lnTo>
                  <a:lnTo>
                    <a:pt x="292508" y="3656574"/>
                  </a:lnTo>
                  <a:lnTo>
                    <a:pt x="258370" y="3634299"/>
                  </a:lnTo>
                  <a:lnTo>
                    <a:pt x="225852" y="3611520"/>
                  </a:lnTo>
                  <a:lnTo>
                    <a:pt x="195061" y="3588226"/>
                  </a:lnTo>
                  <a:lnTo>
                    <a:pt x="139097" y="3540060"/>
                  </a:lnTo>
                  <a:lnTo>
                    <a:pt x="91353" y="3489726"/>
                  </a:lnTo>
                  <a:lnTo>
                    <a:pt x="52698" y="3437150"/>
                  </a:lnTo>
                  <a:lnTo>
                    <a:pt x="24007" y="3382258"/>
                  </a:lnTo>
                  <a:lnTo>
                    <a:pt x="6150" y="3324976"/>
                  </a:lnTo>
                  <a:lnTo>
                    <a:pt x="0" y="3265231"/>
                  </a:lnTo>
                  <a:lnTo>
                    <a:pt x="1587" y="3234411"/>
                  </a:lnTo>
                  <a:lnTo>
                    <a:pt x="14632" y="3170831"/>
                  </a:lnTo>
                  <a:lnTo>
                    <a:pt x="41563" y="3104602"/>
                  </a:lnTo>
                  <a:lnTo>
                    <a:pt x="60509" y="3070471"/>
                  </a:lnTo>
                  <a:lnTo>
                    <a:pt x="83254" y="3035649"/>
                  </a:lnTo>
                  <a:lnTo>
                    <a:pt x="112960" y="2996184"/>
                  </a:lnTo>
                  <a:lnTo>
                    <a:pt x="148100" y="2954580"/>
                  </a:lnTo>
                  <a:lnTo>
                    <a:pt x="188481" y="2910924"/>
                  </a:lnTo>
                  <a:lnTo>
                    <a:pt x="233906" y="2865305"/>
                  </a:lnTo>
                  <a:lnTo>
                    <a:pt x="284181" y="2817812"/>
                  </a:lnTo>
                  <a:lnTo>
                    <a:pt x="339111" y="2768532"/>
                  </a:lnTo>
                  <a:lnTo>
                    <a:pt x="368261" y="2743249"/>
                  </a:lnTo>
                  <a:lnTo>
                    <a:pt x="398502" y="2717553"/>
                  </a:lnTo>
                  <a:lnTo>
                    <a:pt x="429808" y="2691454"/>
                  </a:lnTo>
                  <a:lnTo>
                    <a:pt x="462157" y="2664963"/>
                  </a:lnTo>
                  <a:lnTo>
                    <a:pt x="495523" y="2638092"/>
                  </a:lnTo>
                  <a:lnTo>
                    <a:pt x="529882" y="2610852"/>
                  </a:lnTo>
                  <a:lnTo>
                    <a:pt x="565210" y="2583252"/>
                  </a:lnTo>
                  <a:lnTo>
                    <a:pt x="601483" y="2555305"/>
                  </a:lnTo>
                  <a:lnTo>
                    <a:pt x="638675" y="2527022"/>
                  </a:lnTo>
                  <a:lnTo>
                    <a:pt x="676764" y="2498413"/>
                  </a:lnTo>
                  <a:lnTo>
                    <a:pt x="715723" y="2469490"/>
                  </a:lnTo>
                  <a:lnTo>
                    <a:pt x="755530" y="2440263"/>
                  </a:lnTo>
                  <a:lnTo>
                    <a:pt x="796159" y="2410743"/>
                  </a:lnTo>
                  <a:lnTo>
                    <a:pt x="837587" y="2380942"/>
                  </a:lnTo>
                  <a:lnTo>
                    <a:pt x="879789" y="2350871"/>
                  </a:lnTo>
                  <a:lnTo>
                    <a:pt x="922740" y="2320540"/>
                  </a:lnTo>
                  <a:lnTo>
                    <a:pt x="966416" y="2289961"/>
                  </a:lnTo>
                  <a:lnTo>
                    <a:pt x="1010793" y="2259144"/>
                  </a:lnTo>
                  <a:lnTo>
                    <a:pt x="1055846" y="2228101"/>
                  </a:lnTo>
                  <a:lnTo>
                    <a:pt x="1101552" y="2196843"/>
                  </a:lnTo>
                  <a:lnTo>
                    <a:pt x="1147885" y="2165380"/>
                  </a:lnTo>
                  <a:lnTo>
                    <a:pt x="1194821" y="2133724"/>
                  </a:lnTo>
                  <a:lnTo>
                    <a:pt x="1242337" y="2101885"/>
                  </a:lnTo>
                  <a:lnTo>
                    <a:pt x="1290407" y="2069875"/>
                  </a:lnTo>
                  <a:lnTo>
                    <a:pt x="1339007" y="2037705"/>
                  </a:lnTo>
                  <a:lnTo>
                    <a:pt x="1388114" y="2005386"/>
                  </a:lnTo>
                  <a:lnTo>
                    <a:pt x="1437701" y="1972928"/>
                  </a:lnTo>
                  <a:lnTo>
                    <a:pt x="1487746" y="1940343"/>
                  </a:lnTo>
                  <a:lnTo>
                    <a:pt x="1538224" y="1907642"/>
                  </a:lnTo>
                  <a:lnTo>
                    <a:pt x="1589110" y="1874835"/>
                  </a:lnTo>
                  <a:lnTo>
                    <a:pt x="1640380" y="1841934"/>
                  </a:lnTo>
                  <a:lnTo>
                    <a:pt x="1692010" y="1808950"/>
                  </a:lnTo>
                  <a:lnTo>
                    <a:pt x="1743975" y="1775894"/>
                  </a:lnTo>
                  <a:lnTo>
                    <a:pt x="1796251" y="1742777"/>
                  </a:lnTo>
                  <a:lnTo>
                    <a:pt x="1848814" y="1709609"/>
                  </a:lnTo>
                  <a:lnTo>
                    <a:pt x="1901639" y="1676402"/>
                  </a:lnTo>
                  <a:lnTo>
                    <a:pt x="1954702" y="1643168"/>
                  </a:lnTo>
                  <a:lnTo>
                    <a:pt x="2007978" y="1609916"/>
                  </a:lnTo>
                  <a:lnTo>
                    <a:pt x="2061444" y="1576657"/>
                  </a:lnTo>
                  <a:lnTo>
                    <a:pt x="2115074" y="1543404"/>
                  </a:lnTo>
                  <a:lnTo>
                    <a:pt x="2168845" y="1510167"/>
                  </a:lnTo>
                  <a:lnTo>
                    <a:pt x="2222731" y="1476956"/>
                  </a:lnTo>
                  <a:lnTo>
                    <a:pt x="2276710" y="1443784"/>
                  </a:lnTo>
                  <a:lnTo>
                    <a:pt x="2330755" y="1410660"/>
                  </a:lnTo>
                  <a:lnTo>
                    <a:pt x="2384844" y="1377597"/>
                  </a:lnTo>
                  <a:lnTo>
                    <a:pt x="2438951" y="1344604"/>
                  </a:lnTo>
                  <a:lnTo>
                    <a:pt x="2493053" y="1311694"/>
                  </a:lnTo>
                  <a:lnTo>
                    <a:pt x="2547124" y="1278876"/>
                  </a:lnTo>
                  <a:lnTo>
                    <a:pt x="2601141" y="1246163"/>
                  </a:lnTo>
                  <a:lnTo>
                    <a:pt x="2655079" y="1213564"/>
                  </a:lnTo>
                  <a:lnTo>
                    <a:pt x="2708913" y="1181092"/>
                  </a:lnTo>
                  <a:lnTo>
                    <a:pt x="2762620" y="1148756"/>
                  </a:lnTo>
                  <a:lnTo>
                    <a:pt x="2816175" y="1116569"/>
                  </a:lnTo>
                  <a:lnTo>
                    <a:pt x="2869554" y="1084541"/>
                  </a:lnTo>
                  <a:lnTo>
                    <a:pt x="2922732" y="1052683"/>
                  </a:lnTo>
                  <a:lnTo>
                    <a:pt x="2975685" y="1021006"/>
                  </a:lnTo>
                  <a:lnTo>
                    <a:pt x="3028388" y="989521"/>
                  </a:lnTo>
                  <a:lnTo>
                    <a:pt x="3080818" y="958239"/>
                  </a:lnTo>
                  <a:lnTo>
                    <a:pt x="3132950" y="927172"/>
                  </a:lnTo>
                  <a:lnTo>
                    <a:pt x="3184759" y="896329"/>
                  </a:lnTo>
                  <a:lnTo>
                    <a:pt x="3236221" y="865723"/>
                  </a:lnTo>
                  <a:lnTo>
                    <a:pt x="3287311" y="835364"/>
                  </a:lnTo>
                  <a:lnTo>
                    <a:pt x="3338007" y="805263"/>
                  </a:lnTo>
                  <a:lnTo>
                    <a:pt x="3388282" y="775432"/>
                  </a:lnTo>
                  <a:lnTo>
                    <a:pt x="3438113" y="745881"/>
                  </a:lnTo>
                  <a:lnTo>
                    <a:pt x="3487475" y="716621"/>
                  </a:lnTo>
                  <a:lnTo>
                    <a:pt x="3536344" y="687663"/>
                  </a:lnTo>
                  <a:lnTo>
                    <a:pt x="3584696" y="659019"/>
                  </a:lnTo>
                  <a:lnTo>
                    <a:pt x="3632505" y="630699"/>
                  </a:lnTo>
                  <a:lnTo>
                    <a:pt x="3679749" y="602714"/>
                  </a:lnTo>
                  <a:lnTo>
                    <a:pt x="3726402" y="575075"/>
                  </a:lnTo>
                  <a:lnTo>
                    <a:pt x="3772440" y="547794"/>
                  </a:lnTo>
                  <a:lnTo>
                    <a:pt x="3817839" y="520882"/>
                  </a:lnTo>
                  <a:lnTo>
                    <a:pt x="3862574" y="494348"/>
                  </a:lnTo>
                  <a:lnTo>
                    <a:pt x="3906621" y="468205"/>
                  </a:lnTo>
                  <a:lnTo>
                    <a:pt x="3949956" y="442464"/>
                  </a:lnTo>
                  <a:lnTo>
                    <a:pt x="3992554" y="417135"/>
                  </a:lnTo>
                  <a:lnTo>
                    <a:pt x="4034391" y="392229"/>
                  </a:lnTo>
                  <a:lnTo>
                    <a:pt x="4075443" y="367758"/>
                  </a:lnTo>
                  <a:lnTo>
                    <a:pt x="4115685" y="343732"/>
                  </a:lnTo>
                  <a:lnTo>
                    <a:pt x="4155092" y="320163"/>
                  </a:lnTo>
                  <a:lnTo>
                    <a:pt x="4193641" y="297061"/>
                  </a:lnTo>
                  <a:lnTo>
                    <a:pt x="4231307" y="274438"/>
                  </a:lnTo>
                  <a:lnTo>
                    <a:pt x="4268066" y="252304"/>
                  </a:lnTo>
                  <a:lnTo>
                    <a:pt x="4303893" y="230671"/>
                  </a:lnTo>
                  <a:lnTo>
                    <a:pt x="4338764" y="209549"/>
                  </a:lnTo>
                  <a:lnTo>
                    <a:pt x="4372655" y="188950"/>
                  </a:lnTo>
                  <a:lnTo>
                    <a:pt x="4405541" y="168885"/>
                  </a:lnTo>
                  <a:lnTo>
                    <a:pt x="4468201" y="130398"/>
                  </a:lnTo>
                  <a:lnTo>
                    <a:pt x="4526550" y="94179"/>
                  </a:lnTo>
                  <a:lnTo>
                    <a:pt x="4580392" y="60314"/>
                  </a:lnTo>
                  <a:lnTo>
                    <a:pt x="4629533" y="28891"/>
                  </a:lnTo>
                  <a:lnTo>
                    <a:pt x="4652280" y="14123"/>
                  </a:lnTo>
                  <a:lnTo>
                    <a:pt x="4673778" y="0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7" name="Google Shape;277;p17"/>
          <p:cNvSpPr txBox="1"/>
          <p:nvPr/>
        </p:nvSpPr>
        <p:spPr>
          <a:xfrm>
            <a:off x="1143000" y="838200"/>
            <a:ext cx="2484120" cy="4861560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5725" marR="120332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 = m – 1;  j = n;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5725" marR="130937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v = a[n];  while(1)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 = i + 1;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while (a[i] &lt;v);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7"/>
          <p:cNvSpPr txBox="1"/>
          <p:nvPr/>
        </p:nvSpPr>
        <p:spPr>
          <a:xfrm>
            <a:off x="9144000" y="0"/>
            <a:ext cx="2484120" cy="4861560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50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5090" marR="487044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j = j – 1;  while(a[j] &gt; v);  if(i &gt;= j) break;  x = a[i];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5090" marR="111887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a[i] = a[j];  a[j] = x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509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7"/>
          <p:cNvSpPr txBox="1"/>
          <p:nvPr/>
        </p:nvSpPr>
        <p:spPr>
          <a:xfrm>
            <a:off x="11887200" y="2743200"/>
            <a:ext cx="2484120" cy="4861560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5725" marR="102933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x = a[i];  a[i] = a[n];  a[n] = x;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8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CFG</a:t>
            </a:r>
            <a:endParaRPr sz="3000"/>
          </a:p>
        </p:txBody>
      </p:sp>
      <p:sp>
        <p:nvSpPr>
          <p:cNvPr id="286" name="Google Shape;286;p18"/>
          <p:cNvSpPr txBox="1"/>
          <p:nvPr/>
        </p:nvSpPr>
        <p:spPr>
          <a:xfrm>
            <a:off x="513699" y="1998012"/>
            <a:ext cx="2593340" cy="644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 =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j =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k = 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927100" marR="17780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while k &lt; 100  if j &lt; 20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843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j = i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2710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k = k + 1  else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843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j = k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2710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k = k + 1  end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2700" marR="1472565" rtl="0" algn="l">
              <a:lnSpc>
                <a:spcPct val="1004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end  return j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4741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9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CFG</a:t>
            </a:r>
            <a:endParaRPr sz="3000"/>
          </a:p>
        </p:txBody>
      </p:sp>
      <p:sp>
        <p:nvSpPr>
          <p:cNvPr id="293" name="Google Shape;293;p19"/>
          <p:cNvSpPr txBox="1"/>
          <p:nvPr/>
        </p:nvSpPr>
        <p:spPr>
          <a:xfrm>
            <a:off x="513699" y="2100426"/>
            <a:ext cx="250761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 (contd.)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9"/>
          <p:cNvSpPr txBox="1"/>
          <p:nvPr/>
        </p:nvSpPr>
        <p:spPr>
          <a:xfrm>
            <a:off x="6213776" y="2488050"/>
            <a:ext cx="2805430" cy="1255395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60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 =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j =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k = 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9"/>
          <p:cNvSpPr txBox="1"/>
          <p:nvPr/>
        </p:nvSpPr>
        <p:spPr>
          <a:xfrm>
            <a:off x="6213776" y="4551643"/>
            <a:ext cx="2805430" cy="489584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81900">
            <a:spAutoFit/>
          </a:bodyPr>
          <a:lstStyle/>
          <a:p>
            <a:pPr indent="0" lvl="0" marL="9277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k &lt; 100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9"/>
          <p:cNvSpPr/>
          <p:nvPr/>
        </p:nvSpPr>
        <p:spPr>
          <a:xfrm>
            <a:off x="4062534" y="6256350"/>
            <a:ext cx="2805430" cy="489584"/>
          </a:xfrm>
          <a:custGeom>
            <a:rect b="b" l="l" r="r" t="t"/>
            <a:pathLst>
              <a:path extrusionOk="0" h="489584" w="2805429">
                <a:moveTo>
                  <a:pt x="0" y="0"/>
                </a:moveTo>
                <a:lnTo>
                  <a:pt x="2804999" y="0"/>
                </a:lnTo>
                <a:lnTo>
                  <a:pt x="2804999" y="489299"/>
                </a:lnTo>
                <a:lnTo>
                  <a:pt x="0" y="4892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9"/>
          <p:cNvSpPr txBox="1"/>
          <p:nvPr/>
        </p:nvSpPr>
        <p:spPr>
          <a:xfrm>
            <a:off x="4062534" y="6256350"/>
            <a:ext cx="2805430" cy="489584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8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j &lt; 20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9"/>
          <p:cNvSpPr/>
          <p:nvPr/>
        </p:nvSpPr>
        <p:spPr>
          <a:xfrm>
            <a:off x="8833209" y="6256350"/>
            <a:ext cx="2805430" cy="489584"/>
          </a:xfrm>
          <a:custGeom>
            <a:rect b="b" l="l" r="r" t="t"/>
            <a:pathLst>
              <a:path extrusionOk="0" h="489584" w="2805429">
                <a:moveTo>
                  <a:pt x="0" y="0"/>
                </a:moveTo>
                <a:lnTo>
                  <a:pt x="2804999" y="0"/>
                </a:lnTo>
                <a:lnTo>
                  <a:pt x="2804999" y="489299"/>
                </a:lnTo>
                <a:lnTo>
                  <a:pt x="0" y="4892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9"/>
          <p:cNvSpPr txBox="1"/>
          <p:nvPr/>
        </p:nvSpPr>
        <p:spPr>
          <a:xfrm>
            <a:off x="9829762" y="6325740"/>
            <a:ext cx="81089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return j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9"/>
          <p:cNvSpPr txBox="1"/>
          <p:nvPr/>
        </p:nvSpPr>
        <p:spPr>
          <a:xfrm>
            <a:off x="4062534" y="7767956"/>
            <a:ext cx="2805430" cy="840740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4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j = i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k = k + 1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9"/>
          <p:cNvSpPr/>
          <p:nvPr/>
        </p:nvSpPr>
        <p:spPr>
          <a:xfrm>
            <a:off x="8833209" y="7767956"/>
            <a:ext cx="2805430" cy="840740"/>
          </a:xfrm>
          <a:custGeom>
            <a:rect b="b" l="l" r="r" t="t"/>
            <a:pathLst>
              <a:path extrusionOk="0" h="840740" w="2805429">
                <a:moveTo>
                  <a:pt x="0" y="0"/>
                </a:moveTo>
                <a:lnTo>
                  <a:pt x="2804999" y="0"/>
                </a:lnTo>
                <a:lnTo>
                  <a:pt x="2804999" y="840299"/>
                </a:lnTo>
                <a:lnTo>
                  <a:pt x="0" y="8402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9"/>
          <p:cNvSpPr txBox="1"/>
          <p:nvPr/>
        </p:nvSpPr>
        <p:spPr>
          <a:xfrm>
            <a:off x="9795543" y="7860446"/>
            <a:ext cx="88011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63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j = k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k = k + 2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" name="Google Shape;303;p19"/>
          <p:cNvGrpSpPr/>
          <p:nvPr/>
        </p:nvGrpSpPr>
        <p:grpSpPr>
          <a:xfrm>
            <a:off x="7600543" y="3743142"/>
            <a:ext cx="31750" cy="795165"/>
            <a:chOff x="7600543" y="3743142"/>
            <a:chExt cx="31750" cy="795165"/>
          </a:xfrm>
        </p:grpSpPr>
        <p:sp>
          <p:nvSpPr>
            <p:cNvPr id="304" name="Google Shape;304;p19"/>
            <p:cNvSpPr/>
            <p:nvPr/>
          </p:nvSpPr>
          <p:spPr>
            <a:xfrm>
              <a:off x="7616276" y="3743142"/>
              <a:ext cx="0" cy="751840"/>
            </a:xfrm>
            <a:custGeom>
              <a:rect b="b" l="l" r="r" t="t"/>
              <a:pathLst>
                <a:path extrusionOk="0" h="751839" w="120000">
                  <a:moveTo>
                    <a:pt x="0" y="0"/>
                  </a:moveTo>
                  <a:lnTo>
                    <a:pt x="0" y="751349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7600543" y="4494492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7600543" y="4494492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7" name="Google Shape;307;p19"/>
          <p:cNvSpPr/>
          <p:nvPr/>
        </p:nvSpPr>
        <p:spPr>
          <a:xfrm>
            <a:off x="1723498" y="4771245"/>
            <a:ext cx="4495165" cy="3475990"/>
          </a:xfrm>
          <a:custGeom>
            <a:rect b="b" l="l" r="r" t="t"/>
            <a:pathLst>
              <a:path extrusionOk="0" h="3475990" w="4495165">
                <a:moveTo>
                  <a:pt x="2382877" y="3475615"/>
                </a:moveTo>
                <a:lnTo>
                  <a:pt x="2344774" y="3452509"/>
                </a:lnTo>
                <a:lnTo>
                  <a:pt x="2297892" y="3427302"/>
                </a:lnTo>
                <a:lnTo>
                  <a:pt x="2242874" y="3400072"/>
                </a:lnTo>
                <a:lnTo>
                  <a:pt x="2180362" y="3370900"/>
                </a:lnTo>
                <a:lnTo>
                  <a:pt x="2111002" y="3339863"/>
                </a:lnTo>
                <a:lnTo>
                  <a:pt x="2073955" y="3323670"/>
                </a:lnTo>
                <a:lnTo>
                  <a:pt x="2035437" y="3307041"/>
                </a:lnTo>
                <a:lnTo>
                  <a:pt x="1995529" y="3289986"/>
                </a:lnTo>
                <a:lnTo>
                  <a:pt x="1954310" y="3272513"/>
                </a:lnTo>
                <a:lnTo>
                  <a:pt x="1911862" y="3254634"/>
                </a:lnTo>
                <a:lnTo>
                  <a:pt x="1868265" y="3236358"/>
                </a:lnTo>
                <a:lnTo>
                  <a:pt x="1823600" y="3217695"/>
                </a:lnTo>
                <a:lnTo>
                  <a:pt x="1777946" y="3198654"/>
                </a:lnTo>
                <a:lnTo>
                  <a:pt x="1731385" y="3179247"/>
                </a:lnTo>
                <a:lnTo>
                  <a:pt x="1683997" y="3159481"/>
                </a:lnTo>
                <a:lnTo>
                  <a:pt x="1635862" y="3139368"/>
                </a:lnTo>
                <a:lnTo>
                  <a:pt x="1587060" y="3118918"/>
                </a:lnTo>
                <a:lnTo>
                  <a:pt x="1537673" y="3098139"/>
                </a:lnTo>
                <a:lnTo>
                  <a:pt x="1487780" y="3077043"/>
                </a:lnTo>
                <a:lnTo>
                  <a:pt x="1437463" y="3055638"/>
                </a:lnTo>
                <a:lnTo>
                  <a:pt x="1386801" y="3033935"/>
                </a:lnTo>
                <a:lnTo>
                  <a:pt x="1335875" y="3011944"/>
                </a:lnTo>
                <a:lnTo>
                  <a:pt x="1284765" y="2989674"/>
                </a:lnTo>
                <a:lnTo>
                  <a:pt x="1233553" y="2967136"/>
                </a:lnTo>
                <a:lnTo>
                  <a:pt x="1182318" y="2944339"/>
                </a:lnTo>
                <a:lnTo>
                  <a:pt x="1131140" y="2921293"/>
                </a:lnTo>
                <a:lnTo>
                  <a:pt x="1080101" y="2898008"/>
                </a:lnTo>
                <a:lnTo>
                  <a:pt x="1029281" y="2874493"/>
                </a:lnTo>
                <a:lnTo>
                  <a:pt x="978760" y="2850760"/>
                </a:lnTo>
                <a:lnTo>
                  <a:pt x="928619" y="2826817"/>
                </a:lnTo>
                <a:lnTo>
                  <a:pt x="878937" y="2802674"/>
                </a:lnTo>
                <a:lnTo>
                  <a:pt x="829797" y="2778342"/>
                </a:lnTo>
                <a:lnTo>
                  <a:pt x="781277" y="2753829"/>
                </a:lnTo>
                <a:lnTo>
                  <a:pt x="733459" y="2729147"/>
                </a:lnTo>
                <a:lnTo>
                  <a:pt x="686423" y="2704305"/>
                </a:lnTo>
                <a:lnTo>
                  <a:pt x="640249" y="2679313"/>
                </a:lnTo>
                <a:lnTo>
                  <a:pt x="595019" y="2654180"/>
                </a:lnTo>
                <a:lnTo>
                  <a:pt x="550811" y="2628916"/>
                </a:lnTo>
                <a:lnTo>
                  <a:pt x="507708" y="2603533"/>
                </a:lnTo>
                <a:lnTo>
                  <a:pt x="465788" y="2578038"/>
                </a:lnTo>
                <a:lnTo>
                  <a:pt x="425134" y="2552442"/>
                </a:lnTo>
                <a:lnTo>
                  <a:pt x="385824" y="2526756"/>
                </a:lnTo>
                <a:lnTo>
                  <a:pt x="347940" y="2500988"/>
                </a:lnTo>
                <a:lnTo>
                  <a:pt x="311562" y="2475149"/>
                </a:lnTo>
                <a:lnTo>
                  <a:pt x="276771" y="2449249"/>
                </a:lnTo>
                <a:lnTo>
                  <a:pt x="243647" y="2423297"/>
                </a:lnTo>
                <a:lnTo>
                  <a:pt x="212270" y="2397303"/>
                </a:lnTo>
                <a:lnTo>
                  <a:pt x="182721" y="2371278"/>
                </a:lnTo>
                <a:lnTo>
                  <a:pt x="129429" y="2319171"/>
                </a:lnTo>
                <a:lnTo>
                  <a:pt x="84414" y="2267056"/>
                </a:lnTo>
                <a:lnTo>
                  <a:pt x="48320" y="2215011"/>
                </a:lnTo>
                <a:lnTo>
                  <a:pt x="21791" y="2163115"/>
                </a:lnTo>
                <a:lnTo>
                  <a:pt x="5469" y="2111447"/>
                </a:lnTo>
                <a:lnTo>
                  <a:pt x="0" y="2060086"/>
                </a:lnTo>
                <a:lnTo>
                  <a:pt x="1535" y="2034545"/>
                </a:lnTo>
                <a:lnTo>
                  <a:pt x="13550" y="1983793"/>
                </a:lnTo>
                <a:lnTo>
                  <a:pt x="38026" y="1933545"/>
                </a:lnTo>
                <a:lnTo>
                  <a:pt x="64475" y="1896516"/>
                </a:lnTo>
                <a:lnTo>
                  <a:pt x="98522" y="1858343"/>
                </a:lnTo>
                <a:lnTo>
                  <a:pt x="139860" y="1819091"/>
                </a:lnTo>
                <a:lnTo>
                  <a:pt x="188180" y="1778823"/>
                </a:lnTo>
                <a:lnTo>
                  <a:pt x="243174" y="1737605"/>
                </a:lnTo>
                <a:lnTo>
                  <a:pt x="304534" y="1695500"/>
                </a:lnTo>
                <a:lnTo>
                  <a:pt x="337505" y="1674135"/>
                </a:lnTo>
                <a:lnTo>
                  <a:pt x="371951" y="1652573"/>
                </a:lnTo>
                <a:lnTo>
                  <a:pt x="407835" y="1630821"/>
                </a:lnTo>
                <a:lnTo>
                  <a:pt x="445118" y="1608887"/>
                </a:lnTo>
                <a:lnTo>
                  <a:pt x="483761" y="1586780"/>
                </a:lnTo>
                <a:lnTo>
                  <a:pt x="523725" y="1564508"/>
                </a:lnTo>
                <a:lnTo>
                  <a:pt x="564973" y="1542078"/>
                </a:lnTo>
                <a:lnTo>
                  <a:pt x="607465" y="1519499"/>
                </a:lnTo>
                <a:lnTo>
                  <a:pt x="651164" y="1496779"/>
                </a:lnTo>
                <a:lnTo>
                  <a:pt x="696030" y="1473926"/>
                </a:lnTo>
                <a:lnTo>
                  <a:pt x="742025" y="1450947"/>
                </a:lnTo>
                <a:lnTo>
                  <a:pt x="789110" y="1427851"/>
                </a:lnTo>
                <a:lnTo>
                  <a:pt x="837248" y="1404646"/>
                </a:lnTo>
                <a:lnTo>
                  <a:pt x="886399" y="1381339"/>
                </a:lnTo>
                <a:lnTo>
                  <a:pt x="936525" y="1357940"/>
                </a:lnTo>
                <a:lnTo>
                  <a:pt x="987587" y="1334455"/>
                </a:lnTo>
                <a:lnTo>
                  <a:pt x="1039547" y="1310894"/>
                </a:lnTo>
                <a:lnTo>
                  <a:pt x="1092367" y="1287263"/>
                </a:lnTo>
                <a:lnTo>
                  <a:pt x="1146007" y="1263572"/>
                </a:lnTo>
                <a:lnTo>
                  <a:pt x="1200429" y="1239828"/>
                </a:lnTo>
                <a:lnTo>
                  <a:pt x="1255596" y="1216038"/>
                </a:lnTo>
                <a:lnTo>
                  <a:pt x="1311467" y="1192212"/>
                </a:lnTo>
                <a:lnTo>
                  <a:pt x="1368005" y="1168357"/>
                </a:lnTo>
                <a:lnTo>
                  <a:pt x="1425171" y="1144482"/>
                </a:lnTo>
                <a:lnTo>
                  <a:pt x="1482927" y="1120593"/>
                </a:lnTo>
                <a:lnTo>
                  <a:pt x="1541234" y="1096700"/>
                </a:lnTo>
                <a:lnTo>
                  <a:pt x="1600053" y="1072810"/>
                </a:lnTo>
                <a:lnTo>
                  <a:pt x="1659347" y="1048932"/>
                </a:lnTo>
                <a:lnTo>
                  <a:pt x="1719076" y="1025072"/>
                </a:lnTo>
                <a:lnTo>
                  <a:pt x="1779202" y="1001241"/>
                </a:lnTo>
                <a:lnTo>
                  <a:pt x="1839686" y="977444"/>
                </a:lnTo>
                <a:lnTo>
                  <a:pt x="1900490" y="953692"/>
                </a:lnTo>
                <a:lnTo>
                  <a:pt x="1961575" y="929990"/>
                </a:lnTo>
                <a:lnTo>
                  <a:pt x="2022904" y="906349"/>
                </a:lnTo>
                <a:lnTo>
                  <a:pt x="2084436" y="882775"/>
                </a:lnTo>
                <a:lnTo>
                  <a:pt x="2146135" y="859276"/>
                </a:lnTo>
                <a:lnTo>
                  <a:pt x="2195587" y="840537"/>
                </a:lnTo>
                <a:lnTo>
                  <a:pt x="2245100" y="821856"/>
                </a:lnTo>
                <a:lnTo>
                  <a:pt x="2294656" y="803237"/>
                </a:lnTo>
                <a:lnTo>
                  <a:pt x="2344234" y="784683"/>
                </a:lnTo>
                <a:lnTo>
                  <a:pt x="2393815" y="766199"/>
                </a:lnTo>
                <a:lnTo>
                  <a:pt x="2443378" y="747790"/>
                </a:lnTo>
                <a:lnTo>
                  <a:pt x="2492904" y="729459"/>
                </a:lnTo>
                <a:lnTo>
                  <a:pt x="2542374" y="711210"/>
                </a:lnTo>
                <a:lnTo>
                  <a:pt x="2591767" y="693047"/>
                </a:lnTo>
                <a:lnTo>
                  <a:pt x="2641064" y="674976"/>
                </a:lnTo>
                <a:lnTo>
                  <a:pt x="2690245" y="656998"/>
                </a:lnTo>
                <a:lnTo>
                  <a:pt x="2739291" y="639120"/>
                </a:lnTo>
                <a:lnTo>
                  <a:pt x="2788181" y="621344"/>
                </a:lnTo>
                <a:lnTo>
                  <a:pt x="2836897" y="603676"/>
                </a:lnTo>
                <a:lnTo>
                  <a:pt x="2885417" y="586119"/>
                </a:lnTo>
                <a:lnTo>
                  <a:pt x="2933723" y="568676"/>
                </a:lnTo>
                <a:lnTo>
                  <a:pt x="2981795" y="551354"/>
                </a:lnTo>
                <a:lnTo>
                  <a:pt x="3029613" y="534154"/>
                </a:lnTo>
                <a:lnTo>
                  <a:pt x="3077157" y="517083"/>
                </a:lnTo>
                <a:lnTo>
                  <a:pt x="3124407" y="500143"/>
                </a:lnTo>
                <a:lnTo>
                  <a:pt x="3171345" y="483339"/>
                </a:lnTo>
                <a:lnTo>
                  <a:pt x="3217949" y="466674"/>
                </a:lnTo>
                <a:lnTo>
                  <a:pt x="3264202" y="450154"/>
                </a:lnTo>
                <a:lnTo>
                  <a:pt x="3310081" y="433782"/>
                </a:lnTo>
                <a:lnTo>
                  <a:pt x="3355569" y="417562"/>
                </a:lnTo>
                <a:lnTo>
                  <a:pt x="3400645" y="401499"/>
                </a:lnTo>
                <a:lnTo>
                  <a:pt x="3445289" y="385596"/>
                </a:lnTo>
                <a:lnTo>
                  <a:pt x="3489482" y="369858"/>
                </a:lnTo>
                <a:lnTo>
                  <a:pt x="3533204" y="354288"/>
                </a:lnTo>
                <a:lnTo>
                  <a:pt x="3576436" y="338892"/>
                </a:lnTo>
                <a:lnTo>
                  <a:pt x="3629755" y="319895"/>
                </a:lnTo>
                <a:lnTo>
                  <a:pt x="3682238" y="301183"/>
                </a:lnTo>
                <a:lnTo>
                  <a:pt x="3733846" y="282764"/>
                </a:lnTo>
                <a:lnTo>
                  <a:pt x="3784542" y="264645"/>
                </a:lnTo>
                <a:lnTo>
                  <a:pt x="3834285" y="246835"/>
                </a:lnTo>
                <a:lnTo>
                  <a:pt x="3883039" y="229341"/>
                </a:lnTo>
                <a:lnTo>
                  <a:pt x="3930764" y="212172"/>
                </a:lnTo>
                <a:lnTo>
                  <a:pt x="3977421" y="195336"/>
                </a:lnTo>
                <a:lnTo>
                  <a:pt x="4022973" y="178841"/>
                </a:lnTo>
                <a:lnTo>
                  <a:pt x="4067380" y="162694"/>
                </a:lnTo>
                <a:lnTo>
                  <a:pt x="4110604" y="146904"/>
                </a:lnTo>
                <a:lnTo>
                  <a:pt x="4152608" y="131479"/>
                </a:lnTo>
                <a:lnTo>
                  <a:pt x="4201345" y="113463"/>
                </a:lnTo>
                <a:lnTo>
                  <a:pt x="4248201" y="95997"/>
                </a:lnTo>
                <a:lnTo>
                  <a:pt x="4293110" y="79095"/>
                </a:lnTo>
                <a:lnTo>
                  <a:pt x="4336004" y="62773"/>
                </a:lnTo>
                <a:lnTo>
                  <a:pt x="4376819" y="47043"/>
                </a:lnTo>
                <a:lnTo>
                  <a:pt x="4424809" y="28235"/>
                </a:lnTo>
                <a:lnTo>
                  <a:pt x="4469314" y="10401"/>
                </a:lnTo>
                <a:lnTo>
                  <a:pt x="4490219" y="1858"/>
                </a:lnTo>
                <a:lnTo>
                  <a:pt x="4494701" y="0"/>
                </a:lnTo>
              </a:path>
            </a:pathLst>
          </a:cu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" name="Google Shape;308;p19"/>
          <p:cNvGrpSpPr/>
          <p:nvPr/>
        </p:nvGrpSpPr>
        <p:grpSpPr>
          <a:xfrm>
            <a:off x="5449301" y="4713063"/>
            <a:ext cx="7440754" cy="3609479"/>
            <a:chOff x="5449301" y="4713063"/>
            <a:chExt cx="7440754" cy="3609479"/>
          </a:xfrm>
        </p:grpSpPr>
        <p:sp>
          <p:nvSpPr>
            <p:cNvPr id="309" name="Google Shape;309;p19"/>
            <p:cNvSpPr/>
            <p:nvPr/>
          </p:nvSpPr>
          <p:spPr>
            <a:xfrm>
              <a:off x="5491055" y="4796292"/>
              <a:ext cx="723265" cy="1409700"/>
            </a:xfrm>
            <a:custGeom>
              <a:rect b="b" l="l" r="r" t="t"/>
              <a:pathLst>
                <a:path extrusionOk="0" h="1409700" w="723264">
                  <a:moveTo>
                    <a:pt x="722720" y="0"/>
                  </a:moveTo>
                  <a:lnTo>
                    <a:pt x="0" y="1409247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5471330" y="6198360"/>
              <a:ext cx="34290" cy="45720"/>
            </a:xfrm>
            <a:custGeom>
              <a:rect b="b" l="l" r="r" t="t"/>
              <a:pathLst>
                <a:path extrusionOk="0" h="45720" w="34289">
                  <a:moveTo>
                    <a:pt x="0" y="45641"/>
                  </a:moveTo>
                  <a:lnTo>
                    <a:pt x="5725" y="0"/>
                  </a:lnTo>
                  <a:lnTo>
                    <a:pt x="33724" y="14358"/>
                  </a:lnTo>
                  <a:lnTo>
                    <a:pt x="0" y="45641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5471330" y="6198360"/>
              <a:ext cx="34290" cy="45720"/>
            </a:xfrm>
            <a:custGeom>
              <a:rect b="b" l="l" r="r" t="t"/>
              <a:pathLst>
                <a:path extrusionOk="0" h="45720" w="34289">
                  <a:moveTo>
                    <a:pt x="5725" y="0"/>
                  </a:moveTo>
                  <a:lnTo>
                    <a:pt x="0" y="45641"/>
                  </a:lnTo>
                  <a:lnTo>
                    <a:pt x="33724" y="14358"/>
                  </a:lnTo>
                  <a:lnTo>
                    <a:pt x="572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5465034" y="6745649"/>
              <a:ext cx="0" cy="965835"/>
            </a:xfrm>
            <a:custGeom>
              <a:rect b="b" l="l" r="r" t="t"/>
              <a:pathLst>
                <a:path extrusionOk="0" h="965834" w="120000">
                  <a:moveTo>
                    <a:pt x="0" y="0"/>
                  </a:moveTo>
                  <a:lnTo>
                    <a:pt x="0" y="965249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5449301" y="7710899"/>
              <a:ext cx="31750" cy="43815"/>
            </a:xfrm>
            <a:custGeom>
              <a:rect b="b" l="l" r="r" t="t"/>
              <a:pathLst>
                <a:path extrusionOk="0" h="43815" w="31750">
                  <a:moveTo>
                    <a:pt x="15732" y="43224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4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5449301" y="7710899"/>
              <a:ext cx="31750" cy="43815"/>
            </a:xfrm>
            <a:custGeom>
              <a:rect b="b" l="l" r="r" t="t"/>
              <a:pathLst>
                <a:path extrusionOk="0" h="43815" w="31750">
                  <a:moveTo>
                    <a:pt x="0" y="0"/>
                  </a:moveTo>
                  <a:lnTo>
                    <a:pt x="15732" y="43224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9018776" y="4796292"/>
              <a:ext cx="1180465" cy="1416685"/>
            </a:xfrm>
            <a:custGeom>
              <a:rect b="b" l="l" r="r" t="t"/>
              <a:pathLst>
                <a:path extrusionOk="0" h="1416685" w="1180465">
                  <a:moveTo>
                    <a:pt x="0" y="0"/>
                  </a:moveTo>
                  <a:lnTo>
                    <a:pt x="1180212" y="1416196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10186903" y="6202417"/>
              <a:ext cx="40005" cy="43815"/>
            </a:xfrm>
            <a:custGeom>
              <a:rect b="b" l="l" r="r" t="t"/>
              <a:pathLst>
                <a:path extrusionOk="0" h="43814" w="40004">
                  <a:moveTo>
                    <a:pt x="39758" y="43278"/>
                  </a:moveTo>
                  <a:lnTo>
                    <a:pt x="0" y="20144"/>
                  </a:lnTo>
                  <a:lnTo>
                    <a:pt x="24171" y="0"/>
                  </a:lnTo>
                  <a:lnTo>
                    <a:pt x="39758" y="43278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10186903" y="6202417"/>
              <a:ext cx="40005" cy="43815"/>
            </a:xfrm>
            <a:custGeom>
              <a:rect b="b" l="l" r="r" t="t"/>
              <a:pathLst>
                <a:path extrusionOk="0" h="43814" w="40004">
                  <a:moveTo>
                    <a:pt x="0" y="20144"/>
                  </a:moveTo>
                  <a:lnTo>
                    <a:pt x="39758" y="43278"/>
                  </a:lnTo>
                  <a:lnTo>
                    <a:pt x="24171" y="0"/>
                  </a:lnTo>
                  <a:lnTo>
                    <a:pt x="0" y="20144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5465034" y="6745649"/>
              <a:ext cx="4714875" cy="1010919"/>
            </a:xfrm>
            <a:custGeom>
              <a:rect b="b" l="l" r="r" t="t"/>
              <a:pathLst>
                <a:path extrusionOk="0" h="1010920" w="4714875">
                  <a:moveTo>
                    <a:pt x="0" y="0"/>
                  </a:moveTo>
                  <a:lnTo>
                    <a:pt x="4714718" y="1010424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10176456" y="7740690"/>
              <a:ext cx="45720" cy="31115"/>
            </a:xfrm>
            <a:custGeom>
              <a:rect b="b" l="l" r="r" t="t"/>
              <a:pathLst>
                <a:path extrusionOk="0" h="31115" w="45720">
                  <a:moveTo>
                    <a:pt x="0" y="30766"/>
                  </a:moveTo>
                  <a:lnTo>
                    <a:pt x="6593" y="0"/>
                  </a:lnTo>
                  <a:lnTo>
                    <a:pt x="45562" y="24441"/>
                  </a:lnTo>
                  <a:lnTo>
                    <a:pt x="0" y="30766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10176456" y="7740690"/>
              <a:ext cx="45720" cy="31115"/>
            </a:xfrm>
            <a:custGeom>
              <a:rect b="b" l="l" r="r" t="t"/>
              <a:pathLst>
                <a:path extrusionOk="0" h="31115" w="45720">
                  <a:moveTo>
                    <a:pt x="0" y="30766"/>
                  </a:moveTo>
                  <a:lnTo>
                    <a:pt x="45562" y="24441"/>
                  </a:lnTo>
                  <a:lnTo>
                    <a:pt x="6593" y="0"/>
                  </a:lnTo>
                  <a:lnTo>
                    <a:pt x="0" y="30766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6212079" y="4754429"/>
              <a:ext cx="46355" cy="31750"/>
            </a:xfrm>
            <a:custGeom>
              <a:rect b="b" l="l" r="r" t="t"/>
              <a:pathLst>
                <a:path extrusionOk="0" h="31750" w="46354">
                  <a:moveTo>
                    <a:pt x="12240" y="31309"/>
                  </a:moveTo>
                  <a:lnTo>
                    <a:pt x="0" y="2322"/>
                  </a:lnTo>
                  <a:lnTo>
                    <a:pt x="45940" y="0"/>
                  </a:lnTo>
                  <a:lnTo>
                    <a:pt x="12240" y="31309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6212079" y="4754429"/>
              <a:ext cx="46355" cy="31750"/>
            </a:xfrm>
            <a:custGeom>
              <a:rect b="b" l="l" r="r" t="t"/>
              <a:pathLst>
                <a:path extrusionOk="0" h="31750" w="46354">
                  <a:moveTo>
                    <a:pt x="12240" y="31309"/>
                  </a:moveTo>
                  <a:lnTo>
                    <a:pt x="45940" y="0"/>
                  </a:lnTo>
                  <a:lnTo>
                    <a:pt x="0" y="2322"/>
                  </a:lnTo>
                  <a:lnTo>
                    <a:pt x="12240" y="31309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9048305" y="4733522"/>
              <a:ext cx="3841750" cy="3589020"/>
            </a:xfrm>
            <a:custGeom>
              <a:rect b="b" l="l" r="r" t="t"/>
              <a:pathLst>
                <a:path extrusionOk="0" h="3589020" w="3841750">
                  <a:moveTo>
                    <a:pt x="2669524" y="3588545"/>
                  </a:moveTo>
                  <a:lnTo>
                    <a:pt x="2695947" y="3556345"/>
                  </a:lnTo>
                  <a:lnTo>
                    <a:pt x="2732063" y="3520345"/>
                  </a:lnTo>
                  <a:lnTo>
                    <a:pt x="2776800" y="3480735"/>
                  </a:lnTo>
                  <a:lnTo>
                    <a:pt x="2829090" y="3437706"/>
                  </a:lnTo>
                  <a:lnTo>
                    <a:pt x="2887860" y="3391448"/>
                  </a:lnTo>
                  <a:lnTo>
                    <a:pt x="2919341" y="3367167"/>
                  </a:lnTo>
                  <a:lnTo>
                    <a:pt x="2952041" y="3342151"/>
                  </a:lnTo>
                  <a:lnTo>
                    <a:pt x="2985826" y="3316423"/>
                  </a:lnTo>
                  <a:lnTo>
                    <a:pt x="3020562" y="3290007"/>
                  </a:lnTo>
                  <a:lnTo>
                    <a:pt x="3056116" y="3262926"/>
                  </a:lnTo>
                  <a:lnTo>
                    <a:pt x="3092353" y="3235205"/>
                  </a:lnTo>
                  <a:lnTo>
                    <a:pt x="3129141" y="3206867"/>
                  </a:lnTo>
                  <a:lnTo>
                    <a:pt x="3166344" y="3177937"/>
                  </a:lnTo>
                  <a:lnTo>
                    <a:pt x="3203830" y="3148437"/>
                  </a:lnTo>
                  <a:lnTo>
                    <a:pt x="3241464" y="3118392"/>
                  </a:lnTo>
                  <a:lnTo>
                    <a:pt x="3279113" y="3087826"/>
                  </a:lnTo>
                  <a:lnTo>
                    <a:pt x="3316643" y="3056762"/>
                  </a:lnTo>
                  <a:lnTo>
                    <a:pt x="3353920" y="3025224"/>
                  </a:lnTo>
                  <a:lnTo>
                    <a:pt x="3390810" y="2993237"/>
                  </a:lnTo>
                  <a:lnTo>
                    <a:pt x="3427179" y="2960823"/>
                  </a:lnTo>
                  <a:lnTo>
                    <a:pt x="3462895" y="2928007"/>
                  </a:lnTo>
                  <a:lnTo>
                    <a:pt x="3497822" y="2894812"/>
                  </a:lnTo>
                  <a:lnTo>
                    <a:pt x="3531827" y="2861263"/>
                  </a:lnTo>
                  <a:lnTo>
                    <a:pt x="3564777" y="2827382"/>
                  </a:lnTo>
                  <a:lnTo>
                    <a:pt x="3596537" y="2793195"/>
                  </a:lnTo>
                  <a:lnTo>
                    <a:pt x="3626974" y="2758724"/>
                  </a:lnTo>
                  <a:lnTo>
                    <a:pt x="3655953" y="2723994"/>
                  </a:lnTo>
                  <a:lnTo>
                    <a:pt x="3683342" y="2689029"/>
                  </a:lnTo>
                  <a:lnTo>
                    <a:pt x="3709006" y="2653851"/>
                  </a:lnTo>
                  <a:lnTo>
                    <a:pt x="3732812" y="2618486"/>
                  </a:lnTo>
                  <a:lnTo>
                    <a:pt x="3754625" y="2582956"/>
                  </a:lnTo>
                  <a:lnTo>
                    <a:pt x="3774312" y="2547286"/>
                  </a:lnTo>
                  <a:lnTo>
                    <a:pt x="3791739" y="2511500"/>
                  </a:lnTo>
                  <a:lnTo>
                    <a:pt x="3806772" y="2475620"/>
                  </a:lnTo>
                  <a:lnTo>
                    <a:pt x="3829123" y="2403679"/>
                  </a:lnTo>
                  <a:lnTo>
                    <a:pt x="3840293" y="2331652"/>
                  </a:lnTo>
                  <a:lnTo>
                    <a:pt x="3841351" y="2295666"/>
                  </a:lnTo>
                  <a:lnTo>
                    <a:pt x="3839212" y="2259731"/>
                  </a:lnTo>
                  <a:lnTo>
                    <a:pt x="3824810" y="2188106"/>
                  </a:lnTo>
                  <a:lnTo>
                    <a:pt x="3796016" y="2116967"/>
                  </a:lnTo>
                  <a:lnTo>
                    <a:pt x="3775888" y="2081639"/>
                  </a:lnTo>
                  <a:lnTo>
                    <a:pt x="3751760" y="2046505"/>
                  </a:lnTo>
                  <a:lnTo>
                    <a:pt x="3717145" y="2004160"/>
                  </a:lnTo>
                  <a:lnTo>
                    <a:pt x="3675595" y="1960283"/>
                  </a:lnTo>
                  <a:lnTo>
                    <a:pt x="3627435" y="1914968"/>
                  </a:lnTo>
                  <a:lnTo>
                    <a:pt x="3572989" y="1868312"/>
                  </a:lnTo>
                  <a:lnTo>
                    <a:pt x="3512582" y="1820408"/>
                  </a:lnTo>
                  <a:lnTo>
                    <a:pt x="3480243" y="1796018"/>
                  </a:lnTo>
                  <a:lnTo>
                    <a:pt x="3446536" y="1771353"/>
                  </a:lnTo>
                  <a:lnTo>
                    <a:pt x="3411500" y="1746423"/>
                  </a:lnTo>
                  <a:lnTo>
                    <a:pt x="3375176" y="1721240"/>
                  </a:lnTo>
                  <a:lnTo>
                    <a:pt x="3337605" y="1695818"/>
                  </a:lnTo>
                  <a:lnTo>
                    <a:pt x="3298826" y="1670166"/>
                  </a:lnTo>
                  <a:lnTo>
                    <a:pt x="3258881" y="1644298"/>
                  </a:lnTo>
                  <a:lnTo>
                    <a:pt x="3217810" y="1618226"/>
                  </a:lnTo>
                  <a:lnTo>
                    <a:pt x="3175653" y="1591960"/>
                  </a:lnTo>
                  <a:lnTo>
                    <a:pt x="3132452" y="1565513"/>
                  </a:lnTo>
                  <a:lnTo>
                    <a:pt x="3088246" y="1538898"/>
                  </a:lnTo>
                  <a:lnTo>
                    <a:pt x="3043075" y="1512125"/>
                  </a:lnTo>
                  <a:lnTo>
                    <a:pt x="2996982" y="1485206"/>
                  </a:lnTo>
                  <a:lnTo>
                    <a:pt x="2950005" y="1458155"/>
                  </a:lnTo>
                  <a:lnTo>
                    <a:pt x="2902185" y="1430981"/>
                  </a:lnTo>
                  <a:lnTo>
                    <a:pt x="2853564" y="1403698"/>
                  </a:lnTo>
                  <a:lnTo>
                    <a:pt x="2804181" y="1376317"/>
                  </a:lnTo>
                  <a:lnTo>
                    <a:pt x="2754076" y="1348850"/>
                  </a:lnTo>
                  <a:lnTo>
                    <a:pt x="2703292" y="1321310"/>
                  </a:lnTo>
                  <a:lnTo>
                    <a:pt x="2651867" y="1293707"/>
                  </a:lnTo>
                  <a:lnTo>
                    <a:pt x="2599842" y="1266053"/>
                  </a:lnTo>
                  <a:lnTo>
                    <a:pt x="2547259" y="1238362"/>
                  </a:lnTo>
                  <a:lnTo>
                    <a:pt x="2494156" y="1210643"/>
                  </a:lnTo>
                  <a:lnTo>
                    <a:pt x="2440576" y="1182911"/>
                  </a:lnTo>
                  <a:lnTo>
                    <a:pt x="2386558" y="1155175"/>
                  </a:lnTo>
                  <a:lnTo>
                    <a:pt x="2332143" y="1127449"/>
                  </a:lnTo>
                  <a:lnTo>
                    <a:pt x="2277371" y="1099744"/>
                  </a:lnTo>
                  <a:lnTo>
                    <a:pt x="2222283" y="1072071"/>
                  </a:lnTo>
                  <a:lnTo>
                    <a:pt x="2166920" y="1044444"/>
                  </a:lnTo>
                  <a:lnTo>
                    <a:pt x="2111321" y="1016873"/>
                  </a:lnTo>
                  <a:lnTo>
                    <a:pt x="2055528" y="989371"/>
                  </a:lnTo>
                  <a:lnTo>
                    <a:pt x="1999581" y="961949"/>
                  </a:lnTo>
                  <a:lnTo>
                    <a:pt x="1943520" y="934620"/>
                  </a:lnTo>
                  <a:lnTo>
                    <a:pt x="1887385" y="907395"/>
                  </a:lnTo>
                  <a:lnTo>
                    <a:pt x="1831218" y="880286"/>
                  </a:lnTo>
                  <a:lnTo>
                    <a:pt x="1775059" y="853305"/>
                  </a:lnTo>
                  <a:lnTo>
                    <a:pt x="1718949" y="826464"/>
                  </a:lnTo>
                  <a:lnTo>
                    <a:pt x="1662927" y="799774"/>
                  </a:lnTo>
                  <a:lnTo>
                    <a:pt x="1607034" y="773249"/>
                  </a:lnTo>
                  <a:lnTo>
                    <a:pt x="1551311" y="746899"/>
                  </a:lnTo>
                  <a:lnTo>
                    <a:pt x="1495799" y="720736"/>
                  </a:lnTo>
                  <a:lnTo>
                    <a:pt x="1440537" y="694773"/>
                  </a:lnTo>
                  <a:lnTo>
                    <a:pt x="1385566" y="669021"/>
                  </a:lnTo>
                  <a:lnTo>
                    <a:pt x="1330928" y="643492"/>
                  </a:lnTo>
                  <a:lnTo>
                    <a:pt x="1276661" y="618198"/>
                  </a:lnTo>
                  <a:lnTo>
                    <a:pt x="1222808" y="593151"/>
                  </a:lnTo>
                  <a:lnTo>
                    <a:pt x="1169408" y="568363"/>
                  </a:lnTo>
                  <a:lnTo>
                    <a:pt x="1116501" y="543845"/>
                  </a:lnTo>
                  <a:lnTo>
                    <a:pt x="1064129" y="519610"/>
                  </a:lnTo>
                  <a:lnTo>
                    <a:pt x="1012331" y="495669"/>
                  </a:lnTo>
                  <a:lnTo>
                    <a:pt x="961149" y="472035"/>
                  </a:lnTo>
                  <a:lnTo>
                    <a:pt x="910622" y="448719"/>
                  </a:lnTo>
                  <a:lnTo>
                    <a:pt x="860792" y="425732"/>
                  </a:lnTo>
                  <a:lnTo>
                    <a:pt x="811699" y="403088"/>
                  </a:lnTo>
                  <a:lnTo>
                    <a:pt x="763382" y="380798"/>
                  </a:lnTo>
                  <a:lnTo>
                    <a:pt x="715884" y="358873"/>
                  </a:lnTo>
                  <a:lnTo>
                    <a:pt x="669244" y="337326"/>
                  </a:lnTo>
                  <a:lnTo>
                    <a:pt x="623502" y="316169"/>
                  </a:lnTo>
                  <a:lnTo>
                    <a:pt x="578700" y="295413"/>
                  </a:lnTo>
                  <a:lnTo>
                    <a:pt x="534877" y="275070"/>
                  </a:lnTo>
                  <a:lnTo>
                    <a:pt x="492074" y="255152"/>
                  </a:lnTo>
                  <a:lnTo>
                    <a:pt x="450333" y="235672"/>
                  </a:lnTo>
                  <a:lnTo>
                    <a:pt x="409692" y="216640"/>
                  </a:lnTo>
                  <a:lnTo>
                    <a:pt x="370193" y="198069"/>
                  </a:lnTo>
                  <a:lnTo>
                    <a:pt x="331877" y="179971"/>
                  </a:lnTo>
                  <a:lnTo>
                    <a:pt x="294783" y="162358"/>
                  </a:lnTo>
                  <a:lnTo>
                    <a:pt x="258952" y="145241"/>
                  </a:lnTo>
                  <a:lnTo>
                    <a:pt x="224425" y="128632"/>
                  </a:lnTo>
                  <a:lnTo>
                    <a:pt x="159444" y="96987"/>
                  </a:lnTo>
                  <a:lnTo>
                    <a:pt x="100163" y="67519"/>
                  </a:lnTo>
                  <a:lnTo>
                    <a:pt x="46907" y="40321"/>
                  </a:lnTo>
                  <a:lnTo>
                    <a:pt x="22639" y="27604"/>
                  </a:lnTo>
                  <a:lnTo>
                    <a:pt x="0" y="15490"/>
                  </a:lnTo>
                </a:path>
                <a:path extrusionOk="0" h="3589020" w="3841750">
                  <a:moveTo>
                    <a:pt x="448966" y="230050"/>
                  </a:moveTo>
                  <a:lnTo>
                    <a:pt x="20809" y="0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9031038" y="4713063"/>
              <a:ext cx="45720" cy="34925"/>
            </a:xfrm>
            <a:custGeom>
              <a:rect b="b" l="l" r="r" t="t"/>
              <a:pathLst>
                <a:path extrusionOk="0" h="34925" w="45720">
                  <a:moveTo>
                    <a:pt x="30630" y="34317"/>
                  </a:moveTo>
                  <a:lnTo>
                    <a:pt x="0" y="0"/>
                  </a:lnTo>
                  <a:lnTo>
                    <a:pt x="45523" y="6599"/>
                  </a:lnTo>
                  <a:lnTo>
                    <a:pt x="30630" y="34317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9031038" y="4713063"/>
              <a:ext cx="45720" cy="34925"/>
            </a:xfrm>
            <a:custGeom>
              <a:rect b="b" l="l" r="r" t="t"/>
              <a:pathLst>
                <a:path extrusionOk="0" h="34925" w="45720">
                  <a:moveTo>
                    <a:pt x="45523" y="6599"/>
                  </a:moveTo>
                  <a:lnTo>
                    <a:pt x="0" y="0"/>
                  </a:lnTo>
                  <a:lnTo>
                    <a:pt x="30630" y="34317"/>
                  </a:lnTo>
                  <a:lnTo>
                    <a:pt x="45523" y="6599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6" name="Google Shape;326;p19"/>
          <p:cNvSpPr txBox="1"/>
          <p:nvPr/>
        </p:nvSpPr>
        <p:spPr>
          <a:xfrm>
            <a:off x="-152400" y="1981200"/>
            <a:ext cx="2593340" cy="644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 =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j =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k = 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927100" marR="17780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while k &lt; 100  if j &lt; 20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843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j = i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2710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k = k + 1  else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843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j = k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2710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k = k + 1  end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2700" marR="1472565" rtl="0" algn="l">
              <a:lnSpc>
                <a:spcPct val="1004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end  return j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>
            <p:ph type="title"/>
          </p:nvPr>
        </p:nvSpPr>
        <p:spPr>
          <a:xfrm>
            <a:off x="810734" y="2414626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Compiler Design</a:t>
            </a:r>
            <a:endParaRPr/>
          </a:p>
        </p:txBody>
      </p:sp>
      <p:sp>
        <p:nvSpPr>
          <p:cNvPr id="58" name="Google Shape;58;p2"/>
          <p:cNvSpPr txBox="1"/>
          <p:nvPr/>
        </p:nvSpPr>
        <p:spPr>
          <a:xfrm>
            <a:off x="810734" y="7248708"/>
            <a:ext cx="6223000" cy="1029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2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0" y="3462311"/>
            <a:ext cx="9484995" cy="92075"/>
          </a:xfrm>
          <a:custGeom>
            <a:rect b="b" l="l" r="r" t="t"/>
            <a:pathLst>
              <a:path extrusionOk="0" h="92075" w="948499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noFill/>
          <a:ln cap="flat" cmpd="sng" w="38075">
            <a:solidFill>
              <a:srgbClr val="DEA2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"/>
          <p:cNvSpPr txBox="1"/>
          <p:nvPr/>
        </p:nvSpPr>
        <p:spPr>
          <a:xfrm>
            <a:off x="810723" y="3863765"/>
            <a:ext cx="9128125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4: Control Flow Graph Generation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4741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0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CFG</a:t>
            </a:r>
            <a:endParaRPr sz="3000"/>
          </a:p>
        </p:txBody>
      </p:sp>
      <p:sp>
        <p:nvSpPr>
          <p:cNvPr id="333" name="Google Shape;333;p20"/>
          <p:cNvSpPr txBox="1"/>
          <p:nvPr/>
        </p:nvSpPr>
        <p:spPr>
          <a:xfrm>
            <a:off x="513699" y="1971521"/>
            <a:ext cx="2507615" cy="1136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 (contd.)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SSA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6172541" y="2488050"/>
            <a:ext cx="2779395" cy="1243965"/>
          </a:xfrm>
          <a:custGeom>
            <a:rect b="b" l="l" r="r" t="t"/>
            <a:pathLst>
              <a:path extrusionOk="0" h="1243964" w="2779395">
                <a:moveTo>
                  <a:pt x="0" y="0"/>
                </a:moveTo>
                <a:lnTo>
                  <a:pt x="2779199" y="0"/>
                </a:lnTo>
                <a:lnTo>
                  <a:pt x="2779199" y="1243799"/>
                </a:lnTo>
                <a:lnTo>
                  <a:pt x="0" y="12437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0"/>
          <p:cNvSpPr txBox="1"/>
          <p:nvPr/>
        </p:nvSpPr>
        <p:spPr>
          <a:xfrm>
            <a:off x="7239194" y="2629890"/>
            <a:ext cx="64516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19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i1 =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06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j1 =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k1 = 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0"/>
          <p:cNvSpPr txBox="1"/>
          <p:nvPr/>
        </p:nvSpPr>
        <p:spPr>
          <a:xfrm>
            <a:off x="6172550" y="4308275"/>
            <a:ext cx="2779500" cy="1480200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5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9109" marR="49339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j2 = </a:t>
            </a:r>
            <a:r>
              <a:rPr b="1" lang="en-US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ɸ </a:t>
            </a: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(j1,j3,j4)  k2 = </a:t>
            </a:r>
            <a:r>
              <a:rPr b="1" lang="en-US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ɸ </a:t>
            </a: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(k1,k3,k4)  if k2 &lt; 100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4041045" y="6222224"/>
            <a:ext cx="2779395" cy="485140"/>
          </a:xfrm>
          <a:custGeom>
            <a:rect b="b" l="l" r="r" t="t"/>
            <a:pathLst>
              <a:path extrusionOk="0" h="485140" w="2779395">
                <a:moveTo>
                  <a:pt x="0" y="0"/>
                </a:moveTo>
                <a:lnTo>
                  <a:pt x="2779199" y="0"/>
                </a:lnTo>
                <a:lnTo>
                  <a:pt x="2779199" y="484799"/>
                </a:lnTo>
                <a:lnTo>
                  <a:pt x="0" y="4847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0"/>
          <p:cNvSpPr txBox="1"/>
          <p:nvPr/>
        </p:nvSpPr>
        <p:spPr>
          <a:xfrm>
            <a:off x="4041045" y="6222224"/>
            <a:ext cx="2779395" cy="485140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93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j2 &lt; 20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0"/>
          <p:cNvSpPr/>
          <p:nvPr/>
        </p:nvSpPr>
        <p:spPr>
          <a:xfrm>
            <a:off x="8767932" y="6222224"/>
            <a:ext cx="2779395" cy="485140"/>
          </a:xfrm>
          <a:custGeom>
            <a:rect b="b" l="l" r="r" t="t"/>
            <a:pathLst>
              <a:path extrusionOk="0" h="485140" w="2779395">
                <a:moveTo>
                  <a:pt x="0" y="0"/>
                </a:moveTo>
                <a:lnTo>
                  <a:pt x="2779199" y="0"/>
                </a:lnTo>
                <a:lnTo>
                  <a:pt x="2779199" y="484799"/>
                </a:lnTo>
                <a:lnTo>
                  <a:pt x="0" y="4847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0"/>
          <p:cNvSpPr txBox="1"/>
          <p:nvPr/>
        </p:nvSpPr>
        <p:spPr>
          <a:xfrm>
            <a:off x="9687242" y="6289364"/>
            <a:ext cx="9398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return j2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0"/>
          <p:cNvSpPr txBox="1"/>
          <p:nvPr/>
        </p:nvSpPr>
        <p:spPr>
          <a:xfrm>
            <a:off x="4041045" y="7720141"/>
            <a:ext cx="2779395" cy="833119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0950">
            <a:spAutoFit/>
          </a:bodyPr>
          <a:lstStyle/>
          <a:p>
            <a:pPr indent="243203" lvl="0" marL="833119" marR="8274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j3 = i1  k3 = k2 + 1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8767932" y="7720141"/>
            <a:ext cx="2779395" cy="833119"/>
          </a:xfrm>
          <a:custGeom>
            <a:rect b="b" l="l" r="r" t="t"/>
            <a:pathLst>
              <a:path extrusionOk="0" h="833120" w="2779395">
                <a:moveTo>
                  <a:pt x="0" y="0"/>
                </a:moveTo>
                <a:lnTo>
                  <a:pt x="2779199" y="0"/>
                </a:lnTo>
                <a:lnTo>
                  <a:pt x="2779199" y="832799"/>
                </a:lnTo>
                <a:lnTo>
                  <a:pt x="0" y="8327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0"/>
          <p:cNvSpPr txBox="1"/>
          <p:nvPr/>
        </p:nvSpPr>
        <p:spPr>
          <a:xfrm>
            <a:off x="9588680" y="7808881"/>
            <a:ext cx="113665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213359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j4 = k2  k4 = k2 + 2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20"/>
          <p:cNvGrpSpPr/>
          <p:nvPr/>
        </p:nvGrpSpPr>
        <p:grpSpPr>
          <a:xfrm>
            <a:off x="7546417" y="3506975"/>
            <a:ext cx="31750" cy="787965"/>
            <a:chOff x="7546417" y="3506975"/>
            <a:chExt cx="31750" cy="787965"/>
          </a:xfrm>
        </p:grpSpPr>
        <p:sp>
          <p:nvSpPr>
            <p:cNvPr id="345" name="Google Shape;345;p20"/>
            <p:cNvSpPr/>
            <p:nvPr/>
          </p:nvSpPr>
          <p:spPr>
            <a:xfrm>
              <a:off x="7562150" y="3506975"/>
              <a:ext cx="0" cy="744220"/>
            </a:xfrm>
            <a:custGeom>
              <a:rect b="b" l="l" r="r" t="t"/>
              <a:pathLst>
                <a:path extrusionOk="0" h="744220" w="120000">
                  <a:moveTo>
                    <a:pt x="0" y="0"/>
                  </a:moveTo>
                  <a:lnTo>
                    <a:pt x="0" y="744149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7546417" y="4251125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7546417" y="4251125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20"/>
          <p:cNvSpPr/>
          <p:nvPr/>
        </p:nvSpPr>
        <p:spPr>
          <a:xfrm>
            <a:off x="1723478" y="4750770"/>
            <a:ext cx="4453255" cy="3444240"/>
          </a:xfrm>
          <a:custGeom>
            <a:rect b="b" l="l" r="r" t="t"/>
            <a:pathLst>
              <a:path extrusionOk="0" h="3444240" w="4453255">
                <a:moveTo>
                  <a:pt x="2360932" y="3444124"/>
                </a:moveTo>
                <a:lnTo>
                  <a:pt x="2323181" y="3421226"/>
                </a:lnTo>
                <a:lnTo>
                  <a:pt x="2276730" y="3396246"/>
                </a:lnTo>
                <a:lnTo>
                  <a:pt x="2222218" y="3369261"/>
                </a:lnTo>
                <a:lnTo>
                  <a:pt x="2160283" y="3340351"/>
                </a:lnTo>
                <a:lnTo>
                  <a:pt x="2091562" y="3309594"/>
                </a:lnTo>
                <a:lnTo>
                  <a:pt x="2054856" y="3293547"/>
                </a:lnTo>
                <a:lnTo>
                  <a:pt x="2016692" y="3277068"/>
                </a:lnTo>
                <a:lnTo>
                  <a:pt x="1977151" y="3260166"/>
                </a:lnTo>
                <a:lnTo>
                  <a:pt x="1936312" y="3242851"/>
                </a:lnTo>
                <a:lnTo>
                  <a:pt x="1894255" y="3225132"/>
                </a:lnTo>
                <a:lnTo>
                  <a:pt x="1851060" y="3207021"/>
                </a:lnTo>
                <a:lnTo>
                  <a:pt x="1806806" y="3188525"/>
                </a:lnTo>
                <a:lnTo>
                  <a:pt x="1761573" y="3169656"/>
                </a:lnTo>
                <a:lnTo>
                  <a:pt x="1715440" y="3150423"/>
                </a:lnTo>
                <a:lnTo>
                  <a:pt x="1668488" y="3130836"/>
                </a:lnTo>
                <a:lnTo>
                  <a:pt x="1620796" y="3110904"/>
                </a:lnTo>
                <a:lnTo>
                  <a:pt x="1572444" y="3090638"/>
                </a:lnTo>
                <a:lnTo>
                  <a:pt x="1523512" y="3070046"/>
                </a:lnTo>
                <a:lnTo>
                  <a:pt x="1474079" y="3049140"/>
                </a:lnTo>
                <a:lnTo>
                  <a:pt x="1424225" y="3027928"/>
                </a:lnTo>
                <a:lnTo>
                  <a:pt x="1374029" y="3006420"/>
                </a:lnTo>
                <a:lnTo>
                  <a:pt x="1323572" y="2984627"/>
                </a:lnTo>
                <a:lnTo>
                  <a:pt x="1272934" y="2962558"/>
                </a:lnTo>
                <a:lnTo>
                  <a:pt x="1222193" y="2940222"/>
                </a:lnTo>
                <a:lnTo>
                  <a:pt x="1171429" y="2917631"/>
                </a:lnTo>
                <a:lnTo>
                  <a:pt x="1120723" y="2894792"/>
                </a:lnTo>
                <a:lnTo>
                  <a:pt x="1070154" y="2871716"/>
                </a:lnTo>
                <a:lnTo>
                  <a:pt x="1019802" y="2848414"/>
                </a:lnTo>
                <a:lnTo>
                  <a:pt x="969746" y="2824894"/>
                </a:lnTo>
                <a:lnTo>
                  <a:pt x="920067" y="2801166"/>
                </a:lnTo>
                <a:lnTo>
                  <a:pt x="870843" y="2777241"/>
                </a:lnTo>
                <a:lnTo>
                  <a:pt x="822155" y="2753128"/>
                </a:lnTo>
                <a:lnTo>
                  <a:pt x="774082" y="2728836"/>
                </a:lnTo>
                <a:lnTo>
                  <a:pt x="726705" y="2704376"/>
                </a:lnTo>
                <a:lnTo>
                  <a:pt x="680102" y="2679758"/>
                </a:lnTo>
                <a:lnTo>
                  <a:pt x="634353" y="2654990"/>
                </a:lnTo>
                <a:lnTo>
                  <a:pt x="589539" y="2630084"/>
                </a:lnTo>
                <a:lnTo>
                  <a:pt x="545739" y="2605048"/>
                </a:lnTo>
                <a:lnTo>
                  <a:pt x="503032" y="2579892"/>
                </a:lnTo>
                <a:lnTo>
                  <a:pt x="461499" y="2554627"/>
                </a:lnTo>
                <a:lnTo>
                  <a:pt x="421218" y="2529262"/>
                </a:lnTo>
                <a:lnTo>
                  <a:pt x="382271" y="2503807"/>
                </a:lnTo>
                <a:lnTo>
                  <a:pt x="344736" y="2478271"/>
                </a:lnTo>
                <a:lnTo>
                  <a:pt x="308693" y="2452665"/>
                </a:lnTo>
                <a:lnTo>
                  <a:pt x="274222" y="2426998"/>
                </a:lnTo>
                <a:lnTo>
                  <a:pt x="241403" y="2401279"/>
                </a:lnTo>
                <a:lnTo>
                  <a:pt x="210315" y="2375520"/>
                </a:lnTo>
                <a:lnTo>
                  <a:pt x="181039" y="2349729"/>
                </a:lnTo>
                <a:lnTo>
                  <a:pt x="128237" y="2298091"/>
                </a:lnTo>
                <a:lnTo>
                  <a:pt x="83637" y="2246445"/>
                </a:lnTo>
                <a:lnTo>
                  <a:pt x="47875" y="2194869"/>
                </a:lnTo>
                <a:lnTo>
                  <a:pt x="21590" y="2143440"/>
                </a:lnTo>
                <a:lnTo>
                  <a:pt x="5419" y="2092237"/>
                </a:lnTo>
                <a:lnTo>
                  <a:pt x="0" y="2041338"/>
                </a:lnTo>
                <a:lnTo>
                  <a:pt x="1521" y="2016028"/>
                </a:lnTo>
                <a:lnTo>
                  <a:pt x="13425" y="1965732"/>
                </a:lnTo>
                <a:lnTo>
                  <a:pt x="37676" y="1915937"/>
                </a:lnTo>
                <a:lnTo>
                  <a:pt x="64522" y="1878448"/>
                </a:lnTo>
                <a:lnTo>
                  <a:pt x="99213" y="1839778"/>
                </a:lnTo>
                <a:lnTo>
                  <a:pt x="141425" y="1799995"/>
                </a:lnTo>
                <a:lnTo>
                  <a:pt x="190832" y="1759167"/>
                </a:lnTo>
                <a:lnTo>
                  <a:pt x="247108" y="1717362"/>
                </a:lnTo>
                <a:lnTo>
                  <a:pt x="309929" y="1674648"/>
                </a:lnTo>
                <a:lnTo>
                  <a:pt x="343692" y="1652971"/>
                </a:lnTo>
                <a:lnTo>
                  <a:pt x="378969" y="1631092"/>
                </a:lnTo>
                <a:lnTo>
                  <a:pt x="415720" y="1609020"/>
                </a:lnTo>
                <a:lnTo>
                  <a:pt x="453903" y="1586763"/>
                </a:lnTo>
                <a:lnTo>
                  <a:pt x="493479" y="1564329"/>
                </a:lnTo>
                <a:lnTo>
                  <a:pt x="534405" y="1541728"/>
                </a:lnTo>
                <a:lnTo>
                  <a:pt x="576643" y="1518966"/>
                </a:lnTo>
                <a:lnTo>
                  <a:pt x="620151" y="1496054"/>
                </a:lnTo>
                <a:lnTo>
                  <a:pt x="664888" y="1473000"/>
                </a:lnTo>
                <a:lnTo>
                  <a:pt x="710814" y="1449811"/>
                </a:lnTo>
                <a:lnTo>
                  <a:pt x="757888" y="1426497"/>
                </a:lnTo>
                <a:lnTo>
                  <a:pt x="806070" y="1403066"/>
                </a:lnTo>
                <a:lnTo>
                  <a:pt x="855318" y="1379526"/>
                </a:lnTo>
                <a:lnTo>
                  <a:pt x="905593" y="1355886"/>
                </a:lnTo>
                <a:lnTo>
                  <a:pt x="956853" y="1332154"/>
                </a:lnTo>
                <a:lnTo>
                  <a:pt x="1009057" y="1308339"/>
                </a:lnTo>
                <a:lnTo>
                  <a:pt x="1062166" y="1284450"/>
                </a:lnTo>
                <a:lnTo>
                  <a:pt x="1116139" y="1260494"/>
                </a:lnTo>
                <a:lnTo>
                  <a:pt x="1170934" y="1236481"/>
                </a:lnTo>
                <a:lnTo>
                  <a:pt x="1226511" y="1212418"/>
                </a:lnTo>
                <a:lnTo>
                  <a:pt x="1282829" y="1188315"/>
                </a:lnTo>
                <a:lnTo>
                  <a:pt x="1339849" y="1164179"/>
                </a:lnTo>
                <a:lnTo>
                  <a:pt x="1397528" y="1140020"/>
                </a:lnTo>
                <a:lnTo>
                  <a:pt x="1455828" y="1115845"/>
                </a:lnTo>
                <a:lnTo>
                  <a:pt x="1514705" y="1091664"/>
                </a:lnTo>
                <a:lnTo>
                  <a:pt x="1574121" y="1067484"/>
                </a:lnTo>
                <a:lnTo>
                  <a:pt x="1634035" y="1043314"/>
                </a:lnTo>
                <a:lnTo>
                  <a:pt x="1694405" y="1019163"/>
                </a:lnTo>
                <a:lnTo>
                  <a:pt x="1755191" y="995039"/>
                </a:lnTo>
                <a:lnTo>
                  <a:pt x="1816353" y="970951"/>
                </a:lnTo>
                <a:lnTo>
                  <a:pt x="1877850" y="946907"/>
                </a:lnTo>
                <a:lnTo>
                  <a:pt x="1939640" y="922915"/>
                </a:lnTo>
                <a:lnTo>
                  <a:pt x="2001684" y="898984"/>
                </a:lnTo>
                <a:lnTo>
                  <a:pt x="2063941" y="875123"/>
                </a:lnTo>
                <a:lnTo>
                  <a:pt x="2126370" y="851340"/>
                </a:lnTo>
                <a:lnTo>
                  <a:pt x="2175367" y="832770"/>
                </a:lnTo>
                <a:lnTo>
                  <a:pt x="2224425" y="814256"/>
                </a:lnTo>
                <a:lnTo>
                  <a:pt x="2273524" y="795805"/>
                </a:lnTo>
                <a:lnTo>
                  <a:pt x="2322646" y="777418"/>
                </a:lnTo>
                <a:lnTo>
                  <a:pt x="2371770" y="759101"/>
                </a:lnTo>
                <a:lnTo>
                  <a:pt x="2420876" y="740857"/>
                </a:lnTo>
                <a:lnTo>
                  <a:pt x="2469947" y="722691"/>
                </a:lnTo>
                <a:lnTo>
                  <a:pt x="2518961" y="704606"/>
                </a:lnTo>
                <a:lnTo>
                  <a:pt x="2567899" y="686607"/>
                </a:lnTo>
                <a:lnTo>
                  <a:pt x="2616742" y="668698"/>
                </a:lnTo>
                <a:lnTo>
                  <a:pt x="2665470" y="650883"/>
                </a:lnTo>
                <a:lnTo>
                  <a:pt x="2714064" y="633165"/>
                </a:lnTo>
                <a:lnTo>
                  <a:pt x="2762504" y="615550"/>
                </a:lnTo>
                <a:lnTo>
                  <a:pt x="2810771" y="598040"/>
                </a:lnTo>
                <a:lnTo>
                  <a:pt x="2858845" y="580641"/>
                </a:lnTo>
                <a:lnTo>
                  <a:pt x="2906706" y="563356"/>
                </a:lnTo>
                <a:lnTo>
                  <a:pt x="2954335" y="546189"/>
                </a:lnTo>
                <a:lnTo>
                  <a:pt x="3001712" y="529145"/>
                </a:lnTo>
                <a:lnTo>
                  <a:pt x="3048818" y="512227"/>
                </a:lnTo>
                <a:lnTo>
                  <a:pt x="3095634" y="495439"/>
                </a:lnTo>
                <a:lnTo>
                  <a:pt x="3142139" y="478786"/>
                </a:lnTo>
                <a:lnTo>
                  <a:pt x="3188315" y="462272"/>
                </a:lnTo>
                <a:lnTo>
                  <a:pt x="3234141" y="445901"/>
                </a:lnTo>
                <a:lnTo>
                  <a:pt x="3279598" y="429676"/>
                </a:lnTo>
                <a:lnTo>
                  <a:pt x="3324667" y="413602"/>
                </a:lnTo>
                <a:lnTo>
                  <a:pt x="3369328" y="397683"/>
                </a:lnTo>
                <a:lnTo>
                  <a:pt x="3413561" y="381924"/>
                </a:lnTo>
                <a:lnTo>
                  <a:pt x="3457347" y="366327"/>
                </a:lnTo>
                <a:lnTo>
                  <a:pt x="3500666" y="350898"/>
                </a:lnTo>
                <a:lnTo>
                  <a:pt x="3543500" y="335640"/>
                </a:lnTo>
                <a:lnTo>
                  <a:pt x="3596328" y="316814"/>
                </a:lnTo>
                <a:lnTo>
                  <a:pt x="3648328" y="298271"/>
                </a:lnTo>
                <a:lnTo>
                  <a:pt x="3699461" y="280017"/>
                </a:lnTo>
                <a:lnTo>
                  <a:pt x="3749689" y="262061"/>
                </a:lnTo>
                <a:lnTo>
                  <a:pt x="3798975" y="244411"/>
                </a:lnTo>
                <a:lnTo>
                  <a:pt x="3847279" y="227075"/>
                </a:lnTo>
                <a:lnTo>
                  <a:pt x="3894565" y="210061"/>
                </a:lnTo>
                <a:lnTo>
                  <a:pt x="3940792" y="193377"/>
                </a:lnTo>
                <a:lnTo>
                  <a:pt x="3985924" y="177030"/>
                </a:lnTo>
                <a:lnTo>
                  <a:pt x="4029923" y="161029"/>
                </a:lnTo>
                <a:lnTo>
                  <a:pt x="4072749" y="145381"/>
                </a:lnTo>
                <a:lnTo>
                  <a:pt x="4114365" y="130095"/>
                </a:lnTo>
                <a:lnTo>
                  <a:pt x="4162654" y="112241"/>
                </a:lnTo>
                <a:lnTo>
                  <a:pt x="4209078" y="94932"/>
                </a:lnTo>
                <a:lnTo>
                  <a:pt x="4253573" y="78183"/>
                </a:lnTo>
                <a:lnTo>
                  <a:pt x="4296073" y="62007"/>
                </a:lnTo>
                <a:lnTo>
                  <a:pt x="4336511" y="46419"/>
                </a:lnTo>
                <a:lnTo>
                  <a:pt x="4384060" y="27780"/>
                </a:lnTo>
                <a:lnTo>
                  <a:pt x="4428156" y="10106"/>
                </a:lnTo>
                <a:lnTo>
                  <a:pt x="4448868" y="1640"/>
                </a:lnTo>
                <a:lnTo>
                  <a:pt x="4452824" y="0"/>
                </a:lnTo>
              </a:path>
            </a:pathLst>
          </a:cu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9" name="Google Shape;349;p20"/>
          <p:cNvGrpSpPr/>
          <p:nvPr/>
        </p:nvGrpSpPr>
        <p:grpSpPr>
          <a:xfrm>
            <a:off x="6170182" y="4733954"/>
            <a:ext cx="46355" cy="31750"/>
            <a:chOff x="6170182" y="4733954"/>
            <a:chExt cx="46355" cy="31750"/>
          </a:xfrm>
        </p:grpSpPr>
        <p:sp>
          <p:nvSpPr>
            <p:cNvPr id="350" name="Google Shape;350;p20"/>
            <p:cNvSpPr/>
            <p:nvPr/>
          </p:nvSpPr>
          <p:spPr>
            <a:xfrm>
              <a:off x="6170182" y="4733954"/>
              <a:ext cx="46355" cy="31750"/>
            </a:xfrm>
            <a:custGeom>
              <a:rect b="b" l="l" r="r" t="t"/>
              <a:pathLst>
                <a:path extrusionOk="0" h="31750" w="46354">
                  <a:moveTo>
                    <a:pt x="12241" y="31310"/>
                  </a:moveTo>
                  <a:lnTo>
                    <a:pt x="0" y="2323"/>
                  </a:lnTo>
                  <a:lnTo>
                    <a:pt x="45940" y="0"/>
                  </a:lnTo>
                  <a:lnTo>
                    <a:pt x="12241" y="31310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6170182" y="4733954"/>
              <a:ext cx="46355" cy="31750"/>
            </a:xfrm>
            <a:custGeom>
              <a:rect b="b" l="l" r="r" t="t"/>
              <a:pathLst>
                <a:path extrusionOk="0" h="31750" w="46354">
                  <a:moveTo>
                    <a:pt x="12241" y="31310"/>
                  </a:moveTo>
                  <a:lnTo>
                    <a:pt x="45940" y="0"/>
                  </a:lnTo>
                  <a:lnTo>
                    <a:pt x="0" y="2323"/>
                  </a:lnTo>
                  <a:lnTo>
                    <a:pt x="12241" y="3131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2" name="Google Shape;352;p20"/>
          <p:cNvGrpSpPr/>
          <p:nvPr/>
        </p:nvGrpSpPr>
        <p:grpSpPr>
          <a:xfrm>
            <a:off x="5414912" y="4693045"/>
            <a:ext cx="7372332" cy="3576460"/>
            <a:chOff x="5414912" y="4693045"/>
            <a:chExt cx="7372332" cy="3576460"/>
          </a:xfrm>
        </p:grpSpPr>
        <p:sp>
          <p:nvSpPr>
            <p:cNvPr id="353" name="Google Shape;353;p20"/>
            <p:cNvSpPr/>
            <p:nvPr/>
          </p:nvSpPr>
          <p:spPr>
            <a:xfrm>
              <a:off x="5460519" y="5011925"/>
              <a:ext cx="712470" cy="1162050"/>
            </a:xfrm>
            <a:custGeom>
              <a:rect b="b" l="l" r="r" t="t"/>
              <a:pathLst>
                <a:path extrusionOk="0" h="1162050" w="712470">
                  <a:moveTo>
                    <a:pt x="712030" y="0"/>
                  </a:moveTo>
                  <a:lnTo>
                    <a:pt x="0" y="1161476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5437927" y="6165179"/>
              <a:ext cx="36195" cy="45085"/>
            </a:xfrm>
            <a:custGeom>
              <a:rect b="b" l="l" r="r" t="t"/>
              <a:pathLst>
                <a:path extrusionOk="0" h="45085" w="36195">
                  <a:moveTo>
                    <a:pt x="0" y="45074"/>
                  </a:moveTo>
                  <a:lnTo>
                    <a:pt x="9178" y="0"/>
                  </a:lnTo>
                  <a:lnTo>
                    <a:pt x="36004" y="16445"/>
                  </a:lnTo>
                  <a:lnTo>
                    <a:pt x="0" y="45074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5437927" y="6165179"/>
              <a:ext cx="36195" cy="45085"/>
            </a:xfrm>
            <a:custGeom>
              <a:rect b="b" l="l" r="r" t="t"/>
              <a:pathLst>
                <a:path extrusionOk="0" h="45085" w="36195">
                  <a:moveTo>
                    <a:pt x="9178" y="0"/>
                  </a:moveTo>
                  <a:lnTo>
                    <a:pt x="0" y="45074"/>
                  </a:lnTo>
                  <a:lnTo>
                    <a:pt x="36004" y="16445"/>
                  </a:lnTo>
                  <a:lnTo>
                    <a:pt x="917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5430645" y="6707024"/>
              <a:ext cx="0" cy="956310"/>
            </a:xfrm>
            <a:custGeom>
              <a:rect b="b" l="l" r="r" t="t"/>
              <a:pathLst>
                <a:path extrusionOk="0" h="956309" w="120000">
                  <a:moveTo>
                    <a:pt x="0" y="0"/>
                  </a:moveTo>
                  <a:lnTo>
                    <a:pt x="0" y="955949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5414912" y="7662974"/>
              <a:ext cx="31750" cy="43815"/>
            </a:xfrm>
            <a:custGeom>
              <a:rect b="b" l="l" r="r" t="t"/>
              <a:pathLst>
                <a:path extrusionOk="0" h="43815" w="31750">
                  <a:moveTo>
                    <a:pt x="15732" y="43224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4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5414912" y="7662974"/>
              <a:ext cx="31750" cy="43815"/>
            </a:xfrm>
            <a:custGeom>
              <a:rect b="b" l="l" r="r" t="t"/>
              <a:pathLst>
                <a:path extrusionOk="0" h="43815" w="31750">
                  <a:moveTo>
                    <a:pt x="0" y="0"/>
                  </a:moveTo>
                  <a:lnTo>
                    <a:pt x="15732" y="43224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8951750" y="5011925"/>
              <a:ext cx="1165860" cy="1170305"/>
            </a:xfrm>
            <a:custGeom>
              <a:rect b="b" l="l" r="r" t="t"/>
              <a:pathLst>
                <a:path extrusionOk="0" h="1170304" w="1165859">
                  <a:moveTo>
                    <a:pt x="0" y="0"/>
                  </a:moveTo>
                  <a:lnTo>
                    <a:pt x="1165363" y="1169713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10105968" y="6170534"/>
              <a:ext cx="41910" cy="41910"/>
            </a:xfrm>
            <a:custGeom>
              <a:rect b="b" l="l" r="r" t="t"/>
              <a:pathLst>
                <a:path extrusionOk="0" h="41910" w="41909">
                  <a:moveTo>
                    <a:pt x="41653" y="41725"/>
                  </a:moveTo>
                  <a:lnTo>
                    <a:pt x="0" y="22207"/>
                  </a:lnTo>
                  <a:lnTo>
                    <a:pt x="22290" y="0"/>
                  </a:lnTo>
                  <a:lnTo>
                    <a:pt x="41653" y="41725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10105968" y="6170534"/>
              <a:ext cx="41910" cy="41910"/>
            </a:xfrm>
            <a:custGeom>
              <a:rect b="b" l="l" r="r" t="t"/>
              <a:pathLst>
                <a:path extrusionOk="0" h="41910" w="41909">
                  <a:moveTo>
                    <a:pt x="0" y="22207"/>
                  </a:moveTo>
                  <a:lnTo>
                    <a:pt x="41653" y="41725"/>
                  </a:lnTo>
                  <a:lnTo>
                    <a:pt x="22290" y="0"/>
                  </a:lnTo>
                  <a:lnTo>
                    <a:pt x="0" y="22207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5430645" y="6707024"/>
              <a:ext cx="4671060" cy="1001394"/>
            </a:xfrm>
            <a:custGeom>
              <a:rect b="b" l="l" r="r" t="t"/>
              <a:pathLst>
                <a:path extrusionOk="0" h="1001395" w="4671059">
                  <a:moveTo>
                    <a:pt x="0" y="0"/>
                  </a:moveTo>
                  <a:lnTo>
                    <a:pt x="4670918" y="1001122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10098267" y="7692763"/>
              <a:ext cx="45720" cy="31115"/>
            </a:xfrm>
            <a:custGeom>
              <a:rect b="b" l="l" r="r" t="t"/>
              <a:pathLst>
                <a:path extrusionOk="0" h="31115" w="45720">
                  <a:moveTo>
                    <a:pt x="0" y="30766"/>
                  </a:moveTo>
                  <a:lnTo>
                    <a:pt x="6594" y="0"/>
                  </a:lnTo>
                  <a:lnTo>
                    <a:pt x="45562" y="24442"/>
                  </a:lnTo>
                  <a:lnTo>
                    <a:pt x="0" y="30766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10098267" y="7692763"/>
              <a:ext cx="45720" cy="31115"/>
            </a:xfrm>
            <a:custGeom>
              <a:rect b="b" l="l" r="r" t="t"/>
              <a:pathLst>
                <a:path extrusionOk="0" h="31115" w="45720">
                  <a:moveTo>
                    <a:pt x="0" y="30766"/>
                  </a:moveTo>
                  <a:lnTo>
                    <a:pt x="45562" y="24442"/>
                  </a:lnTo>
                  <a:lnTo>
                    <a:pt x="6594" y="0"/>
                  </a:lnTo>
                  <a:lnTo>
                    <a:pt x="0" y="30766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8981054" y="4713505"/>
              <a:ext cx="3806190" cy="3556000"/>
            </a:xfrm>
            <a:custGeom>
              <a:rect b="b" l="l" r="r" t="t"/>
              <a:pathLst>
                <a:path extrusionOk="0" h="3556000" w="3806190">
                  <a:moveTo>
                    <a:pt x="2644939" y="3555919"/>
                  </a:moveTo>
                  <a:lnTo>
                    <a:pt x="2671744" y="3523332"/>
                  </a:lnTo>
                  <a:lnTo>
                    <a:pt x="2708518" y="3486830"/>
                  </a:lnTo>
                  <a:lnTo>
                    <a:pt x="2754136" y="3446615"/>
                  </a:lnTo>
                  <a:lnTo>
                    <a:pt x="2807471" y="3402885"/>
                  </a:lnTo>
                  <a:lnTo>
                    <a:pt x="2867400" y="3355843"/>
                  </a:lnTo>
                  <a:lnTo>
                    <a:pt x="2899484" y="3331141"/>
                  </a:lnTo>
                  <a:lnTo>
                    <a:pt x="2932795" y="3305687"/>
                  </a:lnTo>
                  <a:lnTo>
                    <a:pt x="2967191" y="3279505"/>
                  </a:lnTo>
                  <a:lnTo>
                    <a:pt x="3002532" y="3252619"/>
                  </a:lnTo>
                  <a:lnTo>
                    <a:pt x="3038677" y="3225055"/>
                  </a:lnTo>
                  <a:lnTo>
                    <a:pt x="3075485" y="3196839"/>
                  </a:lnTo>
                  <a:lnTo>
                    <a:pt x="3112816" y="3167994"/>
                  </a:lnTo>
                  <a:lnTo>
                    <a:pt x="3150529" y="3138546"/>
                  </a:lnTo>
                  <a:lnTo>
                    <a:pt x="3188484" y="3108521"/>
                  </a:lnTo>
                  <a:lnTo>
                    <a:pt x="3226539" y="3077943"/>
                  </a:lnTo>
                  <a:lnTo>
                    <a:pt x="3264554" y="3046837"/>
                  </a:lnTo>
                  <a:lnTo>
                    <a:pt x="3302388" y="3015228"/>
                  </a:lnTo>
                  <a:lnTo>
                    <a:pt x="3339901" y="2983141"/>
                  </a:lnTo>
                  <a:lnTo>
                    <a:pt x="3376951" y="2950602"/>
                  </a:lnTo>
                  <a:lnTo>
                    <a:pt x="3413399" y="2917636"/>
                  </a:lnTo>
                  <a:lnTo>
                    <a:pt x="3449104" y="2884266"/>
                  </a:lnTo>
                  <a:lnTo>
                    <a:pt x="3483924" y="2850520"/>
                  </a:lnTo>
                  <a:lnTo>
                    <a:pt x="3517720" y="2816421"/>
                  </a:lnTo>
                  <a:lnTo>
                    <a:pt x="3550350" y="2781994"/>
                  </a:lnTo>
                  <a:lnTo>
                    <a:pt x="3581674" y="2747265"/>
                  </a:lnTo>
                  <a:lnTo>
                    <a:pt x="3611551" y="2712259"/>
                  </a:lnTo>
                  <a:lnTo>
                    <a:pt x="3639841" y="2677000"/>
                  </a:lnTo>
                  <a:lnTo>
                    <a:pt x="3666402" y="2641515"/>
                  </a:lnTo>
                  <a:lnTo>
                    <a:pt x="3691095" y="2605827"/>
                  </a:lnTo>
                  <a:lnTo>
                    <a:pt x="3713778" y="2569962"/>
                  </a:lnTo>
                  <a:lnTo>
                    <a:pt x="3734311" y="2533944"/>
                  </a:lnTo>
                  <a:lnTo>
                    <a:pt x="3752552" y="2497800"/>
                  </a:lnTo>
                  <a:lnTo>
                    <a:pt x="3768362" y="2461554"/>
                  </a:lnTo>
                  <a:lnTo>
                    <a:pt x="3781600" y="2425231"/>
                  </a:lnTo>
                  <a:lnTo>
                    <a:pt x="3799796" y="2352454"/>
                  </a:lnTo>
                  <a:lnTo>
                    <a:pt x="3806015" y="2279670"/>
                  </a:lnTo>
                  <a:lnTo>
                    <a:pt x="3804281" y="2243338"/>
                  </a:lnTo>
                  <a:lnTo>
                    <a:pt x="3790423" y="2170919"/>
                  </a:lnTo>
                  <a:lnTo>
                    <a:pt x="3778018" y="2134882"/>
                  </a:lnTo>
                  <a:lnTo>
                    <a:pt x="3761774" y="2098993"/>
                  </a:lnTo>
                  <a:lnTo>
                    <a:pt x="3741551" y="2063278"/>
                  </a:lnTo>
                  <a:lnTo>
                    <a:pt x="3717209" y="2027761"/>
                  </a:lnTo>
                  <a:lnTo>
                    <a:pt x="3682467" y="1985295"/>
                  </a:lnTo>
                  <a:lnTo>
                    <a:pt x="3640696" y="1941275"/>
                  </a:lnTo>
                  <a:lnTo>
                    <a:pt x="3592229" y="1895799"/>
                  </a:lnTo>
                  <a:lnTo>
                    <a:pt x="3537397" y="1848965"/>
                  </a:lnTo>
                  <a:lnTo>
                    <a:pt x="3507699" y="1825070"/>
                  </a:lnTo>
                  <a:lnTo>
                    <a:pt x="3476535" y="1800871"/>
                  </a:lnTo>
                  <a:lnTo>
                    <a:pt x="3443946" y="1776382"/>
                  </a:lnTo>
                  <a:lnTo>
                    <a:pt x="3409973" y="1751614"/>
                  </a:lnTo>
                  <a:lnTo>
                    <a:pt x="3374659" y="1726580"/>
                  </a:lnTo>
                  <a:lnTo>
                    <a:pt x="3338045" y="1701292"/>
                  </a:lnTo>
                  <a:lnTo>
                    <a:pt x="3300173" y="1675762"/>
                  </a:lnTo>
                  <a:lnTo>
                    <a:pt x="3261083" y="1650002"/>
                  </a:lnTo>
                  <a:lnTo>
                    <a:pt x="3220818" y="1624024"/>
                  </a:lnTo>
                  <a:lnTo>
                    <a:pt x="3179419" y="1597842"/>
                  </a:lnTo>
                  <a:lnTo>
                    <a:pt x="3136928" y="1571466"/>
                  </a:lnTo>
                  <a:lnTo>
                    <a:pt x="3093386" y="1544909"/>
                  </a:lnTo>
                  <a:lnTo>
                    <a:pt x="3048835" y="1518183"/>
                  </a:lnTo>
                  <a:lnTo>
                    <a:pt x="3003316" y="1491301"/>
                  </a:lnTo>
                  <a:lnTo>
                    <a:pt x="2956872" y="1464275"/>
                  </a:lnTo>
                  <a:lnTo>
                    <a:pt x="2909542" y="1437116"/>
                  </a:lnTo>
                  <a:lnTo>
                    <a:pt x="2861370" y="1409838"/>
                  </a:lnTo>
                  <a:lnTo>
                    <a:pt x="2812396" y="1382452"/>
                  </a:lnTo>
                  <a:lnTo>
                    <a:pt x="2762663" y="1354970"/>
                  </a:lnTo>
                  <a:lnTo>
                    <a:pt x="2712211" y="1327405"/>
                  </a:lnTo>
                  <a:lnTo>
                    <a:pt x="2661082" y="1299769"/>
                  </a:lnTo>
                  <a:lnTo>
                    <a:pt x="2609318" y="1272073"/>
                  </a:lnTo>
                  <a:lnTo>
                    <a:pt x="2556960" y="1244332"/>
                  </a:lnTo>
                  <a:lnTo>
                    <a:pt x="2504051" y="1216555"/>
                  </a:lnTo>
                  <a:lnTo>
                    <a:pt x="2450631" y="1188756"/>
                  </a:lnTo>
                  <a:lnTo>
                    <a:pt x="2396742" y="1160947"/>
                  </a:lnTo>
                  <a:lnTo>
                    <a:pt x="2342425" y="1133141"/>
                  </a:lnTo>
                  <a:lnTo>
                    <a:pt x="2287723" y="1105348"/>
                  </a:lnTo>
                  <a:lnTo>
                    <a:pt x="2232676" y="1077582"/>
                  </a:lnTo>
                  <a:lnTo>
                    <a:pt x="2177326" y="1049854"/>
                  </a:lnTo>
                  <a:lnTo>
                    <a:pt x="2121716" y="1022178"/>
                  </a:lnTo>
                  <a:lnTo>
                    <a:pt x="2065885" y="994564"/>
                  </a:lnTo>
                  <a:lnTo>
                    <a:pt x="2009877" y="967026"/>
                  </a:lnTo>
                  <a:lnTo>
                    <a:pt x="1953732" y="939575"/>
                  </a:lnTo>
                  <a:lnTo>
                    <a:pt x="1897492" y="912224"/>
                  </a:lnTo>
                  <a:lnTo>
                    <a:pt x="1841198" y="884985"/>
                  </a:lnTo>
                  <a:lnTo>
                    <a:pt x="1784893" y="857869"/>
                  </a:lnTo>
                  <a:lnTo>
                    <a:pt x="1728617" y="830890"/>
                  </a:lnTo>
                  <a:lnTo>
                    <a:pt x="1672413" y="804060"/>
                  </a:lnTo>
                  <a:lnTo>
                    <a:pt x="1616322" y="777390"/>
                  </a:lnTo>
                  <a:lnTo>
                    <a:pt x="1560384" y="750893"/>
                  </a:lnTo>
                  <a:lnTo>
                    <a:pt x="1504643" y="724581"/>
                  </a:lnTo>
                  <a:lnTo>
                    <a:pt x="1449139" y="698466"/>
                  </a:lnTo>
                  <a:lnTo>
                    <a:pt x="1393914" y="672561"/>
                  </a:lnTo>
                  <a:lnTo>
                    <a:pt x="1339010" y="646877"/>
                  </a:lnTo>
                  <a:lnTo>
                    <a:pt x="1284468" y="621427"/>
                  </a:lnTo>
                  <a:lnTo>
                    <a:pt x="1230329" y="596224"/>
                  </a:lnTo>
                  <a:lnTo>
                    <a:pt x="1176636" y="571278"/>
                  </a:lnTo>
                  <a:lnTo>
                    <a:pt x="1123430" y="546603"/>
                  </a:lnTo>
                  <a:lnTo>
                    <a:pt x="1070752" y="522211"/>
                  </a:lnTo>
                  <a:lnTo>
                    <a:pt x="1018643" y="498113"/>
                  </a:lnTo>
                  <a:lnTo>
                    <a:pt x="967147" y="474322"/>
                  </a:lnTo>
                  <a:lnTo>
                    <a:pt x="916303" y="450851"/>
                  </a:lnTo>
                  <a:lnTo>
                    <a:pt x="866154" y="427711"/>
                  </a:lnTo>
                  <a:lnTo>
                    <a:pt x="816741" y="404915"/>
                  </a:lnTo>
                  <a:lnTo>
                    <a:pt x="768105" y="382475"/>
                  </a:lnTo>
                  <a:lnTo>
                    <a:pt x="720289" y="360402"/>
                  </a:lnTo>
                  <a:lnTo>
                    <a:pt x="673334" y="338710"/>
                  </a:lnTo>
                  <a:lnTo>
                    <a:pt x="627281" y="317411"/>
                  </a:lnTo>
                  <a:lnTo>
                    <a:pt x="582172" y="296516"/>
                  </a:lnTo>
                  <a:lnTo>
                    <a:pt x="538048" y="276037"/>
                  </a:lnTo>
                  <a:lnTo>
                    <a:pt x="494951" y="255988"/>
                  </a:lnTo>
                  <a:lnTo>
                    <a:pt x="452923" y="236380"/>
                  </a:lnTo>
                  <a:lnTo>
                    <a:pt x="412005" y="217226"/>
                  </a:lnTo>
                  <a:lnTo>
                    <a:pt x="372239" y="198537"/>
                  </a:lnTo>
                  <a:lnTo>
                    <a:pt x="333666" y="180326"/>
                  </a:lnTo>
                  <a:lnTo>
                    <a:pt x="296327" y="162605"/>
                  </a:lnTo>
                  <a:lnTo>
                    <a:pt x="260266" y="145386"/>
                  </a:lnTo>
                  <a:lnTo>
                    <a:pt x="225521" y="128682"/>
                  </a:lnTo>
                  <a:lnTo>
                    <a:pt x="160153" y="96865"/>
                  </a:lnTo>
                  <a:lnTo>
                    <a:pt x="100555" y="67253"/>
                  </a:lnTo>
                  <a:lnTo>
                    <a:pt x="47060" y="39942"/>
                  </a:lnTo>
                  <a:lnTo>
                    <a:pt x="22704" y="27181"/>
                  </a:lnTo>
                  <a:lnTo>
                    <a:pt x="0" y="15031"/>
                  </a:lnTo>
                </a:path>
                <a:path extrusionOk="0" h="3556000" w="3806190">
                  <a:moveTo>
                    <a:pt x="444844" y="227648"/>
                  </a:moveTo>
                  <a:lnTo>
                    <a:pt x="21186" y="0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8964164" y="4693045"/>
              <a:ext cx="45720" cy="34925"/>
            </a:xfrm>
            <a:custGeom>
              <a:rect b="b" l="l" r="r" t="t"/>
              <a:pathLst>
                <a:path extrusionOk="0" h="34925" w="45720">
                  <a:moveTo>
                    <a:pt x="30629" y="34318"/>
                  </a:moveTo>
                  <a:lnTo>
                    <a:pt x="0" y="0"/>
                  </a:lnTo>
                  <a:lnTo>
                    <a:pt x="45523" y="6601"/>
                  </a:lnTo>
                  <a:lnTo>
                    <a:pt x="30629" y="34318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8964164" y="4693045"/>
              <a:ext cx="45720" cy="34925"/>
            </a:xfrm>
            <a:custGeom>
              <a:rect b="b" l="l" r="r" t="t"/>
              <a:pathLst>
                <a:path extrusionOk="0" h="34925" w="45720">
                  <a:moveTo>
                    <a:pt x="45523" y="6601"/>
                  </a:moveTo>
                  <a:lnTo>
                    <a:pt x="0" y="0"/>
                  </a:lnTo>
                  <a:lnTo>
                    <a:pt x="30629" y="34318"/>
                  </a:lnTo>
                  <a:lnTo>
                    <a:pt x="45523" y="6601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1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CFG</a:t>
            </a:r>
            <a:endParaRPr sz="3000"/>
          </a:p>
        </p:txBody>
      </p:sp>
      <p:sp>
        <p:nvSpPr>
          <p:cNvPr id="374" name="Google Shape;374;p21"/>
          <p:cNvSpPr txBox="1"/>
          <p:nvPr/>
        </p:nvSpPr>
        <p:spPr>
          <a:xfrm>
            <a:off x="513699" y="2100426"/>
            <a:ext cx="127762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1"/>
          <p:cNvSpPr txBox="1"/>
          <p:nvPr/>
        </p:nvSpPr>
        <p:spPr>
          <a:xfrm>
            <a:off x="1428100" y="3082771"/>
            <a:ext cx="1958339" cy="389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x = 0;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y = 0;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while (x&lt;10){  y = y+x;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x = x+1;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print(y);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1"/>
          <p:cNvSpPr txBox="1"/>
          <p:nvPr/>
        </p:nvSpPr>
        <p:spPr>
          <a:xfrm>
            <a:off x="7833149" y="2335650"/>
            <a:ext cx="2484120" cy="895985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3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x1 &lt;- 0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y1 &lt;- 0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1"/>
          <p:cNvSpPr txBox="1"/>
          <p:nvPr/>
        </p:nvSpPr>
        <p:spPr>
          <a:xfrm>
            <a:off x="7833149" y="3783450"/>
            <a:ext cx="2484120" cy="1236980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11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x2 &lt;- </a:t>
            </a:r>
            <a:r>
              <a:rPr b="1" lang="en-US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ɸ </a:t>
            </a: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(x1,x3)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y2 &lt;- </a:t>
            </a:r>
            <a:r>
              <a:rPr b="1" lang="en-US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ɸ </a:t>
            </a: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(y1,y3)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(x2 &lt; 10)?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1"/>
          <p:cNvSpPr txBox="1"/>
          <p:nvPr/>
        </p:nvSpPr>
        <p:spPr>
          <a:xfrm>
            <a:off x="7833149" y="5579300"/>
            <a:ext cx="2484120" cy="895985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32700">
            <a:spAutoFit/>
          </a:bodyPr>
          <a:lstStyle/>
          <a:p>
            <a:pPr indent="-62229" lvl="0" marL="652145" marR="5835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y3 &lt;- y2 + x2  x3 &lt;- x2 + 1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833149" y="7139575"/>
            <a:ext cx="2484120" cy="895985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8295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print(y2)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0" name="Google Shape;380;p21"/>
          <p:cNvGrpSpPr/>
          <p:nvPr/>
        </p:nvGrpSpPr>
        <p:grpSpPr>
          <a:xfrm>
            <a:off x="9059417" y="3231450"/>
            <a:ext cx="31750" cy="538665"/>
            <a:chOff x="9059417" y="3231450"/>
            <a:chExt cx="31750" cy="538665"/>
          </a:xfrm>
        </p:grpSpPr>
        <p:sp>
          <p:nvSpPr>
            <p:cNvPr id="381" name="Google Shape;381;p21"/>
            <p:cNvSpPr/>
            <p:nvPr/>
          </p:nvSpPr>
          <p:spPr>
            <a:xfrm>
              <a:off x="9075150" y="3231450"/>
              <a:ext cx="0" cy="495300"/>
            </a:xfrm>
            <a:custGeom>
              <a:rect b="b" l="l" r="r" t="t"/>
              <a:pathLst>
                <a:path extrusionOk="0" h="495300" w="120000">
                  <a:moveTo>
                    <a:pt x="0" y="0"/>
                  </a:moveTo>
                  <a:lnTo>
                    <a:pt x="0" y="494849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9059417" y="3726300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9059417" y="3726300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4" name="Google Shape;384;p21"/>
          <p:cNvGrpSpPr/>
          <p:nvPr/>
        </p:nvGrpSpPr>
        <p:grpSpPr>
          <a:xfrm>
            <a:off x="9059417" y="5020400"/>
            <a:ext cx="31750" cy="545565"/>
            <a:chOff x="9059417" y="5020400"/>
            <a:chExt cx="31750" cy="545565"/>
          </a:xfrm>
        </p:grpSpPr>
        <p:sp>
          <p:nvSpPr>
            <p:cNvPr id="385" name="Google Shape;385;p21"/>
            <p:cNvSpPr/>
            <p:nvPr/>
          </p:nvSpPr>
          <p:spPr>
            <a:xfrm>
              <a:off x="9075150" y="5020400"/>
              <a:ext cx="0" cy="502284"/>
            </a:xfrm>
            <a:custGeom>
              <a:rect b="b" l="l" r="r" t="t"/>
              <a:pathLst>
                <a:path extrusionOk="0" h="502285" w="120000">
                  <a:moveTo>
                    <a:pt x="0" y="0"/>
                  </a:moveTo>
                  <a:lnTo>
                    <a:pt x="0" y="501749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9059417" y="5522150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9059417" y="5522150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8" name="Google Shape;388;p21"/>
          <p:cNvGrpSpPr/>
          <p:nvPr/>
        </p:nvGrpSpPr>
        <p:grpSpPr>
          <a:xfrm>
            <a:off x="10325086" y="4376349"/>
            <a:ext cx="1207065" cy="3182984"/>
            <a:chOff x="10325086" y="4376349"/>
            <a:chExt cx="1207065" cy="3182984"/>
          </a:xfrm>
        </p:grpSpPr>
        <p:sp>
          <p:nvSpPr>
            <p:cNvPr id="389" name="Google Shape;389;p21"/>
            <p:cNvSpPr/>
            <p:nvPr/>
          </p:nvSpPr>
          <p:spPr>
            <a:xfrm>
              <a:off x="10347241" y="4376349"/>
              <a:ext cx="1184910" cy="3145790"/>
            </a:xfrm>
            <a:custGeom>
              <a:rect b="b" l="l" r="r" t="t"/>
              <a:pathLst>
                <a:path extrusionOk="0" h="3145790" w="1184909">
                  <a:moveTo>
                    <a:pt x="34583" y="0"/>
                  </a:moveTo>
                  <a:lnTo>
                    <a:pt x="73424" y="30862"/>
                  </a:lnTo>
                  <a:lnTo>
                    <a:pt x="124851" y="64895"/>
                  </a:lnTo>
                  <a:lnTo>
                    <a:pt x="187058" y="102117"/>
                  </a:lnTo>
                  <a:lnTo>
                    <a:pt x="221639" y="121928"/>
                  </a:lnTo>
                  <a:lnTo>
                    <a:pt x="258238" y="142542"/>
                  </a:lnTo>
                  <a:lnTo>
                    <a:pt x="296627" y="163962"/>
                  </a:lnTo>
                  <a:lnTo>
                    <a:pt x="336581" y="186188"/>
                  </a:lnTo>
                  <a:lnTo>
                    <a:pt x="377875" y="209224"/>
                  </a:lnTo>
                  <a:lnTo>
                    <a:pt x="420282" y="233072"/>
                  </a:lnTo>
                  <a:lnTo>
                    <a:pt x="463576" y="257732"/>
                  </a:lnTo>
                  <a:lnTo>
                    <a:pt x="507532" y="283209"/>
                  </a:lnTo>
                  <a:lnTo>
                    <a:pt x="551923" y="309502"/>
                  </a:lnTo>
                  <a:lnTo>
                    <a:pt x="596524" y="336616"/>
                  </a:lnTo>
                  <a:lnTo>
                    <a:pt x="641108" y="364550"/>
                  </a:lnTo>
                  <a:lnTo>
                    <a:pt x="685450" y="393309"/>
                  </a:lnTo>
                  <a:lnTo>
                    <a:pt x="729324" y="422893"/>
                  </a:lnTo>
                  <a:lnTo>
                    <a:pt x="772503" y="453305"/>
                  </a:lnTo>
                  <a:lnTo>
                    <a:pt x="814762" y="484547"/>
                  </a:lnTo>
                  <a:lnTo>
                    <a:pt x="855875" y="516621"/>
                  </a:lnTo>
                  <a:lnTo>
                    <a:pt x="895616" y="549528"/>
                  </a:lnTo>
                  <a:lnTo>
                    <a:pt x="933759" y="583272"/>
                  </a:lnTo>
                  <a:lnTo>
                    <a:pt x="970078" y="617853"/>
                  </a:lnTo>
                  <a:lnTo>
                    <a:pt x="1004347" y="653275"/>
                  </a:lnTo>
                  <a:lnTo>
                    <a:pt x="1036340" y="689539"/>
                  </a:lnTo>
                  <a:lnTo>
                    <a:pt x="1065831" y="726647"/>
                  </a:lnTo>
                  <a:lnTo>
                    <a:pt x="1092595" y="764601"/>
                  </a:lnTo>
                  <a:lnTo>
                    <a:pt x="1116405" y="803404"/>
                  </a:lnTo>
                  <a:lnTo>
                    <a:pt x="1137035" y="843057"/>
                  </a:lnTo>
                  <a:lnTo>
                    <a:pt x="1154259" y="883562"/>
                  </a:lnTo>
                  <a:lnTo>
                    <a:pt x="1167852" y="924922"/>
                  </a:lnTo>
                  <a:lnTo>
                    <a:pt x="1177588" y="967139"/>
                  </a:lnTo>
                  <a:lnTo>
                    <a:pt x="1183240" y="1010214"/>
                  </a:lnTo>
                  <a:lnTo>
                    <a:pt x="1184583" y="1054149"/>
                  </a:lnTo>
                  <a:lnTo>
                    <a:pt x="1182770" y="1086943"/>
                  </a:lnTo>
                  <a:lnTo>
                    <a:pt x="1172358" y="1157395"/>
                  </a:lnTo>
                  <a:lnTo>
                    <a:pt x="1163930" y="1194899"/>
                  </a:lnTo>
                  <a:lnTo>
                    <a:pt x="1153470" y="1233819"/>
                  </a:lnTo>
                  <a:lnTo>
                    <a:pt x="1141062" y="1274076"/>
                  </a:lnTo>
                  <a:lnTo>
                    <a:pt x="1126792" y="1315593"/>
                  </a:lnTo>
                  <a:lnTo>
                    <a:pt x="1110747" y="1358293"/>
                  </a:lnTo>
                  <a:lnTo>
                    <a:pt x="1093012" y="1402099"/>
                  </a:lnTo>
                  <a:lnTo>
                    <a:pt x="1073674" y="1446933"/>
                  </a:lnTo>
                  <a:lnTo>
                    <a:pt x="1052817" y="1492718"/>
                  </a:lnTo>
                  <a:lnTo>
                    <a:pt x="1030528" y="1539375"/>
                  </a:lnTo>
                  <a:lnTo>
                    <a:pt x="1006893" y="1586829"/>
                  </a:lnTo>
                  <a:lnTo>
                    <a:pt x="981998" y="1635001"/>
                  </a:lnTo>
                  <a:lnTo>
                    <a:pt x="955928" y="1683814"/>
                  </a:lnTo>
                  <a:lnTo>
                    <a:pt x="928769" y="1733190"/>
                  </a:lnTo>
                  <a:lnTo>
                    <a:pt x="900608" y="1783053"/>
                  </a:lnTo>
                  <a:lnTo>
                    <a:pt x="871530" y="1833324"/>
                  </a:lnTo>
                  <a:lnTo>
                    <a:pt x="841620" y="1883926"/>
                  </a:lnTo>
                  <a:lnTo>
                    <a:pt x="810966" y="1934782"/>
                  </a:lnTo>
                  <a:lnTo>
                    <a:pt x="779652" y="1985815"/>
                  </a:lnTo>
                  <a:lnTo>
                    <a:pt x="747765" y="2036946"/>
                  </a:lnTo>
                  <a:lnTo>
                    <a:pt x="715390" y="2088099"/>
                  </a:lnTo>
                  <a:lnTo>
                    <a:pt x="682613" y="2139196"/>
                  </a:lnTo>
                  <a:lnTo>
                    <a:pt x="649520" y="2190159"/>
                  </a:lnTo>
                  <a:lnTo>
                    <a:pt x="619777" y="2235486"/>
                  </a:lnTo>
                  <a:lnTo>
                    <a:pt x="589911" y="2280590"/>
                  </a:lnTo>
                  <a:lnTo>
                    <a:pt x="559983" y="2325416"/>
                  </a:lnTo>
                  <a:lnTo>
                    <a:pt x="530056" y="2369908"/>
                  </a:lnTo>
                  <a:lnTo>
                    <a:pt x="500190" y="2414012"/>
                  </a:lnTo>
                  <a:lnTo>
                    <a:pt x="470446" y="2457672"/>
                  </a:lnTo>
                  <a:lnTo>
                    <a:pt x="440886" y="2500833"/>
                  </a:lnTo>
                  <a:lnTo>
                    <a:pt x="411570" y="2543441"/>
                  </a:lnTo>
                  <a:lnTo>
                    <a:pt x="382559" y="2585439"/>
                  </a:lnTo>
                  <a:lnTo>
                    <a:pt x="353915" y="2626774"/>
                  </a:lnTo>
                  <a:lnTo>
                    <a:pt x="325699" y="2667389"/>
                  </a:lnTo>
                  <a:lnTo>
                    <a:pt x="297972" y="2707229"/>
                  </a:lnTo>
                  <a:lnTo>
                    <a:pt x="270795" y="2746241"/>
                  </a:lnTo>
                  <a:lnTo>
                    <a:pt x="244229" y="2784367"/>
                  </a:lnTo>
                  <a:lnTo>
                    <a:pt x="214090" y="2827657"/>
                  </a:lnTo>
                  <a:lnTo>
                    <a:pt x="184963" y="2869581"/>
                  </a:lnTo>
                  <a:lnTo>
                    <a:pt x="156944" y="2910050"/>
                  </a:lnTo>
                  <a:lnTo>
                    <a:pt x="130133" y="2948978"/>
                  </a:lnTo>
                  <a:lnTo>
                    <a:pt x="104624" y="2986276"/>
                  </a:lnTo>
                  <a:lnTo>
                    <a:pt x="80515" y="3021858"/>
                  </a:lnTo>
                  <a:lnTo>
                    <a:pt x="47191" y="3071821"/>
                  </a:lnTo>
                  <a:lnTo>
                    <a:pt x="17563" y="3117429"/>
                  </a:lnTo>
                  <a:lnTo>
                    <a:pt x="4238" y="3138507"/>
                  </a:lnTo>
                  <a:lnTo>
                    <a:pt x="0" y="3145327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10325086" y="7513613"/>
              <a:ext cx="36195" cy="45720"/>
            </a:xfrm>
            <a:custGeom>
              <a:rect b="b" l="l" r="r" t="t"/>
              <a:pathLst>
                <a:path extrusionOk="0" h="45720" w="36195">
                  <a:moveTo>
                    <a:pt x="0" y="45179"/>
                  </a:moveTo>
                  <a:lnTo>
                    <a:pt x="8645" y="0"/>
                  </a:lnTo>
                  <a:lnTo>
                    <a:pt x="35663" y="16127"/>
                  </a:lnTo>
                  <a:lnTo>
                    <a:pt x="0" y="45179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10325086" y="7513613"/>
              <a:ext cx="36195" cy="45720"/>
            </a:xfrm>
            <a:custGeom>
              <a:rect b="b" l="l" r="r" t="t"/>
              <a:pathLst>
                <a:path extrusionOk="0" h="45720" w="36195">
                  <a:moveTo>
                    <a:pt x="8645" y="0"/>
                  </a:moveTo>
                  <a:lnTo>
                    <a:pt x="0" y="45179"/>
                  </a:lnTo>
                  <a:lnTo>
                    <a:pt x="35663" y="16127"/>
                  </a:lnTo>
                  <a:lnTo>
                    <a:pt x="864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2" name="Google Shape;392;p21"/>
          <p:cNvGrpSpPr/>
          <p:nvPr/>
        </p:nvGrpSpPr>
        <p:grpSpPr>
          <a:xfrm>
            <a:off x="5897352" y="4222204"/>
            <a:ext cx="1917064" cy="1655619"/>
            <a:chOff x="5897352" y="4222204"/>
            <a:chExt cx="1917064" cy="1655619"/>
          </a:xfrm>
        </p:grpSpPr>
        <p:sp>
          <p:nvSpPr>
            <p:cNvPr id="393" name="Google Shape;393;p21"/>
            <p:cNvSpPr/>
            <p:nvPr/>
          </p:nvSpPr>
          <p:spPr>
            <a:xfrm>
              <a:off x="5897352" y="4239523"/>
              <a:ext cx="1917064" cy="1638300"/>
            </a:xfrm>
            <a:custGeom>
              <a:rect b="b" l="l" r="r" t="t"/>
              <a:pathLst>
                <a:path extrusionOk="0" h="1638300" w="1917065">
                  <a:moveTo>
                    <a:pt x="1916649" y="1638201"/>
                  </a:moveTo>
                  <a:lnTo>
                    <a:pt x="1865534" y="1618502"/>
                  </a:lnTo>
                  <a:lnTo>
                    <a:pt x="1800369" y="1595841"/>
                  </a:lnTo>
                  <a:lnTo>
                    <a:pt x="1763016" y="1583465"/>
                  </a:lnTo>
                  <a:lnTo>
                    <a:pt x="1722748" y="1570427"/>
                  </a:lnTo>
                  <a:lnTo>
                    <a:pt x="1679765" y="1556751"/>
                  </a:lnTo>
                  <a:lnTo>
                    <a:pt x="1634264" y="1542465"/>
                  </a:lnTo>
                  <a:lnTo>
                    <a:pt x="1586447" y="1527594"/>
                  </a:lnTo>
                  <a:lnTo>
                    <a:pt x="1536511" y="1512164"/>
                  </a:lnTo>
                  <a:lnTo>
                    <a:pt x="1484655" y="1496200"/>
                  </a:lnTo>
                  <a:lnTo>
                    <a:pt x="1431080" y="1479729"/>
                  </a:lnTo>
                  <a:lnTo>
                    <a:pt x="1375983" y="1462777"/>
                  </a:lnTo>
                  <a:lnTo>
                    <a:pt x="1319565" y="1445369"/>
                  </a:lnTo>
                  <a:lnTo>
                    <a:pt x="1262023" y="1427531"/>
                  </a:lnTo>
                  <a:lnTo>
                    <a:pt x="1203559" y="1409289"/>
                  </a:lnTo>
                  <a:lnTo>
                    <a:pt x="1144369" y="1390670"/>
                  </a:lnTo>
                  <a:lnTo>
                    <a:pt x="1084655" y="1371698"/>
                  </a:lnTo>
                  <a:lnTo>
                    <a:pt x="1024614" y="1352400"/>
                  </a:lnTo>
                  <a:lnTo>
                    <a:pt x="964446" y="1332802"/>
                  </a:lnTo>
                  <a:lnTo>
                    <a:pt x="904350" y="1312929"/>
                  </a:lnTo>
                  <a:lnTo>
                    <a:pt x="844525" y="1292807"/>
                  </a:lnTo>
                  <a:lnTo>
                    <a:pt x="785170" y="1272463"/>
                  </a:lnTo>
                  <a:lnTo>
                    <a:pt x="726485" y="1251922"/>
                  </a:lnTo>
                  <a:lnTo>
                    <a:pt x="668668" y="1231210"/>
                  </a:lnTo>
                  <a:lnTo>
                    <a:pt x="611919" y="1210352"/>
                  </a:lnTo>
                  <a:lnTo>
                    <a:pt x="556436" y="1189376"/>
                  </a:lnTo>
                  <a:lnTo>
                    <a:pt x="502420" y="1168306"/>
                  </a:lnTo>
                  <a:lnTo>
                    <a:pt x="450068" y="1147168"/>
                  </a:lnTo>
                  <a:lnTo>
                    <a:pt x="399580" y="1125989"/>
                  </a:lnTo>
                  <a:lnTo>
                    <a:pt x="351156" y="1104795"/>
                  </a:lnTo>
                  <a:lnTo>
                    <a:pt x="304994" y="1083610"/>
                  </a:lnTo>
                  <a:lnTo>
                    <a:pt x="261294" y="1062461"/>
                  </a:lnTo>
                  <a:lnTo>
                    <a:pt x="220254" y="1041374"/>
                  </a:lnTo>
                  <a:lnTo>
                    <a:pt x="182074" y="1020375"/>
                  </a:lnTo>
                  <a:lnTo>
                    <a:pt x="146953" y="999490"/>
                  </a:lnTo>
                  <a:lnTo>
                    <a:pt x="86684" y="958163"/>
                  </a:lnTo>
                  <a:lnTo>
                    <a:pt x="41040" y="917601"/>
                  </a:lnTo>
                  <a:lnTo>
                    <a:pt x="11614" y="878012"/>
                  </a:lnTo>
                  <a:lnTo>
                    <a:pt x="0" y="839601"/>
                  </a:lnTo>
                  <a:lnTo>
                    <a:pt x="1663" y="818535"/>
                  </a:lnTo>
                  <a:lnTo>
                    <a:pt x="21377" y="774720"/>
                  </a:lnTo>
                  <a:lnTo>
                    <a:pt x="61204" y="728950"/>
                  </a:lnTo>
                  <a:lnTo>
                    <a:pt x="119059" y="681573"/>
                  </a:lnTo>
                  <a:lnTo>
                    <a:pt x="154096" y="657391"/>
                  </a:lnTo>
                  <a:lnTo>
                    <a:pt x="192858" y="632936"/>
                  </a:lnTo>
                  <a:lnTo>
                    <a:pt x="235085" y="608254"/>
                  </a:lnTo>
                  <a:lnTo>
                    <a:pt x="280517" y="583387"/>
                  </a:lnTo>
                  <a:lnTo>
                    <a:pt x="328892" y="558379"/>
                  </a:lnTo>
                  <a:lnTo>
                    <a:pt x="379951" y="533273"/>
                  </a:lnTo>
                  <a:lnTo>
                    <a:pt x="433433" y="508112"/>
                  </a:lnTo>
                  <a:lnTo>
                    <a:pt x="489076" y="482941"/>
                  </a:lnTo>
                  <a:lnTo>
                    <a:pt x="546622" y="457802"/>
                  </a:lnTo>
                  <a:lnTo>
                    <a:pt x="605808" y="432739"/>
                  </a:lnTo>
                  <a:lnTo>
                    <a:pt x="666375" y="407795"/>
                  </a:lnTo>
                  <a:lnTo>
                    <a:pt x="728062" y="383014"/>
                  </a:lnTo>
                  <a:lnTo>
                    <a:pt x="790609" y="358438"/>
                  </a:lnTo>
                  <a:lnTo>
                    <a:pt x="839143" y="339702"/>
                  </a:lnTo>
                  <a:lnTo>
                    <a:pt x="887913" y="321133"/>
                  </a:lnTo>
                  <a:lnTo>
                    <a:pt x="936800" y="302752"/>
                  </a:lnTo>
                  <a:lnTo>
                    <a:pt x="985686" y="284577"/>
                  </a:lnTo>
                  <a:lnTo>
                    <a:pt x="1034451" y="266629"/>
                  </a:lnTo>
                  <a:lnTo>
                    <a:pt x="1082979" y="248927"/>
                  </a:lnTo>
                  <a:lnTo>
                    <a:pt x="1131149" y="231492"/>
                  </a:lnTo>
                  <a:lnTo>
                    <a:pt x="1178843" y="214343"/>
                  </a:lnTo>
                  <a:lnTo>
                    <a:pt x="1225943" y="197500"/>
                  </a:lnTo>
                  <a:lnTo>
                    <a:pt x="1272330" y="180982"/>
                  </a:lnTo>
                  <a:lnTo>
                    <a:pt x="1317886" y="164809"/>
                  </a:lnTo>
                  <a:lnTo>
                    <a:pt x="1362492" y="149002"/>
                  </a:lnTo>
                  <a:lnTo>
                    <a:pt x="1406028" y="133579"/>
                  </a:lnTo>
                  <a:lnTo>
                    <a:pt x="1460834" y="114138"/>
                  </a:lnTo>
                  <a:lnTo>
                    <a:pt x="1513372" y="95423"/>
                  </a:lnTo>
                  <a:lnTo>
                    <a:pt x="1563382" y="77480"/>
                  </a:lnTo>
                  <a:lnTo>
                    <a:pt x="1610605" y="60350"/>
                  </a:lnTo>
                  <a:lnTo>
                    <a:pt x="1654778" y="44078"/>
                  </a:lnTo>
                  <a:lnTo>
                    <a:pt x="1705312" y="25010"/>
                  </a:lnTo>
                  <a:lnTo>
                    <a:pt x="1750166" y="7435"/>
                  </a:lnTo>
                  <a:lnTo>
                    <a:pt x="1760432" y="3284"/>
                  </a:lnTo>
                  <a:lnTo>
                    <a:pt x="1768438" y="0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7659487" y="4222204"/>
              <a:ext cx="46355" cy="31750"/>
            </a:xfrm>
            <a:custGeom>
              <a:rect b="b" l="l" r="r" t="t"/>
              <a:pathLst>
                <a:path extrusionOk="0" h="31750" w="46354">
                  <a:moveTo>
                    <a:pt x="12606" y="31733"/>
                  </a:moveTo>
                  <a:lnTo>
                    <a:pt x="0" y="2904"/>
                  </a:lnTo>
                  <a:lnTo>
                    <a:pt x="45907" y="0"/>
                  </a:lnTo>
                  <a:lnTo>
                    <a:pt x="12606" y="31733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7659487" y="4222204"/>
              <a:ext cx="46355" cy="31750"/>
            </a:xfrm>
            <a:custGeom>
              <a:rect b="b" l="l" r="r" t="t"/>
              <a:pathLst>
                <a:path extrusionOk="0" h="31750" w="46354">
                  <a:moveTo>
                    <a:pt x="12606" y="31733"/>
                  </a:moveTo>
                  <a:lnTo>
                    <a:pt x="45907" y="0"/>
                  </a:lnTo>
                  <a:lnTo>
                    <a:pt x="0" y="2904"/>
                  </a:lnTo>
                  <a:lnTo>
                    <a:pt x="12606" y="31733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2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CFG</a:t>
            </a:r>
            <a:endParaRPr sz="3000"/>
          </a:p>
        </p:txBody>
      </p:sp>
      <p:sp>
        <p:nvSpPr>
          <p:cNvPr id="402" name="Google Shape;402;p22"/>
          <p:cNvSpPr txBox="1"/>
          <p:nvPr/>
        </p:nvSpPr>
        <p:spPr>
          <a:xfrm>
            <a:off x="513699" y="1998012"/>
            <a:ext cx="4438650" cy="5160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prod = 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2978785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 =1  do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prod = prod + a[i] * b[i];  i = i +1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while(i &lt;=10)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3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CFG</a:t>
            </a:r>
            <a:endParaRPr sz="3000"/>
          </a:p>
        </p:txBody>
      </p:sp>
      <p:sp>
        <p:nvSpPr>
          <p:cNvPr id="409" name="Google Shape;409;p23"/>
          <p:cNvSpPr txBox="1"/>
          <p:nvPr/>
        </p:nvSpPr>
        <p:spPr>
          <a:xfrm>
            <a:off x="513699" y="1998012"/>
            <a:ext cx="250761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 (contd.)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3"/>
          <p:cNvSpPr txBox="1"/>
          <p:nvPr/>
        </p:nvSpPr>
        <p:spPr>
          <a:xfrm>
            <a:off x="1428100" y="2848913"/>
            <a:ext cx="2082800" cy="5166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prod = 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 =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48895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L: t1 = 4 * i  t2 = a[t1]  t3 = 4 * i  t4 = a[t3]  t5 = t2* t4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4765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t6 = prod+t5  prod=t6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977900" rtl="0" algn="l">
              <a:lnSpc>
                <a:spcPct val="1004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t7 = i+1  i=t7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i&lt;=10 goto 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3"/>
          <p:cNvSpPr txBox="1"/>
          <p:nvPr/>
        </p:nvSpPr>
        <p:spPr>
          <a:xfrm>
            <a:off x="7452150" y="1954650"/>
            <a:ext cx="4346575" cy="699135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86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ENTRY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3"/>
          <p:cNvSpPr txBox="1"/>
          <p:nvPr/>
        </p:nvSpPr>
        <p:spPr>
          <a:xfrm>
            <a:off x="7452149" y="3311972"/>
            <a:ext cx="4346575" cy="1061720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152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prod = 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 =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3"/>
          <p:cNvSpPr txBox="1"/>
          <p:nvPr/>
        </p:nvSpPr>
        <p:spPr>
          <a:xfrm>
            <a:off x="7452149" y="5071774"/>
            <a:ext cx="4346575" cy="3498850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2225">
            <a:spAutoFit/>
          </a:bodyPr>
          <a:lstStyle/>
          <a:p>
            <a:pPr indent="92075" lvl="0" marL="1635125" marR="162941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t1 = 4 * i  t2 = a[t1]  t3 = 4 * I  t4 = a[t3]  t5 = t2* t4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5" lvl="0" marL="1753235" marR="1517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t6 = prod+t5  prod=t6  t7 = i+1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i=t7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i&lt;=10 goto B2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4" name="Google Shape;414;p23"/>
          <p:cNvGrpSpPr/>
          <p:nvPr/>
        </p:nvGrpSpPr>
        <p:grpSpPr>
          <a:xfrm>
            <a:off x="9584359" y="2653350"/>
            <a:ext cx="81981" cy="640175"/>
            <a:chOff x="9584359" y="2653350"/>
            <a:chExt cx="81981" cy="640175"/>
          </a:xfrm>
        </p:grpSpPr>
        <p:sp>
          <p:nvSpPr>
            <p:cNvPr id="415" name="Google Shape;415;p23"/>
            <p:cNvSpPr/>
            <p:nvPr/>
          </p:nvSpPr>
          <p:spPr>
            <a:xfrm>
              <a:off x="9625350" y="2653350"/>
              <a:ext cx="0" cy="544195"/>
            </a:xfrm>
            <a:custGeom>
              <a:rect b="b" l="l" r="r" t="t"/>
              <a:pathLst>
                <a:path extrusionOk="0" h="544194" w="120000">
                  <a:moveTo>
                    <a:pt x="0" y="0"/>
                  </a:moveTo>
                  <a:lnTo>
                    <a:pt x="0" y="544199"/>
                  </a:lnTo>
                </a:path>
              </a:pathLst>
            </a:custGeom>
            <a:noFill/>
            <a:ln cap="flat" cmpd="sng" w="190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16" name="Google Shape;416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84359" y="3188025"/>
              <a:ext cx="81981" cy="105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7" name="Google Shape;417;p23"/>
          <p:cNvGrpSpPr/>
          <p:nvPr/>
        </p:nvGrpSpPr>
        <p:grpSpPr>
          <a:xfrm>
            <a:off x="9584359" y="4373072"/>
            <a:ext cx="81980" cy="680375"/>
            <a:chOff x="9584359" y="4373072"/>
            <a:chExt cx="81980" cy="680375"/>
          </a:xfrm>
        </p:grpSpPr>
        <p:sp>
          <p:nvSpPr>
            <p:cNvPr id="418" name="Google Shape;418;p23"/>
            <p:cNvSpPr/>
            <p:nvPr/>
          </p:nvSpPr>
          <p:spPr>
            <a:xfrm>
              <a:off x="9625349" y="4373072"/>
              <a:ext cx="0" cy="584835"/>
            </a:xfrm>
            <a:custGeom>
              <a:rect b="b" l="l" r="r" t="t"/>
              <a:pathLst>
                <a:path extrusionOk="0" h="584835" w="120000">
                  <a:moveTo>
                    <a:pt x="0" y="0"/>
                  </a:moveTo>
                  <a:lnTo>
                    <a:pt x="0" y="584399"/>
                  </a:lnTo>
                </a:path>
              </a:pathLst>
            </a:custGeom>
            <a:noFill/>
            <a:ln cap="flat" cmpd="sng" w="190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19" name="Google Shape;419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584359" y="4947947"/>
              <a:ext cx="81980" cy="105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0" name="Google Shape;420;p23"/>
          <p:cNvGrpSpPr/>
          <p:nvPr/>
        </p:nvGrpSpPr>
        <p:grpSpPr>
          <a:xfrm>
            <a:off x="6420783" y="5463821"/>
            <a:ext cx="1031875" cy="1357487"/>
            <a:chOff x="6420783" y="5463821"/>
            <a:chExt cx="1031875" cy="1357487"/>
          </a:xfrm>
        </p:grpSpPr>
        <p:sp>
          <p:nvSpPr>
            <p:cNvPr id="421" name="Google Shape;421;p23"/>
            <p:cNvSpPr/>
            <p:nvPr/>
          </p:nvSpPr>
          <p:spPr>
            <a:xfrm>
              <a:off x="6420783" y="5479553"/>
              <a:ext cx="1031875" cy="1341755"/>
            </a:xfrm>
            <a:custGeom>
              <a:rect b="b" l="l" r="r" t="t"/>
              <a:pathLst>
                <a:path extrusionOk="0" h="1341754" w="1031875">
                  <a:moveTo>
                    <a:pt x="1031366" y="1341370"/>
                  </a:moveTo>
                  <a:lnTo>
                    <a:pt x="0" y="1341370"/>
                  </a:lnTo>
                  <a:lnTo>
                    <a:pt x="0" y="7870"/>
                  </a:lnTo>
                  <a:lnTo>
                    <a:pt x="238166" y="7870"/>
                  </a:lnTo>
                </a:path>
                <a:path extrusionOk="0" h="1341754" w="1031875">
                  <a:moveTo>
                    <a:pt x="238128" y="7770"/>
                  </a:moveTo>
                  <a:lnTo>
                    <a:pt x="944481" y="0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7365093" y="5463821"/>
              <a:ext cx="43815" cy="31750"/>
            </a:xfrm>
            <a:custGeom>
              <a:rect b="b" l="l" r="r" t="t"/>
              <a:pathLst>
                <a:path extrusionOk="0" h="31750" w="43815">
                  <a:moveTo>
                    <a:pt x="345" y="31463"/>
                  </a:moveTo>
                  <a:lnTo>
                    <a:pt x="0" y="0"/>
                  </a:lnTo>
                  <a:lnTo>
                    <a:pt x="43395" y="15255"/>
                  </a:lnTo>
                  <a:lnTo>
                    <a:pt x="345" y="31463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7365093" y="5463821"/>
              <a:ext cx="43815" cy="31750"/>
            </a:xfrm>
            <a:custGeom>
              <a:rect b="b" l="l" r="r" t="t"/>
              <a:pathLst>
                <a:path extrusionOk="0" h="31750" w="43815">
                  <a:moveTo>
                    <a:pt x="345" y="31463"/>
                  </a:moveTo>
                  <a:lnTo>
                    <a:pt x="43395" y="15255"/>
                  </a:lnTo>
                  <a:lnTo>
                    <a:pt x="0" y="0"/>
                  </a:lnTo>
                  <a:lnTo>
                    <a:pt x="345" y="31463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4" name="Google Shape;424;p23"/>
          <p:cNvSpPr txBox="1"/>
          <p:nvPr/>
        </p:nvSpPr>
        <p:spPr>
          <a:xfrm>
            <a:off x="11871575" y="3074280"/>
            <a:ext cx="29654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11950074" y="4870755"/>
            <a:ext cx="29654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24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CFG</a:t>
            </a:r>
            <a:endParaRPr sz="3000"/>
          </a:p>
        </p:txBody>
      </p:sp>
      <p:sp>
        <p:nvSpPr>
          <p:cNvPr id="432" name="Google Shape;432;p24"/>
          <p:cNvSpPr txBox="1"/>
          <p:nvPr/>
        </p:nvSpPr>
        <p:spPr>
          <a:xfrm>
            <a:off x="513699" y="1998012"/>
            <a:ext cx="127762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4"/>
          <p:cNvSpPr txBox="1"/>
          <p:nvPr/>
        </p:nvSpPr>
        <p:spPr>
          <a:xfrm>
            <a:off x="1428100" y="4134788"/>
            <a:ext cx="407034" cy="880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4"/>
          <p:cNvSpPr txBox="1"/>
          <p:nvPr/>
        </p:nvSpPr>
        <p:spPr>
          <a:xfrm>
            <a:off x="1965665" y="4992038"/>
            <a:ext cx="10731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 = i +1;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4"/>
          <p:cNvSpPr txBox="1"/>
          <p:nvPr/>
        </p:nvSpPr>
        <p:spPr>
          <a:xfrm>
            <a:off x="1428100" y="5420663"/>
            <a:ext cx="2054225" cy="880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while (a[i] &lt;v)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4"/>
          <p:cNvSpPr txBox="1"/>
          <p:nvPr/>
        </p:nvSpPr>
        <p:spPr>
          <a:xfrm>
            <a:off x="5609850" y="4096163"/>
            <a:ext cx="2091689" cy="2166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 : t1 = i+1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i=t1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82550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t2 = i * 4  t3=a[t2]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t3 &lt; v goto 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7" name="Google Shape;437;p24"/>
          <p:cNvGrpSpPr/>
          <p:nvPr/>
        </p:nvGrpSpPr>
        <p:grpSpPr>
          <a:xfrm>
            <a:off x="3779975" y="5107699"/>
            <a:ext cx="1367155" cy="240665"/>
            <a:chOff x="3779975" y="5107699"/>
            <a:chExt cx="1367155" cy="240665"/>
          </a:xfrm>
        </p:grpSpPr>
        <p:sp>
          <p:nvSpPr>
            <p:cNvPr id="438" name="Google Shape;438;p24"/>
            <p:cNvSpPr/>
            <p:nvPr/>
          </p:nvSpPr>
          <p:spPr>
            <a:xfrm>
              <a:off x="3779975" y="5107699"/>
              <a:ext cx="1367155" cy="240665"/>
            </a:xfrm>
            <a:custGeom>
              <a:rect b="b" l="l" r="r" t="t"/>
              <a:pathLst>
                <a:path extrusionOk="0" h="240664" w="1367154">
                  <a:moveTo>
                    <a:pt x="1246949" y="240299"/>
                  </a:moveTo>
                  <a:lnTo>
                    <a:pt x="1246949" y="180224"/>
                  </a:lnTo>
                  <a:lnTo>
                    <a:pt x="0" y="180224"/>
                  </a:lnTo>
                  <a:lnTo>
                    <a:pt x="0" y="60074"/>
                  </a:lnTo>
                  <a:lnTo>
                    <a:pt x="1246949" y="60074"/>
                  </a:lnTo>
                  <a:lnTo>
                    <a:pt x="1246949" y="0"/>
                  </a:lnTo>
                  <a:lnTo>
                    <a:pt x="1367099" y="120149"/>
                  </a:lnTo>
                  <a:lnTo>
                    <a:pt x="1246949" y="240299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3779975" y="5107699"/>
              <a:ext cx="1367155" cy="240665"/>
            </a:xfrm>
            <a:custGeom>
              <a:rect b="b" l="l" r="r" t="t"/>
              <a:pathLst>
                <a:path extrusionOk="0" h="240664" w="1367154">
                  <a:moveTo>
                    <a:pt x="0" y="60074"/>
                  </a:moveTo>
                  <a:lnTo>
                    <a:pt x="1246949" y="60074"/>
                  </a:lnTo>
                  <a:lnTo>
                    <a:pt x="1246949" y="0"/>
                  </a:lnTo>
                  <a:lnTo>
                    <a:pt x="1367099" y="120149"/>
                  </a:lnTo>
                  <a:lnTo>
                    <a:pt x="1246949" y="240299"/>
                  </a:lnTo>
                  <a:lnTo>
                    <a:pt x="1246949" y="180224"/>
                  </a:lnTo>
                  <a:lnTo>
                    <a:pt x="0" y="180224"/>
                  </a:lnTo>
                  <a:lnTo>
                    <a:pt x="0" y="60074"/>
                  </a:lnTo>
                  <a:close/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0" name="Google Shape;440;p24"/>
          <p:cNvSpPr/>
          <p:nvPr/>
        </p:nvSpPr>
        <p:spPr>
          <a:xfrm>
            <a:off x="10326599" y="6057900"/>
            <a:ext cx="2779395" cy="2273935"/>
          </a:xfrm>
          <a:custGeom>
            <a:rect b="b" l="l" r="r" t="t"/>
            <a:pathLst>
              <a:path extrusionOk="0" h="2273934" w="2779394">
                <a:moveTo>
                  <a:pt x="0" y="0"/>
                </a:moveTo>
                <a:lnTo>
                  <a:pt x="2779199" y="0"/>
                </a:lnTo>
                <a:lnTo>
                  <a:pt x="2779199" y="2273399"/>
                </a:lnTo>
                <a:lnTo>
                  <a:pt x="0" y="22733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10326599" y="6057900"/>
            <a:ext cx="2779395" cy="2273935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01394" marR="99504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t1 = i+1  i=t1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44244" marR="93726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t2 = i * 4  t3=a[t2]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t3 &lt; v goto 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2" name="Google Shape;442;p24"/>
          <p:cNvGrpSpPr/>
          <p:nvPr/>
        </p:nvGrpSpPr>
        <p:grpSpPr>
          <a:xfrm>
            <a:off x="7682349" y="5107699"/>
            <a:ext cx="1367155" cy="240665"/>
            <a:chOff x="7682349" y="5107699"/>
            <a:chExt cx="1367155" cy="240665"/>
          </a:xfrm>
        </p:grpSpPr>
        <p:sp>
          <p:nvSpPr>
            <p:cNvPr id="443" name="Google Shape;443;p24"/>
            <p:cNvSpPr/>
            <p:nvPr/>
          </p:nvSpPr>
          <p:spPr>
            <a:xfrm>
              <a:off x="7682349" y="5107699"/>
              <a:ext cx="1367155" cy="240665"/>
            </a:xfrm>
            <a:custGeom>
              <a:rect b="b" l="l" r="r" t="t"/>
              <a:pathLst>
                <a:path extrusionOk="0" h="240664" w="1367154">
                  <a:moveTo>
                    <a:pt x="1246949" y="240299"/>
                  </a:moveTo>
                  <a:lnTo>
                    <a:pt x="1246949" y="180224"/>
                  </a:lnTo>
                  <a:lnTo>
                    <a:pt x="0" y="180224"/>
                  </a:lnTo>
                  <a:lnTo>
                    <a:pt x="0" y="60074"/>
                  </a:lnTo>
                  <a:lnTo>
                    <a:pt x="1246949" y="60074"/>
                  </a:lnTo>
                  <a:lnTo>
                    <a:pt x="1246949" y="0"/>
                  </a:lnTo>
                  <a:lnTo>
                    <a:pt x="1367099" y="120149"/>
                  </a:lnTo>
                  <a:lnTo>
                    <a:pt x="1246949" y="240299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7682349" y="5107699"/>
              <a:ext cx="1367155" cy="240665"/>
            </a:xfrm>
            <a:custGeom>
              <a:rect b="b" l="l" r="r" t="t"/>
              <a:pathLst>
                <a:path extrusionOk="0" h="240664" w="1367154">
                  <a:moveTo>
                    <a:pt x="0" y="60074"/>
                  </a:moveTo>
                  <a:lnTo>
                    <a:pt x="1246949" y="60074"/>
                  </a:lnTo>
                  <a:lnTo>
                    <a:pt x="1246949" y="0"/>
                  </a:lnTo>
                  <a:lnTo>
                    <a:pt x="1367099" y="120149"/>
                  </a:lnTo>
                  <a:lnTo>
                    <a:pt x="1246949" y="240299"/>
                  </a:lnTo>
                  <a:lnTo>
                    <a:pt x="1246949" y="180224"/>
                  </a:lnTo>
                  <a:lnTo>
                    <a:pt x="0" y="180224"/>
                  </a:lnTo>
                  <a:lnTo>
                    <a:pt x="0" y="60074"/>
                  </a:lnTo>
                  <a:close/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5" name="Google Shape;445;p24"/>
          <p:cNvSpPr txBox="1"/>
          <p:nvPr/>
        </p:nvSpPr>
        <p:spPr>
          <a:xfrm>
            <a:off x="10326599" y="4341100"/>
            <a:ext cx="2779395" cy="767080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20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ENTRY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13531800" y="6120755"/>
            <a:ext cx="29654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4"/>
          <p:cNvSpPr/>
          <p:nvPr/>
        </p:nvSpPr>
        <p:spPr>
          <a:xfrm>
            <a:off x="10088473" y="5615704"/>
            <a:ext cx="1579880" cy="1579245"/>
          </a:xfrm>
          <a:custGeom>
            <a:rect b="b" l="l" r="r" t="t"/>
            <a:pathLst>
              <a:path extrusionOk="0" h="1579245" w="1579879">
                <a:moveTo>
                  <a:pt x="238126" y="1578895"/>
                </a:moveTo>
                <a:lnTo>
                  <a:pt x="0" y="1578895"/>
                </a:lnTo>
                <a:lnTo>
                  <a:pt x="0" y="0"/>
                </a:lnTo>
                <a:lnTo>
                  <a:pt x="1579589" y="0"/>
                </a:lnTo>
              </a:path>
            </a:pathLst>
          </a:cu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8" name="Google Shape;448;p24"/>
          <p:cNvGrpSpPr/>
          <p:nvPr/>
        </p:nvGrpSpPr>
        <p:grpSpPr>
          <a:xfrm>
            <a:off x="11657903" y="5107899"/>
            <a:ext cx="74314" cy="936765"/>
            <a:chOff x="11657903" y="5107899"/>
            <a:chExt cx="74314" cy="936765"/>
          </a:xfrm>
        </p:grpSpPr>
        <p:sp>
          <p:nvSpPr>
            <p:cNvPr id="449" name="Google Shape;449;p24"/>
            <p:cNvSpPr/>
            <p:nvPr/>
          </p:nvSpPr>
          <p:spPr>
            <a:xfrm>
              <a:off x="11716199" y="5107899"/>
              <a:ext cx="0" cy="893444"/>
            </a:xfrm>
            <a:custGeom>
              <a:rect b="b" l="l" r="r" t="t"/>
              <a:pathLst>
                <a:path extrusionOk="0" h="893445" w="120000">
                  <a:moveTo>
                    <a:pt x="0" y="0"/>
                  </a:moveTo>
                  <a:lnTo>
                    <a:pt x="0" y="892949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11700467" y="600084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11700467" y="600084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11657903" y="5587791"/>
              <a:ext cx="43180" cy="40005"/>
            </a:xfrm>
            <a:custGeom>
              <a:rect b="b" l="l" r="r" t="t"/>
              <a:pathLst>
                <a:path extrusionOk="0" h="40004" w="43179">
                  <a:moveTo>
                    <a:pt x="20318" y="39925"/>
                  </a:moveTo>
                  <a:lnTo>
                    <a:pt x="0" y="15899"/>
                  </a:lnTo>
                  <a:lnTo>
                    <a:pt x="43163" y="0"/>
                  </a:lnTo>
                  <a:lnTo>
                    <a:pt x="20318" y="39925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11657903" y="5587791"/>
              <a:ext cx="43180" cy="40005"/>
            </a:xfrm>
            <a:custGeom>
              <a:rect b="b" l="l" r="r" t="t"/>
              <a:pathLst>
                <a:path extrusionOk="0" h="40004" w="43179">
                  <a:moveTo>
                    <a:pt x="20318" y="39925"/>
                  </a:moveTo>
                  <a:lnTo>
                    <a:pt x="43163" y="0"/>
                  </a:lnTo>
                  <a:lnTo>
                    <a:pt x="0" y="15899"/>
                  </a:lnTo>
                  <a:lnTo>
                    <a:pt x="20318" y="39925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5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CFG to SSA</a:t>
            </a:r>
            <a:endParaRPr sz="3000"/>
          </a:p>
        </p:txBody>
      </p:sp>
      <p:sp>
        <p:nvSpPr>
          <p:cNvPr id="460" name="Google Shape;460;p25"/>
          <p:cNvSpPr txBox="1"/>
          <p:nvPr/>
        </p:nvSpPr>
        <p:spPr>
          <a:xfrm>
            <a:off x="513699" y="1998012"/>
            <a:ext cx="384746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r>
              <a:rPr b="1" i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- Program to SSA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5"/>
          <p:cNvSpPr txBox="1"/>
          <p:nvPr/>
        </p:nvSpPr>
        <p:spPr>
          <a:xfrm>
            <a:off x="1428100" y="2848913"/>
            <a:ext cx="1772285" cy="5595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marR="95631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x = n  y = 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if(x &lt; y)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x = x + 1;  y = y – 1;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y = x + 2;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3555" rtl="0" algn="l">
              <a:lnSpc>
                <a:spcPct val="1004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z = x * y;  return z;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5"/>
          <p:cNvSpPr txBox="1"/>
          <p:nvPr/>
        </p:nvSpPr>
        <p:spPr>
          <a:xfrm>
            <a:off x="7833149" y="2335650"/>
            <a:ext cx="2484120" cy="1146810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5400">
            <a:spAutoFit/>
          </a:bodyPr>
          <a:lstStyle/>
          <a:p>
            <a:pPr indent="113663" lvl="0" marL="880744" marR="874394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x = n  y = m  if (x&lt;y)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5"/>
          <p:cNvSpPr txBox="1"/>
          <p:nvPr/>
        </p:nvSpPr>
        <p:spPr>
          <a:xfrm>
            <a:off x="5589725" y="4865675"/>
            <a:ext cx="2484120" cy="1146810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5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955" lvl="0" marL="840105" marR="8121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x = x + 1  y = y - 1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5"/>
          <p:cNvSpPr txBox="1"/>
          <p:nvPr/>
        </p:nvSpPr>
        <p:spPr>
          <a:xfrm>
            <a:off x="7833149" y="7395699"/>
            <a:ext cx="2484120" cy="1146810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5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634" lvl="0" marL="830580" marR="82359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z = x*y  return z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5"/>
          <p:cNvSpPr txBox="1"/>
          <p:nvPr/>
        </p:nvSpPr>
        <p:spPr>
          <a:xfrm>
            <a:off x="10164750" y="4798800"/>
            <a:ext cx="2484120" cy="1146810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17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y = x + 2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6" name="Google Shape;466;p25"/>
          <p:cNvGrpSpPr/>
          <p:nvPr/>
        </p:nvGrpSpPr>
        <p:grpSpPr>
          <a:xfrm>
            <a:off x="6843601" y="3481949"/>
            <a:ext cx="4551370" cy="1376404"/>
            <a:chOff x="6843601" y="3481949"/>
            <a:chExt cx="4551370" cy="1376404"/>
          </a:xfrm>
        </p:grpSpPr>
        <p:sp>
          <p:nvSpPr>
            <p:cNvPr id="467" name="Google Shape;467;p25"/>
            <p:cNvSpPr/>
            <p:nvPr/>
          </p:nvSpPr>
          <p:spPr>
            <a:xfrm>
              <a:off x="6880393" y="3481949"/>
              <a:ext cx="2195195" cy="1353820"/>
            </a:xfrm>
            <a:custGeom>
              <a:rect b="b" l="l" r="r" t="t"/>
              <a:pathLst>
                <a:path extrusionOk="0" h="1353820" w="2195195">
                  <a:moveTo>
                    <a:pt x="2194756" y="0"/>
                  </a:moveTo>
                  <a:lnTo>
                    <a:pt x="0" y="1353599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6843601" y="4822158"/>
              <a:ext cx="45085" cy="36195"/>
            </a:xfrm>
            <a:custGeom>
              <a:rect b="b" l="l" r="r" t="t"/>
              <a:pathLst>
                <a:path extrusionOk="0" h="36195" w="45084">
                  <a:moveTo>
                    <a:pt x="0" y="36081"/>
                  </a:moveTo>
                  <a:lnTo>
                    <a:pt x="28532" y="0"/>
                  </a:lnTo>
                  <a:lnTo>
                    <a:pt x="45049" y="26781"/>
                  </a:lnTo>
                  <a:lnTo>
                    <a:pt x="0" y="36081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6843601" y="4822158"/>
              <a:ext cx="45085" cy="36195"/>
            </a:xfrm>
            <a:custGeom>
              <a:rect b="b" l="l" r="r" t="t"/>
              <a:pathLst>
                <a:path extrusionOk="0" h="36195" w="45084">
                  <a:moveTo>
                    <a:pt x="28532" y="0"/>
                  </a:moveTo>
                  <a:lnTo>
                    <a:pt x="0" y="36081"/>
                  </a:lnTo>
                  <a:lnTo>
                    <a:pt x="45049" y="26781"/>
                  </a:lnTo>
                  <a:lnTo>
                    <a:pt x="2853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9075150" y="3481949"/>
              <a:ext cx="2282190" cy="1289050"/>
            </a:xfrm>
            <a:custGeom>
              <a:rect b="b" l="l" r="r" t="t"/>
              <a:pathLst>
                <a:path extrusionOk="0" h="1289050" w="2282190">
                  <a:moveTo>
                    <a:pt x="0" y="0"/>
                  </a:moveTo>
                  <a:lnTo>
                    <a:pt x="2281839" y="1288892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11349251" y="4757144"/>
              <a:ext cx="45720" cy="35560"/>
            </a:xfrm>
            <a:custGeom>
              <a:rect b="b" l="l" r="r" t="t"/>
              <a:pathLst>
                <a:path extrusionOk="0" h="35560" w="45720">
                  <a:moveTo>
                    <a:pt x="45374" y="34956"/>
                  </a:moveTo>
                  <a:lnTo>
                    <a:pt x="0" y="27396"/>
                  </a:lnTo>
                  <a:lnTo>
                    <a:pt x="15475" y="0"/>
                  </a:lnTo>
                  <a:lnTo>
                    <a:pt x="45374" y="34956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11349251" y="4757144"/>
              <a:ext cx="45720" cy="35560"/>
            </a:xfrm>
            <a:custGeom>
              <a:rect b="b" l="l" r="r" t="t"/>
              <a:pathLst>
                <a:path extrusionOk="0" h="35560" w="45720">
                  <a:moveTo>
                    <a:pt x="0" y="27396"/>
                  </a:moveTo>
                  <a:lnTo>
                    <a:pt x="45374" y="34956"/>
                  </a:lnTo>
                  <a:lnTo>
                    <a:pt x="15475" y="0"/>
                  </a:lnTo>
                  <a:lnTo>
                    <a:pt x="0" y="27396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" name="Google Shape;473;p25"/>
          <p:cNvGrpSpPr/>
          <p:nvPr/>
        </p:nvGrpSpPr>
        <p:grpSpPr>
          <a:xfrm>
            <a:off x="6831724" y="5945099"/>
            <a:ext cx="4575411" cy="1443280"/>
            <a:chOff x="6831724" y="5945099"/>
            <a:chExt cx="4575411" cy="1443280"/>
          </a:xfrm>
        </p:grpSpPr>
        <p:sp>
          <p:nvSpPr>
            <p:cNvPr id="474" name="Google Shape;474;p25"/>
            <p:cNvSpPr/>
            <p:nvPr/>
          </p:nvSpPr>
          <p:spPr>
            <a:xfrm>
              <a:off x="6831724" y="6011974"/>
              <a:ext cx="2195195" cy="1353820"/>
            </a:xfrm>
            <a:custGeom>
              <a:rect b="b" l="l" r="r" t="t"/>
              <a:pathLst>
                <a:path extrusionOk="0" h="1353820" w="2195195">
                  <a:moveTo>
                    <a:pt x="0" y="0"/>
                  </a:moveTo>
                  <a:lnTo>
                    <a:pt x="2194756" y="1353599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9018223" y="7352184"/>
              <a:ext cx="45085" cy="36195"/>
            </a:xfrm>
            <a:custGeom>
              <a:rect b="b" l="l" r="r" t="t"/>
              <a:pathLst>
                <a:path extrusionOk="0" h="36195" w="45084">
                  <a:moveTo>
                    <a:pt x="45049" y="36080"/>
                  </a:moveTo>
                  <a:lnTo>
                    <a:pt x="0" y="26780"/>
                  </a:lnTo>
                  <a:lnTo>
                    <a:pt x="16516" y="0"/>
                  </a:lnTo>
                  <a:lnTo>
                    <a:pt x="45049" y="36080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9018223" y="7352184"/>
              <a:ext cx="45085" cy="36195"/>
            </a:xfrm>
            <a:custGeom>
              <a:rect b="b" l="l" r="r" t="t"/>
              <a:pathLst>
                <a:path extrusionOk="0" h="36195" w="45084">
                  <a:moveTo>
                    <a:pt x="0" y="26780"/>
                  </a:moveTo>
                  <a:lnTo>
                    <a:pt x="45049" y="36080"/>
                  </a:lnTo>
                  <a:lnTo>
                    <a:pt x="16516" y="0"/>
                  </a:lnTo>
                  <a:lnTo>
                    <a:pt x="0" y="2678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9123675" y="5945099"/>
              <a:ext cx="2283460" cy="1420495"/>
            </a:xfrm>
            <a:custGeom>
              <a:rect b="b" l="l" r="r" t="t"/>
              <a:pathLst>
                <a:path extrusionOk="0" h="1420495" w="2283459">
                  <a:moveTo>
                    <a:pt x="2283074" y="0"/>
                  </a:moveTo>
                  <a:lnTo>
                    <a:pt x="0" y="1420311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9086973" y="7352052"/>
              <a:ext cx="45085" cy="36195"/>
            </a:xfrm>
            <a:custGeom>
              <a:rect b="b" l="l" r="r" t="t"/>
              <a:pathLst>
                <a:path extrusionOk="0" h="36195" w="45084">
                  <a:moveTo>
                    <a:pt x="0" y="36191"/>
                  </a:moveTo>
                  <a:lnTo>
                    <a:pt x="28391" y="0"/>
                  </a:lnTo>
                  <a:lnTo>
                    <a:pt x="45013" y="26716"/>
                  </a:lnTo>
                  <a:lnTo>
                    <a:pt x="0" y="36191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9086973" y="7352052"/>
              <a:ext cx="45085" cy="36195"/>
            </a:xfrm>
            <a:custGeom>
              <a:rect b="b" l="l" r="r" t="t"/>
              <a:pathLst>
                <a:path extrusionOk="0" h="36195" w="45084">
                  <a:moveTo>
                    <a:pt x="28391" y="0"/>
                  </a:moveTo>
                  <a:lnTo>
                    <a:pt x="0" y="36191"/>
                  </a:lnTo>
                  <a:lnTo>
                    <a:pt x="45013" y="26716"/>
                  </a:lnTo>
                  <a:lnTo>
                    <a:pt x="2839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6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CFG to SSA</a:t>
            </a:r>
            <a:endParaRPr sz="3000"/>
          </a:p>
        </p:txBody>
      </p:sp>
      <p:sp>
        <p:nvSpPr>
          <p:cNvPr id="486" name="Google Shape;486;p26"/>
          <p:cNvSpPr txBox="1"/>
          <p:nvPr/>
        </p:nvSpPr>
        <p:spPr>
          <a:xfrm>
            <a:off x="513699" y="1998012"/>
            <a:ext cx="242887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Example(contd.)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26"/>
          <p:cNvSpPr txBox="1"/>
          <p:nvPr/>
        </p:nvSpPr>
        <p:spPr>
          <a:xfrm>
            <a:off x="6029112" y="2634825"/>
            <a:ext cx="2484120" cy="1146810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5400">
            <a:spAutoFit/>
          </a:bodyPr>
          <a:lstStyle/>
          <a:p>
            <a:pPr indent="0" lvl="0" marL="893444" marR="88582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x1 = n  y1 = 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if(x1 &lt; y1)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6"/>
          <p:cNvSpPr txBox="1"/>
          <p:nvPr/>
        </p:nvSpPr>
        <p:spPr>
          <a:xfrm>
            <a:off x="3785687" y="5164849"/>
            <a:ext cx="2484120" cy="1146810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5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955" lvl="0" marL="711200" marR="6838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x2 = x1 + 1  y2 = y1 - 1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6"/>
          <p:cNvSpPr txBox="1"/>
          <p:nvPr/>
        </p:nvSpPr>
        <p:spPr>
          <a:xfrm>
            <a:off x="6029112" y="7694875"/>
            <a:ext cx="2484120" cy="1146810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5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6839" lvl="0" marL="830580" marR="7067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z = x? * y?  </a:t>
            </a: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return z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6"/>
          <p:cNvSpPr txBox="1"/>
          <p:nvPr/>
        </p:nvSpPr>
        <p:spPr>
          <a:xfrm>
            <a:off x="8360712" y="5097974"/>
            <a:ext cx="2484120" cy="1146810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88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y3 = x1 + 2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1" name="Google Shape;491;p26"/>
          <p:cNvGrpSpPr/>
          <p:nvPr/>
        </p:nvGrpSpPr>
        <p:grpSpPr>
          <a:xfrm>
            <a:off x="5039564" y="3781125"/>
            <a:ext cx="4551369" cy="1376404"/>
            <a:chOff x="5039564" y="3781125"/>
            <a:chExt cx="4551369" cy="1376404"/>
          </a:xfrm>
        </p:grpSpPr>
        <p:sp>
          <p:nvSpPr>
            <p:cNvPr id="492" name="Google Shape;492;p26"/>
            <p:cNvSpPr/>
            <p:nvPr/>
          </p:nvSpPr>
          <p:spPr>
            <a:xfrm>
              <a:off x="5076354" y="3781125"/>
              <a:ext cx="2195195" cy="1353820"/>
            </a:xfrm>
            <a:custGeom>
              <a:rect b="b" l="l" r="r" t="t"/>
              <a:pathLst>
                <a:path extrusionOk="0" h="1353820" w="2195195">
                  <a:moveTo>
                    <a:pt x="2194757" y="0"/>
                  </a:moveTo>
                  <a:lnTo>
                    <a:pt x="0" y="1353599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5039564" y="5121334"/>
              <a:ext cx="45085" cy="36195"/>
            </a:xfrm>
            <a:custGeom>
              <a:rect b="b" l="l" r="r" t="t"/>
              <a:pathLst>
                <a:path extrusionOk="0" h="36195" w="45085">
                  <a:moveTo>
                    <a:pt x="0" y="36081"/>
                  </a:moveTo>
                  <a:lnTo>
                    <a:pt x="28531" y="0"/>
                  </a:lnTo>
                  <a:lnTo>
                    <a:pt x="45049" y="26781"/>
                  </a:lnTo>
                  <a:lnTo>
                    <a:pt x="0" y="36081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5039564" y="5121334"/>
              <a:ext cx="45085" cy="36195"/>
            </a:xfrm>
            <a:custGeom>
              <a:rect b="b" l="l" r="r" t="t"/>
              <a:pathLst>
                <a:path extrusionOk="0" h="36195" w="45085">
                  <a:moveTo>
                    <a:pt x="28531" y="0"/>
                  </a:moveTo>
                  <a:lnTo>
                    <a:pt x="0" y="36081"/>
                  </a:lnTo>
                  <a:lnTo>
                    <a:pt x="45049" y="26781"/>
                  </a:lnTo>
                  <a:lnTo>
                    <a:pt x="285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7271112" y="3781125"/>
              <a:ext cx="2282190" cy="1289050"/>
            </a:xfrm>
            <a:custGeom>
              <a:rect b="b" l="l" r="r" t="t"/>
              <a:pathLst>
                <a:path extrusionOk="0" h="1289050" w="2282190">
                  <a:moveTo>
                    <a:pt x="0" y="0"/>
                  </a:moveTo>
                  <a:lnTo>
                    <a:pt x="2281839" y="1288892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9545213" y="5056319"/>
              <a:ext cx="45720" cy="35560"/>
            </a:xfrm>
            <a:custGeom>
              <a:rect b="b" l="l" r="r" t="t"/>
              <a:pathLst>
                <a:path extrusionOk="0" h="35560" w="45720">
                  <a:moveTo>
                    <a:pt x="45374" y="34956"/>
                  </a:moveTo>
                  <a:lnTo>
                    <a:pt x="0" y="27396"/>
                  </a:lnTo>
                  <a:lnTo>
                    <a:pt x="15475" y="0"/>
                  </a:lnTo>
                  <a:lnTo>
                    <a:pt x="45374" y="34956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9545213" y="5056319"/>
              <a:ext cx="45720" cy="35560"/>
            </a:xfrm>
            <a:custGeom>
              <a:rect b="b" l="l" r="r" t="t"/>
              <a:pathLst>
                <a:path extrusionOk="0" h="35560" w="45720">
                  <a:moveTo>
                    <a:pt x="0" y="27396"/>
                  </a:moveTo>
                  <a:lnTo>
                    <a:pt x="45374" y="34956"/>
                  </a:lnTo>
                  <a:lnTo>
                    <a:pt x="15475" y="0"/>
                  </a:lnTo>
                  <a:lnTo>
                    <a:pt x="0" y="27396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8" name="Google Shape;498;p26"/>
          <p:cNvGrpSpPr/>
          <p:nvPr/>
        </p:nvGrpSpPr>
        <p:grpSpPr>
          <a:xfrm>
            <a:off x="5027687" y="6244275"/>
            <a:ext cx="4575411" cy="1443279"/>
            <a:chOff x="5027687" y="6244275"/>
            <a:chExt cx="4575411" cy="1443279"/>
          </a:xfrm>
        </p:grpSpPr>
        <p:sp>
          <p:nvSpPr>
            <p:cNvPr id="499" name="Google Shape;499;p26"/>
            <p:cNvSpPr/>
            <p:nvPr/>
          </p:nvSpPr>
          <p:spPr>
            <a:xfrm>
              <a:off x="5027687" y="6311150"/>
              <a:ext cx="2195195" cy="1353820"/>
            </a:xfrm>
            <a:custGeom>
              <a:rect b="b" l="l" r="r" t="t"/>
              <a:pathLst>
                <a:path extrusionOk="0" h="1353820" w="2195195">
                  <a:moveTo>
                    <a:pt x="0" y="0"/>
                  </a:moveTo>
                  <a:lnTo>
                    <a:pt x="2194756" y="1353599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7214185" y="7651359"/>
              <a:ext cx="45085" cy="36195"/>
            </a:xfrm>
            <a:custGeom>
              <a:rect b="b" l="l" r="r" t="t"/>
              <a:pathLst>
                <a:path extrusionOk="0" h="36195" w="45084">
                  <a:moveTo>
                    <a:pt x="45049" y="36080"/>
                  </a:moveTo>
                  <a:lnTo>
                    <a:pt x="0" y="26780"/>
                  </a:lnTo>
                  <a:lnTo>
                    <a:pt x="16516" y="0"/>
                  </a:lnTo>
                  <a:lnTo>
                    <a:pt x="45049" y="36080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7214185" y="7651359"/>
              <a:ext cx="45085" cy="36195"/>
            </a:xfrm>
            <a:custGeom>
              <a:rect b="b" l="l" r="r" t="t"/>
              <a:pathLst>
                <a:path extrusionOk="0" h="36195" w="45084">
                  <a:moveTo>
                    <a:pt x="0" y="26780"/>
                  </a:moveTo>
                  <a:lnTo>
                    <a:pt x="45049" y="36080"/>
                  </a:lnTo>
                  <a:lnTo>
                    <a:pt x="16516" y="0"/>
                  </a:lnTo>
                  <a:lnTo>
                    <a:pt x="0" y="2678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7319638" y="6244275"/>
              <a:ext cx="2283460" cy="1420495"/>
            </a:xfrm>
            <a:custGeom>
              <a:rect b="b" l="l" r="r" t="t"/>
              <a:pathLst>
                <a:path extrusionOk="0" h="1420495" w="2283459">
                  <a:moveTo>
                    <a:pt x="2283074" y="0"/>
                  </a:moveTo>
                  <a:lnTo>
                    <a:pt x="0" y="1420311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7282935" y="7651228"/>
              <a:ext cx="45085" cy="36195"/>
            </a:xfrm>
            <a:custGeom>
              <a:rect b="b" l="l" r="r" t="t"/>
              <a:pathLst>
                <a:path extrusionOk="0" h="36195" w="45084">
                  <a:moveTo>
                    <a:pt x="0" y="36191"/>
                  </a:moveTo>
                  <a:lnTo>
                    <a:pt x="28391" y="0"/>
                  </a:lnTo>
                  <a:lnTo>
                    <a:pt x="45013" y="26716"/>
                  </a:lnTo>
                  <a:lnTo>
                    <a:pt x="0" y="36191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7282935" y="7651228"/>
              <a:ext cx="45085" cy="36195"/>
            </a:xfrm>
            <a:custGeom>
              <a:rect b="b" l="l" r="r" t="t"/>
              <a:pathLst>
                <a:path extrusionOk="0" h="36195" w="45084">
                  <a:moveTo>
                    <a:pt x="28391" y="0"/>
                  </a:moveTo>
                  <a:lnTo>
                    <a:pt x="0" y="36191"/>
                  </a:lnTo>
                  <a:lnTo>
                    <a:pt x="45013" y="26716"/>
                  </a:lnTo>
                  <a:lnTo>
                    <a:pt x="2839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5" name="Google Shape;505;p26"/>
          <p:cNvSpPr txBox="1"/>
          <p:nvPr/>
        </p:nvSpPr>
        <p:spPr>
          <a:xfrm>
            <a:off x="9251300" y="7667138"/>
            <a:ext cx="3997325" cy="874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575">
            <a:spAutoFit/>
          </a:bodyPr>
          <a:lstStyle/>
          <a:p>
            <a:pPr indent="0" lvl="0" marL="12700" marR="508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What has to be done when  control merges?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27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CFG to SSA</a:t>
            </a:r>
            <a:endParaRPr sz="3000"/>
          </a:p>
        </p:txBody>
      </p:sp>
      <p:sp>
        <p:nvSpPr>
          <p:cNvPr id="512" name="Google Shape;512;p27"/>
          <p:cNvSpPr txBox="1"/>
          <p:nvPr/>
        </p:nvSpPr>
        <p:spPr>
          <a:xfrm>
            <a:off x="513699" y="1998012"/>
            <a:ext cx="242887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Example(contd.)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27"/>
          <p:cNvSpPr txBox="1"/>
          <p:nvPr/>
        </p:nvSpPr>
        <p:spPr>
          <a:xfrm>
            <a:off x="6029112" y="2641350"/>
            <a:ext cx="2484120" cy="1146810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5400">
            <a:spAutoFit/>
          </a:bodyPr>
          <a:lstStyle/>
          <a:p>
            <a:pPr indent="0" lvl="0" marL="893444" marR="88582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x1 = n  y1 = 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if(x1 &lt; y1)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7"/>
          <p:cNvSpPr txBox="1"/>
          <p:nvPr/>
        </p:nvSpPr>
        <p:spPr>
          <a:xfrm>
            <a:off x="3785687" y="4942775"/>
            <a:ext cx="2484120" cy="1146810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5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955" lvl="0" marL="711200" marR="6838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x2 = x1 + 1  y2 = y1 - 1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7"/>
          <p:cNvSpPr txBox="1"/>
          <p:nvPr/>
        </p:nvSpPr>
        <p:spPr>
          <a:xfrm>
            <a:off x="6029125" y="7168950"/>
            <a:ext cx="2484120" cy="1678939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19700">
            <a:spAutoFit/>
          </a:bodyPr>
          <a:lstStyle/>
          <a:p>
            <a:pPr indent="0" lvl="0" marL="516255" marR="50990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x3 = </a:t>
            </a:r>
            <a:r>
              <a:rPr b="1" lang="en-US" sz="20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φ</a:t>
            </a:r>
            <a:r>
              <a:rPr b="1" lang="en-US" sz="2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(x1, x2)  y4 = </a:t>
            </a:r>
            <a:r>
              <a:rPr b="1" lang="en-US" sz="20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φ</a:t>
            </a:r>
            <a:r>
              <a:rPr b="1" lang="en-US" sz="2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(y2, y3)  </a:t>
            </a: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z1 = x3 * y4  return z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7"/>
          <p:cNvSpPr txBox="1"/>
          <p:nvPr/>
        </p:nvSpPr>
        <p:spPr>
          <a:xfrm>
            <a:off x="8360712" y="4875900"/>
            <a:ext cx="2484120" cy="1146810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88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y3 = x1 + 2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7" name="Google Shape;517;p27"/>
          <p:cNvGrpSpPr/>
          <p:nvPr/>
        </p:nvGrpSpPr>
        <p:grpSpPr>
          <a:xfrm>
            <a:off x="5040092" y="3787649"/>
            <a:ext cx="4550534" cy="1149143"/>
            <a:chOff x="5040092" y="3787649"/>
            <a:chExt cx="4550534" cy="1149143"/>
          </a:xfrm>
        </p:grpSpPr>
        <p:sp>
          <p:nvSpPr>
            <p:cNvPr id="518" name="Google Shape;518;p27"/>
            <p:cNvSpPr/>
            <p:nvPr/>
          </p:nvSpPr>
          <p:spPr>
            <a:xfrm>
              <a:off x="5078523" y="3787649"/>
              <a:ext cx="2192655" cy="1129030"/>
            </a:xfrm>
            <a:custGeom>
              <a:rect b="b" l="l" r="r" t="t"/>
              <a:pathLst>
                <a:path extrusionOk="0" h="1129029" w="2192654">
                  <a:moveTo>
                    <a:pt x="2192588" y="0"/>
                  </a:moveTo>
                  <a:lnTo>
                    <a:pt x="0" y="1128840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5040092" y="4902502"/>
              <a:ext cx="45720" cy="34290"/>
            </a:xfrm>
            <a:custGeom>
              <a:rect b="b" l="l" r="r" t="t"/>
              <a:pathLst>
                <a:path extrusionOk="0" h="34289" w="45720">
                  <a:moveTo>
                    <a:pt x="0" y="33773"/>
                  </a:moveTo>
                  <a:lnTo>
                    <a:pt x="31229" y="0"/>
                  </a:lnTo>
                  <a:lnTo>
                    <a:pt x="45632" y="27975"/>
                  </a:lnTo>
                  <a:lnTo>
                    <a:pt x="0" y="33773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5040092" y="4902502"/>
              <a:ext cx="45720" cy="34290"/>
            </a:xfrm>
            <a:custGeom>
              <a:rect b="b" l="l" r="r" t="t"/>
              <a:pathLst>
                <a:path extrusionOk="0" h="34289" w="45720">
                  <a:moveTo>
                    <a:pt x="31229" y="0"/>
                  </a:moveTo>
                  <a:lnTo>
                    <a:pt x="0" y="33773"/>
                  </a:lnTo>
                  <a:lnTo>
                    <a:pt x="45632" y="27975"/>
                  </a:lnTo>
                  <a:lnTo>
                    <a:pt x="312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7271112" y="3787649"/>
              <a:ext cx="2280285" cy="1064260"/>
            </a:xfrm>
            <a:custGeom>
              <a:rect b="b" l="l" r="r" t="t"/>
              <a:pathLst>
                <a:path extrusionOk="0" h="1064260" w="2280284">
                  <a:moveTo>
                    <a:pt x="0" y="0"/>
                  </a:moveTo>
                  <a:lnTo>
                    <a:pt x="2279813" y="1064226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9544271" y="4837620"/>
              <a:ext cx="46355" cy="33020"/>
            </a:xfrm>
            <a:custGeom>
              <a:rect b="b" l="l" r="r" t="t"/>
              <a:pathLst>
                <a:path extrusionOk="0" h="33020" w="46354">
                  <a:moveTo>
                    <a:pt x="45822" y="32539"/>
                  </a:moveTo>
                  <a:lnTo>
                    <a:pt x="0" y="28512"/>
                  </a:lnTo>
                  <a:lnTo>
                    <a:pt x="13309" y="0"/>
                  </a:lnTo>
                  <a:lnTo>
                    <a:pt x="45822" y="32539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9544271" y="4837620"/>
              <a:ext cx="46355" cy="33020"/>
            </a:xfrm>
            <a:custGeom>
              <a:rect b="b" l="l" r="r" t="t"/>
              <a:pathLst>
                <a:path extrusionOk="0" h="33020" w="46354">
                  <a:moveTo>
                    <a:pt x="0" y="28512"/>
                  </a:moveTo>
                  <a:lnTo>
                    <a:pt x="45822" y="32539"/>
                  </a:lnTo>
                  <a:lnTo>
                    <a:pt x="13309" y="0"/>
                  </a:lnTo>
                  <a:lnTo>
                    <a:pt x="0" y="28512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4" name="Google Shape;524;p27"/>
          <p:cNvGrpSpPr/>
          <p:nvPr/>
        </p:nvGrpSpPr>
        <p:grpSpPr>
          <a:xfrm>
            <a:off x="5027687" y="6022199"/>
            <a:ext cx="4575627" cy="1141213"/>
            <a:chOff x="5027687" y="6022199"/>
            <a:chExt cx="4575627" cy="1141213"/>
          </a:xfrm>
        </p:grpSpPr>
        <p:sp>
          <p:nvSpPr>
            <p:cNvPr id="525" name="Google Shape;525;p27"/>
            <p:cNvSpPr/>
            <p:nvPr/>
          </p:nvSpPr>
          <p:spPr>
            <a:xfrm>
              <a:off x="5027687" y="6089074"/>
              <a:ext cx="2192020" cy="1055370"/>
            </a:xfrm>
            <a:custGeom>
              <a:rect b="b" l="l" r="r" t="t"/>
              <a:pathLst>
                <a:path extrusionOk="0" h="1055370" w="2192020">
                  <a:moveTo>
                    <a:pt x="0" y="0"/>
                  </a:moveTo>
                  <a:lnTo>
                    <a:pt x="2191906" y="1055209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7212769" y="7130109"/>
              <a:ext cx="46355" cy="33020"/>
            </a:xfrm>
            <a:custGeom>
              <a:rect b="b" l="l" r="r" t="t"/>
              <a:pathLst>
                <a:path extrusionOk="0" h="33020" w="46354">
                  <a:moveTo>
                    <a:pt x="45771" y="32925"/>
                  </a:moveTo>
                  <a:lnTo>
                    <a:pt x="0" y="28351"/>
                  </a:lnTo>
                  <a:lnTo>
                    <a:pt x="13648" y="0"/>
                  </a:lnTo>
                  <a:lnTo>
                    <a:pt x="45771" y="32925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7212769" y="7130109"/>
              <a:ext cx="46355" cy="33020"/>
            </a:xfrm>
            <a:custGeom>
              <a:rect b="b" l="l" r="r" t="t"/>
              <a:pathLst>
                <a:path extrusionOk="0" h="33020" w="46354">
                  <a:moveTo>
                    <a:pt x="0" y="28351"/>
                  </a:moveTo>
                  <a:lnTo>
                    <a:pt x="45771" y="32925"/>
                  </a:lnTo>
                  <a:lnTo>
                    <a:pt x="13648" y="0"/>
                  </a:lnTo>
                  <a:lnTo>
                    <a:pt x="0" y="28351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7322394" y="6022199"/>
              <a:ext cx="2280920" cy="1122045"/>
            </a:xfrm>
            <a:custGeom>
              <a:rect b="b" l="l" r="r" t="t"/>
              <a:pathLst>
                <a:path extrusionOk="0" h="1122045" w="2280920">
                  <a:moveTo>
                    <a:pt x="2280317" y="0"/>
                  </a:moveTo>
                  <a:lnTo>
                    <a:pt x="0" y="1121674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7283606" y="7129757"/>
              <a:ext cx="46355" cy="33655"/>
            </a:xfrm>
            <a:custGeom>
              <a:rect b="b" l="l" r="r" t="t"/>
              <a:pathLst>
                <a:path extrusionOk="0" h="33654" w="46354">
                  <a:moveTo>
                    <a:pt x="0" y="33196"/>
                  </a:moveTo>
                  <a:lnTo>
                    <a:pt x="31842" y="0"/>
                  </a:lnTo>
                  <a:lnTo>
                    <a:pt x="45731" y="28234"/>
                  </a:lnTo>
                  <a:lnTo>
                    <a:pt x="0" y="33196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7283606" y="7129757"/>
              <a:ext cx="46355" cy="33655"/>
            </a:xfrm>
            <a:custGeom>
              <a:rect b="b" l="l" r="r" t="t"/>
              <a:pathLst>
                <a:path extrusionOk="0" h="33654" w="46354">
                  <a:moveTo>
                    <a:pt x="31842" y="0"/>
                  </a:moveTo>
                  <a:lnTo>
                    <a:pt x="0" y="33196"/>
                  </a:lnTo>
                  <a:lnTo>
                    <a:pt x="45731" y="28234"/>
                  </a:lnTo>
                  <a:lnTo>
                    <a:pt x="3184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1" name="Google Shape;531;p27"/>
          <p:cNvSpPr txBox="1"/>
          <p:nvPr/>
        </p:nvSpPr>
        <p:spPr>
          <a:xfrm>
            <a:off x="9251300" y="7527235"/>
            <a:ext cx="3868420" cy="942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5075">
            <a:spAutoFit/>
          </a:bodyPr>
          <a:lstStyle/>
          <a:p>
            <a:pPr indent="0" lvl="0" marL="12700" marR="5080" rtl="0" algn="l">
              <a:lnSpc>
                <a:spcPct val="7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set y4 to either y2 or y3 based  on which control flow edge is  used to get here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7"/>
          <p:cNvSpPr txBox="1"/>
          <p:nvPr/>
        </p:nvSpPr>
        <p:spPr>
          <a:xfrm>
            <a:off x="1707500" y="7527235"/>
            <a:ext cx="3855720" cy="942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5075">
            <a:spAutoFit/>
          </a:bodyPr>
          <a:lstStyle/>
          <a:p>
            <a:pPr indent="0" lvl="0" marL="12700" marR="5080" rtl="0" algn="l">
              <a:lnSpc>
                <a:spcPct val="7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set x3 to either x1 or x2 based  on which control flow edge is  used to get here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28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CFG</a:t>
            </a:r>
            <a:endParaRPr sz="3000"/>
          </a:p>
        </p:txBody>
      </p:sp>
      <p:sp>
        <p:nvSpPr>
          <p:cNvPr id="539" name="Google Shape;539;p28"/>
          <p:cNvSpPr txBox="1"/>
          <p:nvPr/>
        </p:nvSpPr>
        <p:spPr>
          <a:xfrm>
            <a:off x="513699" y="1998012"/>
            <a:ext cx="313182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 - </a:t>
            </a:r>
            <a:r>
              <a:rPr b="1" i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CFG to SSA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28"/>
          <p:cNvSpPr txBox="1"/>
          <p:nvPr/>
        </p:nvSpPr>
        <p:spPr>
          <a:xfrm>
            <a:off x="1949200" y="4897899"/>
            <a:ext cx="2779395" cy="767080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20325">
            <a:spAutoFit/>
          </a:bodyPr>
          <a:lstStyle/>
          <a:p>
            <a:pPr indent="0" lvl="0" marL="9023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(x &lt; 10)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1" name="Google Shape;541;p28"/>
          <p:cNvGrpSpPr/>
          <p:nvPr/>
        </p:nvGrpSpPr>
        <p:grpSpPr>
          <a:xfrm>
            <a:off x="6200049" y="5664699"/>
            <a:ext cx="1367155" cy="240665"/>
            <a:chOff x="6200049" y="5664699"/>
            <a:chExt cx="1367155" cy="240665"/>
          </a:xfrm>
        </p:grpSpPr>
        <p:sp>
          <p:nvSpPr>
            <p:cNvPr id="542" name="Google Shape;542;p28"/>
            <p:cNvSpPr/>
            <p:nvPr/>
          </p:nvSpPr>
          <p:spPr>
            <a:xfrm>
              <a:off x="6200049" y="5664699"/>
              <a:ext cx="1367155" cy="240665"/>
            </a:xfrm>
            <a:custGeom>
              <a:rect b="b" l="l" r="r" t="t"/>
              <a:pathLst>
                <a:path extrusionOk="0" h="240664" w="1367154">
                  <a:moveTo>
                    <a:pt x="1246949" y="240299"/>
                  </a:moveTo>
                  <a:lnTo>
                    <a:pt x="1246949" y="180224"/>
                  </a:lnTo>
                  <a:lnTo>
                    <a:pt x="0" y="180224"/>
                  </a:lnTo>
                  <a:lnTo>
                    <a:pt x="0" y="60074"/>
                  </a:lnTo>
                  <a:lnTo>
                    <a:pt x="1246949" y="60074"/>
                  </a:lnTo>
                  <a:lnTo>
                    <a:pt x="1246949" y="0"/>
                  </a:lnTo>
                  <a:lnTo>
                    <a:pt x="1367099" y="120149"/>
                  </a:lnTo>
                  <a:lnTo>
                    <a:pt x="1246949" y="240299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6200049" y="5664699"/>
              <a:ext cx="1367155" cy="240665"/>
            </a:xfrm>
            <a:custGeom>
              <a:rect b="b" l="l" r="r" t="t"/>
              <a:pathLst>
                <a:path extrusionOk="0" h="240664" w="1367154">
                  <a:moveTo>
                    <a:pt x="0" y="60074"/>
                  </a:moveTo>
                  <a:lnTo>
                    <a:pt x="1246949" y="60074"/>
                  </a:lnTo>
                  <a:lnTo>
                    <a:pt x="1246949" y="0"/>
                  </a:lnTo>
                  <a:lnTo>
                    <a:pt x="1367099" y="120149"/>
                  </a:lnTo>
                  <a:lnTo>
                    <a:pt x="1246949" y="240299"/>
                  </a:lnTo>
                  <a:lnTo>
                    <a:pt x="1246949" y="180224"/>
                  </a:lnTo>
                  <a:lnTo>
                    <a:pt x="0" y="180224"/>
                  </a:lnTo>
                  <a:lnTo>
                    <a:pt x="0" y="60074"/>
                  </a:lnTo>
                  <a:close/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4" name="Google Shape;544;p28"/>
          <p:cNvSpPr txBox="1"/>
          <p:nvPr/>
        </p:nvSpPr>
        <p:spPr>
          <a:xfrm>
            <a:off x="1949200" y="3333500"/>
            <a:ext cx="2779395" cy="950594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60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x =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y =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5" name="Google Shape;545;p28"/>
          <p:cNvGrpSpPr/>
          <p:nvPr/>
        </p:nvGrpSpPr>
        <p:grpSpPr>
          <a:xfrm>
            <a:off x="3323067" y="4283600"/>
            <a:ext cx="31750" cy="601065"/>
            <a:chOff x="3323067" y="4283600"/>
            <a:chExt cx="31750" cy="601065"/>
          </a:xfrm>
        </p:grpSpPr>
        <p:sp>
          <p:nvSpPr>
            <p:cNvPr id="546" name="Google Shape;546;p28"/>
            <p:cNvSpPr/>
            <p:nvPr/>
          </p:nvSpPr>
          <p:spPr>
            <a:xfrm>
              <a:off x="3338800" y="4283600"/>
              <a:ext cx="0" cy="557530"/>
            </a:xfrm>
            <a:custGeom>
              <a:rect b="b" l="l" r="r" t="t"/>
              <a:pathLst>
                <a:path extrusionOk="0" h="557529" w="120000">
                  <a:moveTo>
                    <a:pt x="0" y="0"/>
                  </a:moveTo>
                  <a:lnTo>
                    <a:pt x="0" y="557249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3323067" y="4840850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3323067" y="4840850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9" name="Google Shape;549;p28"/>
          <p:cNvSpPr txBox="1"/>
          <p:nvPr/>
        </p:nvSpPr>
        <p:spPr>
          <a:xfrm>
            <a:off x="1949200" y="6232574"/>
            <a:ext cx="2779395" cy="1059815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14625">
            <a:spAutoFit/>
          </a:bodyPr>
          <a:lstStyle/>
          <a:p>
            <a:pPr indent="-635" lvl="0" marL="967105" marR="95948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y = y + x  x = x + 1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8"/>
          <p:cNvSpPr txBox="1"/>
          <p:nvPr/>
        </p:nvSpPr>
        <p:spPr>
          <a:xfrm>
            <a:off x="1949200" y="7860049"/>
            <a:ext cx="2779395" cy="767080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20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print 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1" name="Google Shape;551;p28"/>
          <p:cNvGrpSpPr/>
          <p:nvPr/>
        </p:nvGrpSpPr>
        <p:grpSpPr>
          <a:xfrm>
            <a:off x="3323067" y="5664699"/>
            <a:ext cx="31750" cy="554565"/>
            <a:chOff x="3323067" y="5664699"/>
            <a:chExt cx="31750" cy="554565"/>
          </a:xfrm>
        </p:grpSpPr>
        <p:sp>
          <p:nvSpPr>
            <p:cNvPr id="552" name="Google Shape;552;p28"/>
            <p:cNvSpPr/>
            <p:nvPr/>
          </p:nvSpPr>
          <p:spPr>
            <a:xfrm>
              <a:off x="3338800" y="5664699"/>
              <a:ext cx="0" cy="511175"/>
            </a:xfrm>
            <a:custGeom>
              <a:rect b="b" l="l" r="r" t="t"/>
              <a:pathLst>
                <a:path extrusionOk="0" h="511175" w="120000">
                  <a:moveTo>
                    <a:pt x="0" y="0"/>
                  </a:moveTo>
                  <a:lnTo>
                    <a:pt x="0" y="510749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323067" y="617544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3323067" y="6175449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5" name="Google Shape;555;p28"/>
          <p:cNvGrpSpPr/>
          <p:nvPr/>
        </p:nvGrpSpPr>
        <p:grpSpPr>
          <a:xfrm>
            <a:off x="3323067" y="7292175"/>
            <a:ext cx="31750" cy="554565"/>
            <a:chOff x="3323067" y="7292175"/>
            <a:chExt cx="31750" cy="554565"/>
          </a:xfrm>
        </p:grpSpPr>
        <p:sp>
          <p:nvSpPr>
            <p:cNvPr id="556" name="Google Shape;556;p28"/>
            <p:cNvSpPr/>
            <p:nvPr/>
          </p:nvSpPr>
          <p:spPr>
            <a:xfrm>
              <a:off x="3338800" y="7292175"/>
              <a:ext cx="0" cy="511175"/>
            </a:xfrm>
            <a:custGeom>
              <a:rect b="b" l="l" r="r" t="t"/>
              <a:pathLst>
                <a:path extrusionOk="0" h="511175" w="120000">
                  <a:moveTo>
                    <a:pt x="0" y="0"/>
                  </a:moveTo>
                  <a:lnTo>
                    <a:pt x="0" y="510749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323067" y="7802925"/>
              <a:ext cx="31750" cy="43815"/>
            </a:xfrm>
            <a:custGeom>
              <a:rect b="b" l="l" r="r" t="t"/>
              <a:pathLst>
                <a:path extrusionOk="0" h="43815" w="31750">
                  <a:moveTo>
                    <a:pt x="15732" y="43224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4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323067" y="7802925"/>
              <a:ext cx="31750" cy="43815"/>
            </a:xfrm>
            <a:custGeom>
              <a:rect b="b" l="l" r="r" t="t"/>
              <a:pathLst>
                <a:path extrusionOk="0" h="43815" w="31750">
                  <a:moveTo>
                    <a:pt x="0" y="0"/>
                  </a:moveTo>
                  <a:lnTo>
                    <a:pt x="15732" y="43224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9" name="Google Shape;559;p28"/>
          <p:cNvGrpSpPr/>
          <p:nvPr/>
        </p:nvGrpSpPr>
        <p:grpSpPr>
          <a:xfrm>
            <a:off x="1260774" y="5265720"/>
            <a:ext cx="689610" cy="1497010"/>
            <a:chOff x="1260774" y="5265720"/>
            <a:chExt cx="689610" cy="1497010"/>
          </a:xfrm>
        </p:grpSpPr>
        <p:sp>
          <p:nvSpPr>
            <p:cNvPr id="560" name="Google Shape;560;p28"/>
            <p:cNvSpPr/>
            <p:nvPr/>
          </p:nvSpPr>
          <p:spPr>
            <a:xfrm>
              <a:off x="1260774" y="5281275"/>
              <a:ext cx="689610" cy="1481455"/>
            </a:xfrm>
            <a:custGeom>
              <a:rect b="b" l="l" r="r" t="t"/>
              <a:pathLst>
                <a:path extrusionOk="0" h="1481454" w="689610">
                  <a:moveTo>
                    <a:pt x="688424" y="1481099"/>
                  </a:moveTo>
                  <a:lnTo>
                    <a:pt x="0" y="1481099"/>
                  </a:lnTo>
                  <a:lnTo>
                    <a:pt x="0" y="0"/>
                  </a:lnTo>
                  <a:lnTo>
                    <a:pt x="689024" y="0"/>
                  </a:lnTo>
                </a:path>
                <a:path extrusionOk="0" h="1481454" w="689610">
                  <a:moveTo>
                    <a:pt x="13724" y="1824"/>
                  </a:moveTo>
                  <a:lnTo>
                    <a:pt x="631275" y="177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1892008" y="5265720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83" y="31464"/>
                  </a:moveTo>
                  <a:lnTo>
                    <a:pt x="0" y="0"/>
                  </a:lnTo>
                  <a:lnTo>
                    <a:pt x="43267" y="15616"/>
                  </a:lnTo>
                  <a:lnTo>
                    <a:pt x="83" y="31464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1892008" y="5265720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83" y="31464"/>
                  </a:moveTo>
                  <a:lnTo>
                    <a:pt x="43267" y="15616"/>
                  </a:lnTo>
                  <a:lnTo>
                    <a:pt x="0" y="0"/>
                  </a:lnTo>
                  <a:lnTo>
                    <a:pt x="83" y="31464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3" name="Google Shape;563;p28"/>
          <p:cNvGrpSpPr/>
          <p:nvPr/>
        </p:nvGrpSpPr>
        <p:grpSpPr>
          <a:xfrm>
            <a:off x="4727799" y="5281250"/>
            <a:ext cx="758825" cy="2979260"/>
            <a:chOff x="4727799" y="5281250"/>
            <a:chExt cx="758825" cy="2979260"/>
          </a:xfrm>
        </p:grpSpPr>
        <p:sp>
          <p:nvSpPr>
            <p:cNvPr id="564" name="Google Shape;564;p28"/>
            <p:cNvSpPr/>
            <p:nvPr/>
          </p:nvSpPr>
          <p:spPr>
            <a:xfrm>
              <a:off x="4727799" y="5281250"/>
              <a:ext cx="758825" cy="2976245"/>
            </a:xfrm>
            <a:custGeom>
              <a:rect b="b" l="l" r="r" t="t"/>
              <a:pathLst>
                <a:path extrusionOk="0" h="2976245" w="758825">
                  <a:moveTo>
                    <a:pt x="0" y="0"/>
                  </a:moveTo>
                  <a:lnTo>
                    <a:pt x="0" y="1954"/>
                  </a:lnTo>
                  <a:lnTo>
                    <a:pt x="758599" y="1954"/>
                  </a:lnTo>
                  <a:lnTo>
                    <a:pt x="758599" y="2962199"/>
                  </a:lnTo>
                  <a:lnTo>
                    <a:pt x="599" y="2962199"/>
                  </a:lnTo>
                </a:path>
                <a:path extrusionOk="0" h="2976245" w="758825">
                  <a:moveTo>
                    <a:pt x="758699" y="2975999"/>
                  </a:moveTo>
                  <a:lnTo>
                    <a:pt x="57740" y="2963239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4742322" y="8228760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42931" y="31459"/>
                  </a:moveTo>
                  <a:lnTo>
                    <a:pt x="0" y="14942"/>
                  </a:lnTo>
                  <a:lnTo>
                    <a:pt x="43504" y="0"/>
                  </a:lnTo>
                  <a:lnTo>
                    <a:pt x="42931" y="31459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4742322" y="8228760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43504" y="0"/>
                  </a:moveTo>
                  <a:lnTo>
                    <a:pt x="0" y="14942"/>
                  </a:lnTo>
                  <a:lnTo>
                    <a:pt x="42931" y="31459"/>
                  </a:lnTo>
                  <a:lnTo>
                    <a:pt x="4350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7" name="Google Shape;567;p28"/>
          <p:cNvSpPr txBox="1"/>
          <p:nvPr/>
        </p:nvSpPr>
        <p:spPr>
          <a:xfrm>
            <a:off x="8955499" y="3301974"/>
            <a:ext cx="2779395" cy="950594"/>
          </a:xfrm>
          <a:prstGeom prst="rect">
            <a:avLst/>
          </a:pr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60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x1 =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y1 =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68" name="Google Shape;568;p28"/>
          <p:cNvGraphicFramePr/>
          <p:nvPr/>
        </p:nvGraphicFramePr>
        <p:xfrm>
          <a:off x="8289487" y="47473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{73BDDD1A-2465-4FC1-AD8B-F5BFDB0C2E2E}</a:tableStyleId>
              </a:tblPr>
              <a:tblGrid>
                <a:gridCol w="661025"/>
                <a:gridCol w="1389375"/>
                <a:gridCol w="1389375"/>
                <a:gridCol w="715650"/>
              </a:tblGrid>
              <a:tr h="53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4454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indent="-140334" lvl="0" marL="838200" marR="69088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x3 = </a:t>
                      </a:r>
                      <a:r>
                        <a:rPr b="1" lang="en-US" sz="20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φ</a:t>
                      </a:r>
                      <a:r>
                        <a:rPr b="1" lang="en-US" sz="20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(x1,x2)  </a:t>
                      </a:r>
                      <a:r>
                        <a:rPr b="1" lang="en-US" sz="20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 (</a:t>
                      </a:r>
                      <a:r>
                        <a:rPr b="1" lang="en-US" sz="20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x3 </a:t>
                      </a:r>
                      <a:r>
                        <a:rPr b="1" lang="en-US" sz="20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10)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14625" marB="0" marR="0" marL="0">
                    <a:lnL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2"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4454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4454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454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4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4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45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4454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4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4454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4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2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4454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4454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indent="-62230" lvl="0" marL="838200" marR="77025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y2 = y1 + x3  x2 = x3 + 1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14625" marB="0" marR="0" marL="0">
                    <a:lnL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2" hMerge="1"/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4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2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54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 vMerge="1"/>
                <a:tc hMerge="1" vMerge="1"/>
                <a:tc vMerge="1"/>
              </a:tr>
              <a:tr h="567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4454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4454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4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03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print y2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0350" marB="0" marR="0" marL="0">
                    <a:lnL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4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4454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500">
                <a:tc vMerge="1"/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454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pSp>
        <p:nvGrpSpPr>
          <p:cNvPr id="569" name="Google Shape;569;p28"/>
          <p:cNvGrpSpPr/>
          <p:nvPr/>
        </p:nvGrpSpPr>
        <p:grpSpPr>
          <a:xfrm>
            <a:off x="10329367" y="4252074"/>
            <a:ext cx="31750" cy="491565"/>
            <a:chOff x="10329367" y="4252074"/>
            <a:chExt cx="31750" cy="491565"/>
          </a:xfrm>
        </p:grpSpPr>
        <p:sp>
          <p:nvSpPr>
            <p:cNvPr id="570" name="Google Shape;570;p28"/>
            <p:cNvSpPr/>
            <p:nvPr/>
          </p:nvSpPr>
          <p:spPr>
            <a:xfrm>
              <a:off x="10345099" y="4252074"/>
              <a:ext cx="0" cy="448309"/>
            </a:xfrm>
            <a:custGeom>
              <a:rect b="b" l="l" r="r" t="t"/>
              <a:pathLst>
                <a:path extrusionOk="0" h="448310" w="120000">
                  <a:moveTo>
                    <a:pt x="0" y="0"/>
                  </a:moveTo>
                  <a:lnTo>
                    <a:pt x="0" y="447749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10329367" y="4699824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10329367" y="4699824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3" name="Google Shape;573;p28"/>
          <p:cNvGrpSpPr/>
          <p:nvPr/>
        </p:nvGrpSpPr>
        <p:grpSpPr>
          <a:xfrm>
            <a:off x="10329367" y="6143924"/>
            <a:ext cx="31750" cy="43815"/>
            <a:chOff x="10329367" y="6143924"/>
            <a:chExt cx="31750" cy="43815"/>
          </a:xfrm>
        </p:grpSpPr>
        <p:sp>
          <p:nvSpPr>
            <p:cNvPr id="574" name="Google Shape;574;p28"/>
            <p:cNvSpPr/>
            <p:nvPr/>
          </p:nvSpPr>
          <p:spPr>
            <a:xfrm>
              <a:off x="10329367" y="6143924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10329367" y="6143924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6" name="Google Shape;576;p28"/>
          <p:cNvGrpSpPr/>
          <p:nvPr/>
        </p:nvGrpSpPr>
        <p:grpSpPr>
          <a:xfrm>
            <a:off x="10329367" y="7771400"/>
            <a:ext cx="31750" cy="43815"/>
            <a:chOff x="10329367" y="7771400"/>
            <a:chExt cx="31750" cy="43815"/>
          </a:xfrm>
        </p:grpSpPr>
        <p:sp>
          <p:nvSpPr>
            <p:cNvPr id="577" name="Google Shape;577;p28"/>
            <p:cNvSpPr/>
            <p:nvPr/>
          </p:nvSpPr>
          <p:spPr>
            <a:xfrm>
              <a:off x="10329367" y="7771400"/>
              <a:ext cx="31750" cy="43815"/>
            </a:xfrm>
            <a:custGeom>
              <a:rect b="b" l="l" r="r" t="t"/>
              <a:pathLst>
                <a:path extrusionOk="0" h="43815" w="31750">
                  <a:moveTo>
                    <a:pt x="15732" y="43224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4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10329367" y="7771400"/>
              <a:ext cx="31750" cy="43815"/>
            </a:xfrm>
            <a:custGeom>
              <a:rect b="b" l="l" r="r" t="t"/>
              <a:pathLst>
                <a:path extrusionOk="0" h="43815" w="31750">
                  <a:moveTo>
                    <a:pt x="0" y="0"/>
                  </a:moveTo>
                  <a:lnTo>
                    <a:pt x="15732" y="43224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9" name="Google Shape;579;p28"/>
          <p:cNvGrpSpPr/>
          <p:nvPr/>
        </p:nvGrpSpPr>
        <p:grpSpPr>
          <a:xfrm>
            <a:off x="8898308" y="5271094"/>
            <a:ext cx="43815" cy="31750"/>
            <a:chOff x="8898308" y="5271094"/>
            <a:chExt cx="43815" cy="31750"/>
          </a:xfrm>
        </p:grpSpPr>
        <p:sp>
          <p:nvSpPr>
            <p:cNvPr id="580" name="Google Shape;580;p28"/>
            <p:cNvSpPr/>
            <p:nvPr/>
          </p:nvSpPr>
          <p:spPr>
            <a:xfrm>
              <a:off x="8898308" y="5271094"/>
              <a:ext cx="43815" cy="31750"/>
            </a:xfrm>
            <a:custGeom>
              <a:rect b="b" l="l" r="r" t="t"/>
              <a:pathLst>
                <a:path extrusionOk="0" h="31750" w="43815">
                  <a:moveTo>
                    <a:pt x="83" y="31464"/>
                  </a:moveTo>
                  <a:lnTo>
                    <a:pt x="0" y="0"/>
                  </a:lnTo>
                  <a:lnTo>
                    <a:pt x="43267" y="15616"/>
                  </a:lnTo>
                  <a:lnTo>
                    <a:pt x="83" y="31464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8898308" y="5271094"/>
              <a:ext cx="43815" cy="31750"/>
            </a:xfrm>
            <a:custGeom>
              <a:rect b="b" l="l" r="r" t="t"/>
              <a:pathLst>
                <a:path extrusionOk="0" h="31750" w="43815">
                  <a:moveTo>
                    <a:pt x="83" y="31464"/>
                  </a:moveTo>
                  <a:lnTo>
                    <a:pt x="43267" y="15616"/>
                  </a:lnTo>
                  <a:lnTo>
                    <a:pt x="0" y="0"/>
                  </a:lnTo>
                  <a:lnTo>
                    <a:pt x="83" y="31464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2" name="Google Shape;582;p28"/>
          <p:cNvSpPr/>
          <p:nvPr/>
        </p:nvSpPr>
        <p:spPr>
          <a:xfrm>
            <a:off x="11748622" y="8197235"/>
            <a:ext cx="43815" cy="31750"/>
          </a:xfrm>
          <a:custGeom>
            <a:rect b="b" l="l" r="r" t="t"/>
            <a:pathLst>
              <a:path extrusionOk="0" h="31750" w="43815">
                <a:moveTo>
                  <a:pt x="43503" y="0"/>
                </a:moveTo>
                <a:lnTo>
                  <a:pt x="0" y="14942"/>
                </a:lnTo>
                <a:lnTo>
                  <a:pt x="42931" y="31459"/>
                </a:lnTo>
                <a:lnTo>
                  <a:pt x="43503" y="0"/>
                </a:lnTo>
                <a:close/>
              </a:path>
            </a:pathLst>
          </a:cu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9"/>
          <p:cNvSpPr/>
          <p:nvPr/>
        </p:nvSpPr>
        <p:spPr>
          <a:xfrm>
            <a:off x="6537801" y="3849744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7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29"/>
          <p:cNvSpPr txBox="1"/>
          <p:nvPr/>
        </p:nvSpPr>
        <p:spPr>
          <a:xfrm>
            <a:off x="6629876" y="4117734"/>
            <a:ext cx="7462520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305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preetkanw</a:t>
            </a: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al@pes.edu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29"/>
          <p:cNvSpPr/>
          <p:nvPr/>
        </p:nvSpPr>
        <p:spPr>
          <a:xfrm>
            <a:off x="12918529" y="465949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29"/>
          <p:cNvSpPr/>
          <p:nvPr/>
        </p:nvSpPr>
        <p:spPr>
          <a:xfrm>
            <a:off x="376720" y="7319543"/>
            <a:ext cx="1280160" cy="1437640"/>
          </a:xfrm>
          <a:custGeom>
            <a:rect b="b" l="l" r="r" t="t"/>
            <a:pathLst>
              <a:path extrusionOk="0" h="1437640" w="128016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1" name="Google Shape;59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4368" y="2141654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29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5093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538331" y="280327"/>
            <a:ext cx="27933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Lecture Overview</a:t>
            </a:r>
            <a:endParaRPr sz="3000"/>
          </a:p>
        </p:txBody>
      </p:sp>
      <p:sp>
        <p:nvSpPr>
          <p:cNvPr id="68" name="Google Shape;68;p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"/>
          <p:cNvSpPr txBox="1"/>
          <p:nvPr/>
        </p:nvSpPr>
        <p:spPr>
          <a:xfrm>
            <a:off x="459024" y="3728563"/>
            <a:ext cx="6856176" cy="322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this lecture, you will learn about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94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CFG-Control flow graph- Generation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Converting program to SSA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Basic blocks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Generate TAC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70775" y="3227300"/>
            <a:ext cx="6511200" cy="4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538331" y="280327"/>
            <a:ext cx="658939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CFG Representation of Intermediate Code</a:t>
            </a:r>
            <a:endParaRPr sz="3000"/>
          </a:p>
        </p:txBody>
      </p:sp>
      <p:sp>
        <p:nvSpPr>
          <p:cNvPr id="77" name="Google Shape;77;p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 txBox="1"/>
          <p:nvPr/>
        </p:nvSpPr>
        <p:spPr>
          <a:xfrm>
            <a:off x="527546" y="2656051"/>
            <a:ext cx="11249025" cy="4747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443865" lvl="0" marL="45593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	flow	graph	is	graphical	representation	that	exhibits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flow	of	control 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information.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Helps in performing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machine independent optimization.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2F5496"/>
              </a:buClr>
              <a:buSzPts val="4350"/>
              <a:buFont typeface="Arial"/>
              <a:buNone/>
            </a:pPr>
            <a:r>
              <a:t/>
            </a:r>
            <a:endParaRPr sz="4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Benefits of code generation: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1" marL="1627504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–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Better register allocation.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1" marL="1627504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–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Better instruction selection.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1" marL="1627504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–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Helps reduce program cost.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538331" y="280327"/>
            <a:ext cx="658939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CFG Representation of Intermediate Code</a:t>
            </a:r>
            <a:endParaRPr sz="3000"/>
          </a:p>
        </p:txBody>
      </p:sp>
      <p:sp>
        <p:nvSpPr>
          <p:cNvPr id="85" name="Google Shape;85;p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 txBox="1"/>
          <p:nvPr/>
        </p:nvSpPr>
        <p:spPr>
          <a:xfrm>
            <a:off x="527546" y="2656051"/>
            <a:ext cx="11288395" cy="5300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Rules for constructing flow graph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nodes of the flow graph are the basic blocks.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2F5496"/>
              </a:buClr>
              <a:buSzPts val="4350"/>
              <a:buFont typeface="Arial"/>
              <a:buNone/>
            </a:pPr>
            <a:r>
              <a:t/>
            </a:r>
            <a:endParaRPr sz="4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Number the nodes(For example:B1,B2).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2F5496"/>
              </a:buClr>
              <a:buSzPts val="4350"/>
              <a:buFont typeface="Arial"/>
              <a:buNone/>
            </a:pPr>
            <a:r>
              <a:t/>
            </a:r>
            <a:endParaRPr sz="4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first basicblock (i.e B1)is called initial block.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2F5496"/>
              </a:buClr>
              <a:buSzPts val="4350"/>
              <a:buFont typeface="Arial"/>
              <a:buNone/>
            </a:pPr>
            <a:r>
              <a:t/>
            </a:r>
            <a:endParaRPr sz="4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Draw	a	directed	edge	from	the	initial	block	i.eB1to	the	next	block  following B1 i.e B2if B2 immediately follows B1.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538331" y="280327"/>
            <a:ext cx="658939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CFG Representation of Intermediate Code</a:t>
            </a:r>
            <a:endParaRPr sz="3000"/>
          </a:p>
        </p:txBody>
      </p:sp>
      <p:sp>
        <p:nvSpPr>
          <p:cNvPr id="93" name="Google Shape;93;p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 txBox="1"/>
          <p:nvPr/>
        </p:nvSpPr>
        <p:spPr>
          <a:xfrm>
            <a:off x="527546" y="2656051"/>
            <a:ext cx="11287125" cy="5300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Partition intermediate code into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basic blocks.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2F5496"/>
              </a:buClr>
              <a:buSzPts val="4350"/>
              <a:buFont typeface="Arial"/>
              <a:buNone/>
            </a:pPr>
            <a:r>
              <a:t/>
            </a:r>
            <a:endParaRPr sz="4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Nodes of FG : Basic blocks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2F5496"/>
              </a:buClr>
              <a:buSzPts val="4350"/>
              <a:buFont typeface="Arial"/>
              <a:buNone/>
            </a:pPr>
            <a:r>
              <a:t/>
            </a:r>
            <a:endParaRPr sz="4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Add nodes 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Entry node (edge to first block)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Exit node (edge from last block)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2F5496"/>
              </a:buClr>
              <a:buSzPts val="4350"/>
              <a:buFont typeface="Arial"/>
              <a:buNone/>
            </a:pPr>
            <a:r>
              <a:t/>
            </a:r>
            <a:endParaRPr b="0" i="0" sz="4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Edges of FG : indicate which blocks can follow other blocks. (determine  predecessor and successor of a Block).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Basic Blocks</a:t>
            </a:r>
            <a:endParaRPr sz="3000"/>
          </a:p>
        </p:txBody>
      </p:sp>
      <p:sp>
        <p:nvSpPr>
          <p:cNvPr id="101" name="Google Shape;101;p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/>
          <p:nvPr/>
        </p:nvSpPr>
        <p:spPr>
          <a:xfrm>
            <a:off x="527546" y="3208501"/>
            <a:ext cx="167830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	basic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7"/>
          <p:cNvSpPr txBox="1"/>
          <p:nvPr/>
        </p:nvSpPr>
        <p:spPr>
          <a:xfrm>
            <a:off x="2432093" y="3208501"/>
            <a:ext cx="937577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block	consists	of	set	of	statements	which	are	executed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7"/>
          <p:cNvSpPr txBox="1"/>
          <p:nvPr>
            <p:ph idx="1" type="body"/>
          </p:nvPr>
        </p:nvSpPr>
        <p:spPr>
          <a:xfrm>
            <a:off x="527546" y="3637126"/>
            <a:ext cx="11288395" cy="3766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59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sequentially without branching.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3865" lvl="0" marL="45593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lang="en-US"/>
              <a:t>Maximal sequence of consecutive instructions such that,</a:t>
            </a:r>
            <a:endParaRPr/>
          </a:p>
          <a:p>
            <a:pPr indent="-443865" lvl="1" marL="91313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Flow of control can only enter the basic block from the first instruction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Control leaves the block only at the last instruction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2F5496"/>
              </a:buClr>
              <a:buSzPts val="4350"/>
              <a:buFont typeface="Arial"/>
              <a:buNone/>
            </a:pPr>
            <a:r>
              <a:t/>
            </a:r>
            <a:endParaRPr sz="4350"/>
          </a:p>
          <a:p>
            <a:pPr indent="-443865" lvl="0" marL="4559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●"/>
            </a:pPr>
            <a:r>
              <a:rPr lang="en-US">
                <a:solidFill>
                  <a:srgbClr val="C55A11"/>
                </a:solidFill>
              </a:rPr>
              <a:t>Each instruction is assigned to exactly one basic block.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Basic Blocks</a:t>
            </a:r>
            <a:endParaRPr sz="3000"/>
          </a:p>
        </p:txBody>
      </p:sp>
      <p:sp>
        <p:nvSpPr>
          <p:cNvPr id="111" name="Google Shape;111;p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 txBox="1"/>
          <p:nvPr/>
        </p:nvSpPr>
        <p:spPr>
          <a:xfrm>
            <a:off x="527546" y="2656051"/>
            <a:ext cx="11273700" cy="5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Rules for determining basic blocks </a:t>
            </a:r>
            <a:endParaRPr b="1" sz="2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69" lvl="0" marL="9131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Identify leaders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first three address instruction in the intermediate code is a leader.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68453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Any instruction that is the target of a conditional or unconditional  jump is a leader.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1957070" rtl="0" algn="l">
              <a:lnSpc>
                <a:spcPct val="100400"/>
              </a:lnSpc>
              <a:spcBef>
                <a:spcPts val="98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Any instruction that immediately follows a conditional or  unconditional jump is a leader.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48895" rtl="0" algn="l">
              <a:lnSpc>
                <a:spcPct val="100400"/>
              </a:lnSpc>
              <a:spcBef>
                <a:spcPts val="19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first instruction in the basic block is a leader and the basic block ends  just before another leader instruction.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>
            <p:ph type="title"/>
          </p:nvPr>
        </p:nvSpPr>
        <p:spPr>
          <a:xfrm>
            <a:off x="538331" y="280327"/>
            <a:ext cx="26328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Basic Blocks</a:t>
            </a:r>
            <a:endParaRPr sz="3000"/>
          </a:p>
        </p:txBody>
      </p:sp>
      <p:sp>
        <p:nvSpPr>
          <p:cNvPr id="119" name="Google Shape;119;p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9"/>
          <p:cNvSpPr txBox="1"/>
          <p:nvPr/>
        </p:nvSpPr>
        <p:spPr>
          <a:xfrm>
            <a:off x="513699" y="2100426"/>
            <a:ext cx="12777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 txBox="1"/>
          <p:nvPr/>
        </p:nvSpPr>
        <p:spPr>
          <a:xfrm>
            <a:off x="467130" y="3208501"/>
            <a:ext cx="2101800" cy="3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1. i =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just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2. j =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16204" rtl="0" algn="just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3. t1 = 10 * i  4. t2 = t1 + j  5. t3 = 8 * t2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6.	t4 = t3 - 88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7.	a[t4] = 0.0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8.	j = j + 1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 txBox="1"/>
          <p:nvPr/>
        </p:nvSpPr>
        <p:spPr>
          <a:xfrm>
            <a:off x="6177450" y="3379425"/>
            <a:ext cx="4032600" cy="3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924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9.	if j &lt;= 10 goto (3)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10.	i = i + 1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11.	if i &lt;= 10 goto (2)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12.	i =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13.	t5 = i - 1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14.	t6 = 88 * t5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15.	a[t6] = 1.0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16.	i = i +1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17.	if i &lt;= 10 goto (13)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2022-03-21T04:30:31Z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