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9144000" cx="14630400"/>
  <p:notesSz cx="146304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38" roundtripDataSignature="AMtx7mj00/6HyMgTEOiqLOYxc0TRGS/i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0847BE-EDDB-4898-9645-7FE2C690842A}">
  <a:tblStyle styleId="{A20847BE-EDDB-4898-9645-7FE2C690842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3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4"/>
          <p:cNvSpPr txBox="1"/>
          <p:nvPr>
            <p:ph idx="1" type="body"/>
          </p:nvPr>
        </p:nvSpPr>
        <p:spPr>
          <a:xfrm>
            <a:off x="1393325" y="4063851"/>
            <a:ext cx="8620760" cy="36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4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4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4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5"/>
          <p:cNvSpPr txBox="1"/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" type="subTitle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5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5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5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" type="body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2" type="body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6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6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1393325" y="4063851"/>
            <a:ext cx="8620760" cy="36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3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3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hyperlink" Target="mailto:preetkanwal@pes.edu" TargetMode="External"/><Relationship Id="rId4" Type="http://schemas.openxmlformats.org/officeDocument/2006/relationships/hyperlink" Target="mailto:al@pes.edu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5093329" y="3797100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96" y="1353388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/>
          <p:nvPr/>
        </p:nvSpPr>
        <p:spPr>
          <a:xfrm>
            <a:off x="13026835" y="354977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24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923927" y="7952010"/>
            <a:ext cx="534606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Assistant : Sree Pranavi 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538331" y="280327"/>
            <a:ext cx="296862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Local Optimization</a:t>
            </a:r>
            <a:endParaRPr sz="3000"/>
          </a:p>
        </p:txBody>
      </p:sp>
      <p:sp>
        <p:nvSpPr>
          <p:cNvPr id="141" name="Google Shape;141;p1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1"/>
          <p:cNvSpPr txBox="1"/>
          <p:nvPr/>
        </p:nvSpPr>
        <p:spPr>
          <a:xfrm>
            <a:off x="1412375" y="3836521"/>
            <a:ext cx="2057400" cy="3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 = 4 * 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 = i * j + 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49225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 = 15 * a * c  e = i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 = e * j + i * 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1"/>
          <p:cNvSpPr txBox="1"/>
          <p:nvPr/>
        </p:nvSpPr>
        <p:spPr>
          <a:xfrm>
            <a:off x="8792499" y="1983113"/>
            <a:ext cx="1497300" cy="29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9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42875" rtl="0" algn="l">
              <a:lnSpc>
                <a:spcPct val="120678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t1 = 4 * a  b = t1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16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t2 = i * j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4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t3 = t2 + b  c = t3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8862174" y="5243538"/>
            <a:ext cx="1609800" cy="3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75565" rtl="0" algn="just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t4 = 15 * a  t5 = t4 * c  d = t5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 = i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t6 = e * j  t7 = i * a  t8 = t6 + t7  c = t8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11"/>
          <p:cNvGrpSpPr/>
          <p:nvPr/>
        </p:nvGrpSpPr>
        <p:grpSpPr>
          <a:xfrm>
            <a:off x="4541575" y="5630850"/>
            <a:ext cx="2554605" cy="462915"/>
            <a:chOff x="4541575" y="5630850"/>
            <a:chExt cx="2554605" cy="462915"/>
          </a:xfrm>
        </p:grpSpPr>
        <p:sp>
          <p:nvSpPr>
            <p:cNvPr id="147" name="Google Shape;147;p11"/>
            <p:cNvSpPr/>
            <p:nvPr/>
          </p:nvSpPr>
          <p:spPr>
            <a:xfrm>
              <a:off x="4541575" y="5630850"/>
              <a:ext cx="2554605" cy="462915"/>
            </a:xfrm>
            <a:custGeom>
              <a:rect b="b" l="l" r="r" t="t"/>
              <a:pathLst>
                <a:path extrusionOk="0" h="462914" w="2554604">
                  <a:moveTo>
                    <a:pt x="2323049" y="462899"/>
                  </a:moveTo>
                  <a:lnTo>
                    <a:pt x="2323049" y="347174"/>
                  </a:lnTo>
                  <a:lnTo>
                    <a:pt x="0" y="347174"/>
                  </a:lnTo>
                  <a:lnTo>
                    <a:pt x="0" y="115724"/>
                  </a:lnTo>
                  <a:lnTo>
                    <a:pt x="2323049" y="115724"/>
                  </a:lnTo>
                  <a:lnTo>
                    <a:pt x="2323049" y="0"/>
                  </a:lnTo>
                  <a:lnTo>
                    <a:pt x="2554499" y="231449"/>
                  </a:lnTo>
                  <a:lnTo>
                    <a:pt x="2323049" y="462899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4541575" y="5630850"/>
              <a:ext cx="2554605" cy="462915"/>
            </a:xfrm>
            <a:custGeom>
              <a:rect b="b" l="l" r="r" t="t"/>
              <a:pathLst>
                <a:path extrusionOk="0" h="462914" w="2554604">
                  <a:moveTo>
                    <a:pt x="0" y="115724"/>
                  </a:moveTo>
                  <a:lnTo>
                    <a:pt x="2323049" y="115724"/>
                  </a:lnTo>
                  <a:lnTo>
                    <a:pt x="2323049" y="0"/>
                  </a:lnTo>
                  <a:lnTo>
                    <a:pt x="2554499" y="231449"/>
                  </a:lnTo>
                  <a:lnTo>
                    <a:pt x="2323049" y="462899"/>
                  </a:lnTo>
                  <a:lnTo>
                    <a:pt x="2323049" y="347174"/>
                  </a:lnTo>
                  <a:lnTo>
                    <a:pt x="0" y="347174"/>
                  </a:lnTo>
                  <a:lnTo>
                    <a:pt x="0" y="115724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11"/>
          <p:cNvSpPr txBox="1"/>
          <p:nvPr/>
        </p:nvSpPr>
        <p:spPr>
          <a:xfrm>
            <a:off x="5443150" y="5097958"/>
            <a:ext cx="4953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TAC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 txBox="1"/>
          <p:nvPr/>
        </p:nvSpPr>
        <p:spPr>
          <a:xfrm>
            <a:off x="970900" y="2656051"/>
            <a:ext cx="9969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Contd.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type="title"/>
          </p:nvPr>
        </p:nvSpPr>
        <p:spPr>
          <a:xfrm>
            <a:off x="538331" y="280327"/>
            <a:ext cx="296862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Local Optimization</a:t>
            </a:r>
            <a:endParaRPr sz="3000"/>
          </a:p>
        </p:txBody>
      </p:sp>
      <p:sp>
        <p:nvSpPr>
          <p:cNvPr id="156" name="Google Shape;156;p1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2"/>
          <p:cNvSpPr txBox="1"/>
          <p:nvPr/>
        </p:nvSpPr>
        <p:spPr>
          <a:xfrm>
            <a:off x="1412375" y="2847013"/>
            <a:ext cx="1609725" cy="6017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9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55270" rtl="0" algn="l">
              <a:lnSpc>
                <a:spcPct val="120678"/>
              </a:lnSpc>
              <a:spcBef>
                <a:spcPts val="7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t1 = 4 * a 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 = t1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16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t2 = i * j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16839" rtl="0" algn="just">
              <a:lnSpc>
                <a:spcPct val="1004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t3 = t2 + b  c = t3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75565" rtl="0" algn="just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t4 = 15 * a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t5 = t4 * c  d = t5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 = i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t6 =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j  t7 = i * a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t8 = t6 + t7  c = t8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2"/>
          <p:cNvSpPr txBox="1"/>
          <p:nvPr/>
        </p:nvSpPr>
        <p:spPr>
          <a:xfrm>
            <a:off x="8792499" y="3038446"/>
            <a:ext cx="124714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55357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 = 4 * a  t2 = i * j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2"/>
          <p:cNvSpPr txBox="1"/>
          <p:nvPr/>
        </p:nvSpPr>
        <p:spPr>
          <a:xfrm>
            <a:off x="8792499" y="4695796"/>
            <a:ext cx="1538605" cy="278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 = t2 + b  t4 = 15 * a  d = t4 * c  t7 = i * 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 = t2 + t7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Google Shape;161;p12"/>
          <p:cNvGrpSpPr/>
          <p:nvPr/>
        </p:nvGrpSpPr>
        <p:grpSpPr>
          <a:xfrm>
            <a:off x="4541575" y="5630850"/>
            <a:ext cx="2554605" cy="462915"/>
            <a:chOff x="4541575" y="5630850"/>
            <a:chExt cx="2554605" cy="462915"/>
          </a:xfrm>
        </p:grpSpPr>
        <p:sp>
          <p:nvSpPr>
            <p:cNvPr id="162" name="Google Shape;162;p12"/>
            <p:cNvSpPr/>
            <p:nvPr/>
          </p:nvSpPr>
          <p:spPr>
            <a:xfrm>
              <a:off x="4541575" y="5630850"/>
              <a:ext cx="2554605" cy="462915"/>
            </a:xfrm>
            <a:custGeom>
              <a:rect b="b" l="l" r="r" t="t"/>
              <a:pathLst>
                <a:path extrusionOk="0" h="462914" w="2554604">
                  <a:moveTo>
                    <a:pt x="2323049" y="462899"/>
                  </a:moveTo>
                  <a:lnTo>
                    <a:pt x="2323049" y="347174"/>
                  </a:lnTo>
                  <a:lnTo>
                    <a:pt x="0" y="347174"/>
                  </a:lnTo>
                  <a:lnTo>
                    <a:pt x="0" y="115724"/>
                  </a:lnTo>
                  <a:lnTo>
                    <a:pt x="2323049" y="115724"/>
                  </a:lnTo>
                  <a:lnTo>
                    <a:pt x="2323049" y="0"/>
                  </a:lnTo>
                  <a:lnTo>
                    <a:pt x="2554499" y="231449"/>
                  </a:lnTo>
                  <a:lnTo>
                    <a:pt x="2323049" y="462899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2"/>
            <p:cNvSpPr/>
            <p:nvPr/>
          </p:nvSpPr>
          <p:spPr>
            <a:xfrm>
              <a:off x="4541575" y="5630850"/>
              <a:ext cx="2554605" cy="462915"/>
            </a:xfrm>
            <a:custGeom>
              <a:rect b="b" l="l" r="r" t="t"/>
              <a:pathLst>
                <a:path extrusionOk="0" h="462914" w="2554604">
                  <a:moveTo>
                    <a:pt x="0" y="115724"/>
                  </a:moveTo>
                  <a:lnTo>
                    <a:pt x="2323049" y="115724"/>
                  </a:lnTo>
                  <a:lnTo>
                    <a:pt x="2323049" y="0"/>
                  </a:lnTo>
                  <a:lnTo>
                    <a:pt x="2554499" y="231449"/>
                  </a:lnTo>
                  <a:lnTo>
                    <a:pt x="2323049" y="462899"/>
                  </a:lnTo>
                  <a:lnTo>
                    <a:pt x="2323049" y="347174"/>
                  </a:lnTo>
                  <a:lnTo>
                    <a:pt x="0" y="347174"/>
                  </a:lnTo>
                  <a:lnTo>
                    <a:pt x="0" y="115724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p12"/>
          <p:cNvSpPr txBox="1"/>
          <p:nvPr/>
        </p:nvSpPr>
        <p:spPr>
          <a:xfrm>
            <a:off x="4678478" y="5097958"/>
            <a:ext cx="212598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Copy prop &amp; CSE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2"/>
          <p:cNvSpPr txBox="1"/>
          <p:nvPr/>
        </p:nvSpPr>
        <p:spPr>
          <a:xfrm>
            <a:off x="970900" y="2046451"/>
            <a:ext cx="9969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Contd.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type="title"/>
          </p:nvPr>
        </p:nvSpPr>
        <p:spPr>
          <a:xfrm>
            <a:off x="538331" y="280327"/>
            <a:ext cx="296862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Local Optimization</a:t>
            </a:r>
            <a:endParaRPr sz="3000"/>
          </a:p>
        </p:txBody>
      </p:sp>
      <p:sp>
        <p:nvSpPr>
          <p:cNvPr id="171" name="Google Shape;171;p1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3"/>
          <p:cNvSpPr txBox="1"/>
          <p:nvPr/>
        </p:nvSpPr>
        <p:spPr>
          <a:xfrm>
            <a:off x="1412375" y="3274546"/>
            <a:ext cx="1538605" cy="4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00025" rtl="0" algn="just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 = 4 * a  t2 = i * j  c = t2 + 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5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t4 = 15 * a  d = t4 * c  t7 = i * 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 = t2 + t7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 txBox="1"/>
          <p:nvPr/>
        </p:nvSpPr>
        <p:spPr>
          <a:xfrm>
            <a:off x="8792499" y="3038446"/>
            <a:ext cx="1181735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 = 40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t2 = i * j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 txBox="1"/>
          <p:nvPr/>
        </p:nvSpPr>
        <p:spPr>
          <a:xfrm>
            <a:off x="8792499" y="4695796"/>
            <a:ext cx="1455420" cy="278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116839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 = t2 + b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t4 = 150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55357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 = t4 * c  t7 = i * 10  c = t2 + t7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" name="Google Shape;176;p13"/>
          <p:cNvGrpSpPr/>
          <p:nvPr/>
        </p:nvGrpSpPr>
        <p:grpSpPr>
          <a:xfrm>
            <a:off x="4541575" y="5630850"/>
            <a:ext cx="2554605" cy="462915"/>
            <a:chOff x="4541575" y="5630850"/>
            <a:chExt cx="2554605" cy="462915"/>
          </a:xfrm>
        </p:grpSpPr>
        <p:sp>
          <p:nvSpPr>
            <p:cNvPr id="177" name="Google Shape;177;p13"/>
            <p:cNvSpPr/>
            <p:nvPr/>
          </p:nvSpPr>
          <p:spPr>
            <a:xfrm>
              <a:off x="4541575" y="5630850"/>
              <a:ext cx="2554605" cy="462915"/>
            </a:xfrm>
            <a:custGeom>
              <a:rect b="b" l="l" r="r" t="t"/>
              <a:pathLst>
                <a:path extrusionOk="0" h="462914" w="2554604">
                  <a:moveTo>
                    <a:pt x="2323049" y="462899"/>
                  </a:moveTo>
                  <a:lnTo>
                    <a:pt x="2323049" y="347174"/>
                  </a:lnTo>
                  <a:lnTo>
                    <a:pt x="0" y="347174"/>
                  </a:lnTo>
                  <a:lnTo>
                    <a:pt x="0" y="115724"/>
                  </a:lnTo>
                  <a:lnTo>
                    <a:pt x="2323049" y="115724"/>
                  </a:lnTo>
                  <a:lnTo>
                    <a:pt x="2323049" y="0"/>
                  </a:lnTo>
                  <a:lnTo>
                    <a:pt x="2554499" y="231449"/>
                  </a:lnTo>
                  <a:lnTo>
                    <a:pt x="2323049" y="462899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4541575" y="5630850"/>
              <a:ext cx="2554605" cy="462915"/>
            </a:xfrm>
            <a:custGeom>
              <a:rect b="b" l="l" r="r" t="t"/>
              <a:pathLst>
                <a:path extrusionOk="0" h="462914" w="2554604">
                  <a:moveTo>
                    <a:pt x="0" y="115724"/>
                  </a:moveTo>
                  <a:lnTo>
                    <a:pt x="2323049" y="115724"/>
                  </a:lnTo>
                  <a:lnTo>
                    <a:pt x="2323049" y="0"/>
                  </a:lnTo>
                  <a:lnTo>
                    <a:pt x="2554499" y="231449"/>
                  </a:lnTo>
                  <a:lnTo>
                    <a:pt x="2323049" y="462899"/>
                  </a:lnTo>
                  <a:lnTo>
                    <a:pt x="2323049" y="347174"/>
                  </a:lnTo>
                  <a:lnTo>
                    <a:pt x="0" y="347174"/>
                  </a:lnTo>
                  <a:lnTo>
                    <a:pt x="0" y="115724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13"/>
          <p:cNvSpPr txBox="1"/>
          <p:nvPr/>
        </p:nvSpPr>
        <p:spPr>
          <a:xfrm>
            <a:off x="4617905" y="5097958"/>
            <a:ext cx="224663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Const prop &amp; fold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3"/>
          <p:cNvSpPr txBox="1"/>
          <p:nvPr/>
        </p:nvSpPr>
        <p:spPr>
          <a:xfrm>
            <a:off x="970900" y="2046451"/>
            <a:ext cx="9969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Contd.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type="title"/>
          </p:nvPr>
        </p:nvSpPr>
        <p:spPr>
          <a:xfrm>
            <a:off x="538331" y="280327"/>
            <a:ext cx="296862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Local Optimization</a:t>
            </a:r>
            <a:endParaRPr sz="3000"/>
          </a:p>
        </p:txBody>
      </p:sp>
      <p:sp>
        <p:nvSpPr>
          <p:cNvPr id="186" name="Google Shape;186;p1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4"/>
          <p:cNvSpPr txBox="1"/>
          <p:nvPr/>
        </p:nvSpPr>
        <p:spPr>
          <a:xfrm>
            <a:off x="1412375" y="3379321"/>
            <a:ext cx="1455420" cy="4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 = 40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16839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t2 = i * j  c = t2 + b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t4 = 150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5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 = t4 * c  t7 = i * 10  c = t2 + t7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 txBox="1"/>
          <p:nvPr/>
        </p:nvSpPr>
        <p:spPr>
          <a:xfrm>
            <a:off x="8792499" y="3038446"/>
            <a:ext cx="1181735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 = 40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t2 = i * j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 txBox="1"/>
          <p:nvPr/>
        </p:nvSpPr>
        <p:spPr>
          <a:xfrm>
            <a:off x="8792499" y="4695796"/>
            <a:ext cx="1581785" cy="278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73025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 = t2 +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40 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t4 = 150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55357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 =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150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 c  t7 = i * 10  c = t2 + t7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1" name="Google Shape;191;p14"/>
          <p:cNvGrpSpPr/>
          <p:nvPr/>
        </p:nvGrpSpPr>
        <p:grpSpPr>
          <a:xfrm>
            <a:off x="4541575" y="5630850"/>
            <a:ext cx="2554605" cy="462915"/>
            <a:chOff x="4541575" y="5630850"/>
            <a:chExt cx="2554605" cy="462915"/>
          </a:xfrm>
        </p:grpSpPr>
        <p:sp>
          <p:nvSpPr>
            <p:cNvPr id="192" name="Google Shape;192;p14"/>
            <p:cNvSpPr/>
            <p:nvPr/>
          </p:nvSpPr>
          <p:spPr>
            <a:xfrm>
              <a:off x="4541575" y="5630850"/>
              <a:ext cx="2554605" cy="462915"/>
            </a:xfrm>
            <a:custGeom>
              <a:rect b="b" l="l" r="r" t="t"/>
              <a:pathLst>
                <a:path extrusionOk="0" h="462914" w="2554604">
                  <a:moveTo>
                    <a:pt x="2323049" y="462899"/>
                  </a:moveTo>
                  <a:lnTo>
                    <a:pt x="2323049" y="347174"/>
                  </a:lnTo>
                  <a:lnTo>
                    <a:pt x="0" y="347174"/>
                  </a:lnTo>
                  <a:lnTo>
                    <a:pt x="0" y="115724"/>
                  </a:lnTo>
                  <a:lnTo>
                    <a:pt x="2323049" y="115724"/>
                  </a:lnTo>
                  <a:lnTo>
                    <a:pt x="2323049" y="0"/>
                  </a:lnTo>
                  <a:lnTo>
                    <a:pt x="2554499" y="231449"/>
                  </a:lnTo>
                  <a:lnTo>
                    <a:pt x="2323049" y="462899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4541575" y="5630850"/>
              <a:ext cx="2554605" cy="462915"/>
            </a:xfrm>
            <a:custGeom>
              <a:rect b="b" l="l" r="r" t="t"/>
              <a:pathLst>
                <a:path extrusionOk="0" h="462914" w="2554604">
                  <a:moveTo>
                    <a:pt x="0" y="115724"/>
                  </a:moveTo>
                  <a:lnTo>
                    <a:pt x="2323049" y="115724"/>
                  </a:lnTo>
                  <a:lnTo>
                    <a:pt x="2323049" y="0"/>
                  </a:lnTo>
                  <a:lnTo>
                    <a:pt x="2554499" y="231449"/>
                  </a:lnTo>
                  <a:lnTo>
                    <a:pt x="2323049" y="462899"/>
                  </a:lnTo>
                  <a:lnTo>
                    <a:pt x="2323049" y="347174"/>
                  </a:lnTo>
                  <a:lnTo>
                    <a:pt x="0" y="347174"/>
                  </a:lnTo>
                  <a:lnTo>
                    <a:pt x="0" y="115724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14"/>
          <p:cNvSpPr txBox="1"/>
          <p:nvPr/>
        </p:nvSpPr>
        <p:spPr>
          <a:xfrm>
            <a:off x="5041246" y="5097958"/>
            <a:ext cx="140081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Const prop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970900" y="2046451"/>
            <a:ext cx="9969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Contd.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>
            <p:ph type="title"/>
          </p:nvPr>
        </p:nvSpPr>
        <p:spPr>
          <a:xfrm>
            <a:off x="538331" y="280327"/>
            <a:ext cx="296862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Local Optimization</a:t>
            </a:r>
            <a:endParaRPr sz="3000"/>
          </a:p>
        </p:txBody>
      </p:sp>
      <p:sp>
        <p:nvSpPr>
          <p:cNvPr id="201" name="Google Shape;201;p1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5"/>
          <p:cNvSpPr txBox="1"/>
          <p:nvPr/>
        </p:nvSpPr>
        <p:spPr>
          <a:xfrm>
            <a:off x="1412375" y="3379321"/>
            <a:ext cx="1579245" cy="4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 = 40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t2 = i * j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71755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 = t2 + 40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t4 = 150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5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 = 150 * c  t7 = i * 10  c = t2 + t7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8792499" y="3590896"/>
            <a:ext cx="1511935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t2 = i * j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 = t2 + 40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5"/>
          <p:cNvSpPr txBox="1"/>
          <p:nvPr/>
        </p:nvSpPr>
        <p:spPr>
          <a:xfrm>
            <a:off x="8792499" y="4695796"/>
            <a:ext cx="1579245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 = 150 * c  t7 = i * 10  c = t2 + t7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15"/>
          <p:cNvGrpSpPr/>
          <p:nvPr/>
        </p:nvGrpSpPr>
        <p:grpSpPr>
          <a:xfrm>
            <a:off x="4541575" y="5630850"/>
            <a:ext cx="2554605" cy="462915"/>
            <a:chOff x="4541575" y="5630850"/>
            <a:chExt cx="2554605" cy="462915"/>
          </a:xfrm>
        </p:grpSpPr>
        <p:sp>
          <p:nvSpPr>
            <p:cNvPr id="207" name="Google Shape;207;p15"/>
            <p:cNvSpPr/>
            <p:nvPr/>
          </p:nvSpPr>
          <p:spPr>
            <a:xfrm>
              <a:off x="4541575" y="5630850"/>
              <a:ext cx="2554605" cy="462915"/>
            </a:xfrm>
            <a:custGeom>
              <a:rect b="b" l="l" r="r" t="t"/>
              <a:pathLst>
                <a:path extrusionOk="0" h="462914" w="2554604">
                  <a:moveTo>
                    <a:pt x="2323049" y="462899"/>
                  </a:moveTo>
                  <a:lnTo>
                    <a:pt x="2323049" y="347174"/>
                  </a:lnTo>
                  <a:lnTo>
                    <a:pt x="0" y="347174"/>
                  </a:lnTo>
                  <a:lnTo>
                    <a:pt x="0" y="115724"/>
                  </a:lnTo>
                  <a:lnTo>
                    <a:pt x="2323049" y="115724"/>
                  </a:lnTo>
                  <a:lnTo>
                    <a:pt x="2323049" y="0"/>
                  </a:lnTo>
                  <a:lnTo>
                    <a:pt x="2554499" y="231449"/>
                  </a:lnTo>
                  <a:lnTo>
                    <a:pt x="2323049" y="462899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4541575" y="5630850"/>
              <a:ext cx="2554605" cy="462915"/>
            </a:xfrm>
            <a:custGeom>
              <a:rect b="b" l="l" r="r" t="t"/>
              <a:pathLst>
                <a:path extrusionOk="0" h="462914" w="2554604">
                  <a:moveTo>
                    <a:pt x="0" y="115724"/>
                  </a:moveTo>
                  <a:lnTo>
                    <a:pt x="2323049" y="115724"/>
                  </a:lnTo>
                  <a:lnTo>
                    <a:pt x="2323049" y="0"/>
                  </a:lnTo>
                  <a:lnTo>
                    <a:pt x="2554499" y="231449"/>
                  </a:lnTo>
                  <a:lnTo>
                    <a:pt x="2323049" y="462899"/>
                  </a:lnTo>
                  <a:lnTo>
                    <a:pt x="2323049" y="347174"/>
                  </a:lnTo>
                  <a:lnTo>
                    <a:pt x="0" y="347174"/>
                  </a:lnTo>
                  <a:lnTo>
                    <a:pt x="0" y="115724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15"/>
          <p:cNvSpPr txBox="1"/>
          <p:nvPr/>
        </p:nvSpPr>
        <p:spPr>
          <a:xfrm>
            <a:off x="4736819" y="5097958"/>
            <a:ext cx="2009139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Dead Code Elim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5"/>
          <p:cNvSpPr txBox="1"/>
          <p:nvPr/>
        </p:nvSpPr>
        <p:spPr>
          <a:xfrm>
            <a:off x="970900" y="2046451"/>
            <a:ext cx="9969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Contd.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/>
          <p:nvPr>
            <p:ph type="title"/>
          </p:nvPr>
        </p:nvSpPr>
        <p:spPr>
          <a:xfrm>
            <a:off x="538331" y="280327"/>
            <a:ext cx="46729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Local Optimization using DAG</a:t>
            </a:r>
            <a:endParaRPr sz="3000"/>
          </a:p>
        </p:txBody>
      </p:sp>
      <p:sp>
        <p:nvSpPr>
          <p:cNvPr id="216" name="Google Shape;216;p1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6"/>
          <p:cNvSpPr txBox="1"/>
          <p:nvPr/>
        </p:nvSpPr>
        <p:spPr>
          <a:xfrm>
            <a:off x="970900" y="1971521"/>
            <a:ext cx="8630285" cy="2251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Apply local optimization on the following block using DAG.</a:t>
            </a:r>
            <a:endParaRPr b="1"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spcBef>
                <a:spcPts val="10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Finding local common sub expression</a:t>
            </a:r>
            <a:endParaRPr b="1" sz="280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970900" y="4187671"/>
            <a:ext cx="1273175" cy="2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just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= b + c  b = a – d  c = b + c  d = a - 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/>
          <p:nvPr>
            <p:ph type="title"/>
          </p:nvPr>
        </p:nvSpPr>
        <p:spPr>
          <a:xfrm>
            <a:off x="538331" y="280327"/>
            <a:ext cx="296862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Local Optimization</a:t>
            </a:r>
            <a:endParaRPr sz="3000"/>
          </a:p>
        </p:txBody>
      </p:sp>
      <p:sp>
        <p:nvSpPr>
          <p:cNvPr id="225" name="Google Shape;225;p1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7"/>
          <p:cNvSpPr txBox="1"/>
          <p:nvPr/>
        </p:nvSpPr>
        <p:spPr>
          <a:xfrm>
            <a:off x="9778950" y="4554126"/>
            <a:ext cx="12153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= b + 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7"/>
          <p:cNvSpPr txBox="1"/>
          <p:nvPr/>
        </p:nvSpPr>
        <p:spPr>
          <a:xfrm>
            <a:off x="9778950" y="4984021"/>
            <a:ext cx="1257300" cy="15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just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 = a – d  c = b + c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 = 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7"/>
          <p:cNvSpPr txBox="1"/>
          <p:nvPr/>
        </p:nvSpPr>
        <p:spPr>
          <a:xfrm>
            <a:off x="970900" y="2046451"/>
            <a:ext cx="9969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Contd.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5749949" y="2172199"/>
            <a:ext cx="1120775" cy="1054735"/>
          </a:xfrm>
          <a:custGeom>
            <a:rect b="b" l="l" r="r" t="t"/>
            <a:pathLst>
              <a:path extrusionOk="0" h="1054735" w="1120775">
                <a:moveTo>
                  <a:pt x="0" y="527099"/>
                </a:moveTo>
                <a:lnTo>
                  <a:pt x="2055" y="481619"/>
                </a:lnTo>
                <a:lnTo>
                  <a:pt x="8111" y="437213"/>
                </a:lnTo>
                <a:lnTo>
                  <a:pt x="17998" y="394040"/>
                </a:lnTo>
                <a:lnTo>
                  <a:pt x="31549" y="352257"/>
                </a:lnTo>
                <a:lnTo>
                  <a:pt x="48595" y="312024"/>
                </a:lnTo>
                <a:lnTo>
                  <a:pt x="68968" y="273497"/>
                </a:lnTo>
                <a:lnTo>
                  <a:pt x="92500" y="236836"/>
                </a:lnTo>
                <a:lnTo>
                  <a:pt x="119024" y="202199"/>
                </a:lnTo>
                <a:lnTo>
                  <a:pt x="148370" y="169744"/>
                </a:lnTo>
                <a:lnTo>
                  <a:pt x="180371" y="139628"/>
                </a:lnTo>
                <a:lnTo>
                  <a:pt x="214858" y="112011"/>
                </a:lnTo>
                <a:lnTo>
                  <a:pt x="251664" y="87050"/>
                </a:lnTo>
                <a:lnTo>
                  <a:pt x="290620" y="64905"/>
                </a:lnTo>
                <a:lnTo>
                  <a:pt x="331559" y="45732"/>
                </a:lnTo>
                <a:lnTo>
                  <a:pt x="374311" y="29690"/>
                </a:lnTo>
                <a:lnTo>
                  <a:pt x="418710" y="16938"/>
                </a:lnTo>
                <a:lnTo>
                  <a:pt x="464586" y="7633"/>
                </a:lnTo>
                <a:lnTo>
                  <a:pt x="511772" y="1934"/>
                </a:lnTo>
                <a:lnTo>
                  <a:pt x="560099" y="0"/>
                </a:lnTo>
                <a:lnTo>
                  <a:pt x="609347" y="2040"/>
                </a:lnTo>
                <a:lnTo>
                  <a:pt x="657886" y="8093"/>
                </a:lnTo>
                <a:lnTo>
                  <a:pt x="705458" y="18058"/>
                </a:lnTo>
                <a:lnTo>
                  <a:pt x="751806" y="31836"/>
                </a:lnTo>
                <a:lnTo>
                  <a:pt x="796672" y="49325"/>
                </a:lnTo>
                <a:lnTo>
                  <a:pt x="839797" y="70424"/>
                </a:lnTo>
                <a:lnTo>
                  <a:pt x="880924" y="95035"/>
                </a:lnTo>
                <a:lnTo>
                  <a:pt x="919794" y="123054"/>
                </a:lnTo>
                <a:lnTo>
                  <a:pt x="956150" y="154383"/>
                </a:lnTo>
                <a:lnTo>
                  <a:pt x="993357" y="193046"/>
                </a:lnTo>
                <a:lnTo>
                  <a:pt x="1026096" y="234664"/>
                </a:lnTo>
                <a:lnTo>
                  <a:pt x="1054216" y="278893"/>
                </a:lnTo>
                <a:lnTo>
                  <a:pt x="1077565" y="325387"/>
                </a:lnTo>
                <a:lnTo>
                  <a:pt x="1095989" y="373800"/>
                </a:lnTo>
                <a:lnTo>
                  <a:pt x="1109338" y="423787"/>
                </a:lnTo>
                <a:lnTo>
                  <a:pt x="1117459" y="475002"/>
                </a:lnTo>
                <a:lnTo>
                  <a:pt x="1120199" y="527099"/>
                </a:lnTo>
                <a:lnTo>
                  <a:pt x="1118144" y="572580"/>
                </a:lnTo>
                <a:lnTo>
                  <a:pt x="1112088" y="616986"/>
                </a:lnTo>
                <a:lnTo>
                  <a:pt x="1102201" y="660159"/>
                </a:lnTo>
                <a:lnTo>
                  <a:pt x="1088650" y="701942"/>
                </a:lnTo>
                <a:lnTo>
                  <a:pt x="1071604" y="742175"/>
                </a:lnTo>
                <a:lnTo>
                  <a:pt x="1051231" y="780702"/>
                </a:lnTo>
                <a:lnTo>
                  <a:pt x="1027698" y="817363"/>
                </a:lnTo>
                <a:lnTo>
                  <a:pt x="1001175" y="852000"/>
                </a:lnTo>
                <a:lnTo>
                  <a:pt x="971829" y="884455"/>
                </a:lnTo>
                <a:lnTo>
                  <a:pt x="939828" y="914571"/>
                </a:lnTo>
                <a:lnTo>
                  <a:pt x="905341" y="942188"/>
                </a:lnTo>
                <a:lnTo>
                  <a:pt x="868535" y="967149"/>
                </a:lnTo>
                <a:lnTo>
                  <a:pt x="829579" y="989294"/>
                </a:lnTo>
                <a:lnTo>
                  <a:pt x="788640" y="1008467"/>
                </a:lnTo>
                <a:lnTo>
                  <a:pt x="745888" y="1024509"/>
                </a:lnTo>
                <a:lnTo>
                  <a:pt x="701489" y="1037261"/>
                </a:lnTo>
                <a:lnTo>
                  <a:pt x="655613" y="1046566"/>
                </a:lnTo>
                <a:lnTo>
                  <a:pt x="608427" y="1052265"/>
                </a:lnTo>
                <a:lnTo>
                  <a:pt x="560099" y="1054199"/>
                </a:lnTo>
                <a:lnTo>
                  <a:pt x="511772" y="1052265"/>
                </a:lnTo>
                <a:lnTo>
                  <a:pt x="464586" y="1046566"/>
                </a:lnTo>
                <a:lnTo>
                  <a:pt x="418710" y="1037261"/>
                </a:lnTo>
                <a:lnTo>
                  <a:pt x="374311" y="1024509"/>
                </a:lnTo>
                <a:lnTo>
                  <a:pt x="331559" y="1008467"/>
                </a:lnTo>
                <a:lnTo>
                  <a:pt x="290620" y="989294"/>
                </a:lnTo>
                <a:lnTo>
                  <a:pt x="251664" y="967149"/>
                </a:lnTo>
                <a:lnTo>
                  <a:pt x="214858" y="942188"/>
                </a:lnTo>
                <a:lnTo>
                  <a:pt x="180371" y="914571"/>
                </a:lnTo>
                <a:lnTo>
                  <a:pt x="148370" y="884455"/>
                </a:lnTo>
                <a:lnTo>
                  <a:pt x="119024" y="852000"/>
                </a:lnTo>
                <a:lnTo>
                  <a:pt x="92500" y="817363"/>
                </a:lnTo>
                <a:lnTo>
                  <a:pt x="68968" y="780702"/>
                </a:lnTo>
                <a:lnTo>
                  <a:pt x="48595" y="742175"/>
                </a:lnTo>
                <a:lnTo>
                  <a:pt x="31549" y="701942"/>
                </a:lnTo>
                <a:lnTo>
                  <a:pt x="17998" y="660159"/>
                </a:lnTo>
                <a:lnTo>
                  <a:pt x="8111" y="616986"/>
                </a:lnTo>
                <a:lnTo>
                  <a:pt x="2055" y="572580"/>
                </a:lnTo>
                <a:lnTo>
                  <a:pt x="0" y="527099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7"/>
          <p:cNvSpPr txBox="1"/>
          <p:nvPr/>
        </p:nvSpPr>
        <p:spPr>
          <a:xfrm>
            <a:off x="6208809" y="2458063"/>
            <a:ext cx="2025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3548450" y="3324149"/>
            <a:ext cx="1120775" cy="1054735"/>
          </a:xfrm>
          <a:custGeom>
            <a:rect b="b" l="l" r="r" t="t"/>
            <a:pathLst>
              <a:path extrusionOk="0" h="1054735" w="1120775">
                <a:moveTo>
                  <a:pt x="0" y="527099"/>
                </a:moveTo>
                <a:lnTo>
                  <a:pt x="2055" y="481619"/>
                </a:lnTo>
                <a:lnTo>
                  <a:pt x="8111" y="437213"/>
                </a:lnTo>
                <a:lnTo>
                  <a:pt x="17998" y="394040"/>
                </a:lnTo>
                <a:lnTo>
                  <a:pt x="31549" y="352257"/>
                </a:lnTo>
                <a:lnTo>
                  <a:pt x="48595" y="312024"/>
                </a:lnTo>
                <a:lnTo>
                  <a:pt x="68968" y="273497"/>
                </a:lnTo>
                <a:lnTo>
                  <a:pt x="92500" y="236836"/>
                </a:lnTo>
                <a:lnTo>
                  <a:pt x="119024" y="202199"/>
                </a:lnTo>
                <a:lnTo>
                  <a:pt x="148370" y="169744"/>
                </a:lnTo>
                <a:lnTo>
                  <a:pt x="180371" y="139628"/>
                </a:lnTo>
                <a:lnTo>
                  <a:pt x="214858" y="112011"/>
                </a:lnTo>
                <a:lnTo>
                  <a:pt x="251664" y="87050"/>
                </a:lnTo>
                <a:lnTo>
                  <a:pt x="290620" y="64905"/>
                </a:lnTo>
                <a:lnTo>
                  <a:pt x="331559" y="45732"/>
                </a:lnTo>
                <a:lnTo>
                  <a:pt x="374311" y="29690"/>
                </a:lnTo>
                <a:lnTo>
                  <a:pt x="418710" y="16938"/>
                </a:lnTo>
                <a:lnTo>
                  <a:pt x="464586" y="7633"/>
                </a:lnTo>
                <a:lnTo>
                  <a:pt x="511772" y="1934"/>
                </a:lnTo>
                <a:lnTo>
                  <a:pt x="560099" y="0"/>
                </a:lnTo>
                <a:lnTo>
                  <a:pt x="609347" y="2040"/>
                </a:lnTo>
                <a:lnTo>
                  <a:pt x="657886" y="8093"/>
                </a:lnTo>
                <a:lnTo>
                  <a:pt x="705458" y="18058"/>
                </a:lnTo>
                <a:lnTo>
                  <a:pt x="751806" y="31836"/>
                </a:lnTo>
                <a:lnTo>
                  <a:pt x="796672" y="49325"/>
                </a:lnTo>
                <a:lnTo>
                  <a:pt x="839797" y="70424"/>
                </a:lnTo>
                <a:lnTo>
                  <a:pt x="880923" y="95035"/>
                </a:lnTo>
                <a:lnTo>
                  <a:pt x="919794" y="123054"/>
                </a:lnTo>
                <a:lnTo>
                  <a:pt x="956150" y="154383"/>
                </a:lnTo>
                <a:lnTo>
                  <a:pt x="993357" y="193046"/>
                </a:lnTo>
                <a:lnTo>
                  <a:pt x="1026096" y="234664"/>
                </a:lnTo>
                <a:lnTo>
                  <a:pt x="1054216" y="278893"/>
                </a:lnTo>
                <a:lnTo>
                  <a:pt x="1077564" y="325387"/>
                </a:lnTo>
                <a:lnTo>
                  <a:pt x="1095989" y="373800"/>
                </a:lnTo>
                <a:lnTo>
                  <a:pt x="1109338" y="423787"/>
                </a:lnTo>
                <a:lnTo>
                  <a:pt x="1117459" y="475002"/>
                </a:lnTo>
                <a:lnTo>
                  <a:pt x="1120199" y="527099"/>
                </a:lnTo>
                <a:lnTo>
                  <a:pt x="1118144" y="572580"/>
                </a:lnTo>
                <a:lnTo>
                  <a:pt x="1112088" y="616986"/>
                </a:lnTo>
                <a:lnTo>
                  <a:pt x="1102201" y="660159"/>
                </a:lnTo>
                <a:lnTo>
                  <a:pt x="1088650" y="701942"/>
                </a:lnTo>
                <a:lnTo>
                  <a:pt x="1071604" y="742175"/>
                </a:lnTo>
                <a:lnTo>
                  <a:pt x="1051231" y="780702"/>
                </a:lnTo>
                <a:lnTo>
                  <a:pt x="1027699" y="817363"/>
                </a:lnTo>
                <a:lnTo>
                  <a:pt x="1001175" y="852000"/>
                </a:lnTo>
                <a:lnTo>
                  <a:pt x="971829" y="884455"/>
                </a:lnTo>
                <a:lnTo>
                  <a:pt x="939828" y="914571"/>
                </a:lnTo>
                <a:lnTo>
                  <a:pt x="905341" y="942188"/>
                </a:lnTo>
                <a:lnTo>
                  <a:pt x="868535" y="967149"/>
                </a:lnTo>
                <a:lnTo>
                  <a:pt x="829579" y="989294"/>
                </a:lnTo>
                <a:lnTo>
                  <a:pt x="788640" y="1008467"/>
                </a:lnTo>
                <a:lnTo>
                  <a:pt x="745888" y="1024509"/>
                </a:lnTo>
                <a:lnTo>
                  <a:pt x="701489" y="1037261"/>
                </a:lnTo>
                <a:lnTo>
                  <a:pt x="655613" y="1046566"/>
                </a:lnTo>
                <a:lnTo>
                  <a:pt x="608427" y="1052265"/>
                </a:lnTo>
                <a:lnTo>
                  <a:pt x="560099" y="1054199"/>
                </a:lnTo>
                <a:lnTo>
                  <a:pt x="511772" y="1052265"/>
                </a:lnTo>
                <a:lnTo>
                  <a:pt x="464586" y="1046566"/>
                </a:lnTo>
                <a:lnTo>
                  <a:pt x="418710" y="1037261"/>
                </a:lnTo>
                <a:lnTo>
                  <a:pt x="374311" y="1024509"/>
                </a:lnTo>
                <a:lnTo>
                  <a:pt x="331559" y="1008467"/>
                </a:lnTo>
                <a:lnTo>
                  <a:pt x="290620" y="989294"/>
                </a:lnTo>
                <a:lnTo>
                  <a:pt x="251664" y="967149"/>
                </a:lnTo>
                <a:lnTo>
                  <a:pt x="214858" y="942188"/>
                </a:lnTo>
                <a:lnTo>
                  <a:pt x="180371" y="914571"/>
                </a:lnTo>
                <a:lnTo>
                  <a:pt x="148370" y="884455"/>
                </a:lnTo>
                <a:lnTo>
                  <a:pt x="119024" y="852000"/>
                </a:lnTo>
                <a:lnTo>
                  <a:pt x="92500" y="817363"/>
                </a:lnTo>
                <a:lnTo>
                  <a:pt x="68968" y="780702"/>
                </a:lnTo>
                <a:lnTo>
                  <a:pt x="48595" y="742175"/>
                </a:lnTo>
                <a:lnTo>
                  <a:pt x="31549" y="701942"/>
                </a:lnTo>
                <a:lnTo>
                  <a:pt x="17998" y="660159"/>
                </a:lnTo>
                <a:lnTo>
                  <a:pt x="8111" y="616986"/>
                </a:lnTo>
                <a:lnTo>
                  <a:pt x="2055" y="572580"/>
                </a:lnTo>
                <a:lnTo>
                  <a:pt x="0" y="527099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7"/>
          <p:cNvSpPr txBox="1"/>
          <p:nvPr/>
        </p:nvSpPr>
        <p:spPr>
          <a:xfrm>
            <a:off x="4041423" y="3610013"/>
            <a:ext cx="1346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5749949" y="5031399"/>
            <a:ext cx="1120775" cy="1054735"/>
          </a:xfrm>
          <a:custGeom>
            <a:rect b="b" l="l" r="r" t="t"/>
            <a:pathLst>
              <a:path extrusionOk="0" h="1054735" w="1120775">
                <a:moveTo>
                  <a:pt x="0" y="527099"/>
                </a:moveTo>
                <a:lnTo>
                  <a:pt x="2055" y="481619"/>
                </a:lnTo>
                <a:lnTo>
                  <a:pt x="8111" y="437213"/>
                </a:lnTo>
                <a:lnTo>
                  <a:pt x="17998" y="394040"/>
                </a:lnTo>
                <a:lnTo>
                  <a:pt x="31549" y="352257"/>
                </a:lnTo>
                <a:lnTo>
                  <a:pt x="48595" y="312024"/>
                </a:lnTo>
                <a:lnTo>
                  <a:pt x="68968" y="273497"/>
                </a:lnTo>
                <a:lnTo>
                  <a:pt x="92500" y="236836"/>
                </a:lnTo>
                <a:lnTo>
                  <a:pt x="119024" y="202199"/>
                </a:lnTo>
                <a:lnTo>
                  <a:pt x="148370" y="169744"/>
                </a:lnTo>
                <a:lnTo>
                  <a:pt x="180371" y="139628"/>
                </a:lnTo>
                <a:lnTo>
                  <a:pt x="214858" y="112011"/>
                </a:lnTo>
                <a:lnTo>
                  <a:pt x="251664" y="87050"/>
                </a:lnTo>
                <a:lnTo>
                  <a:pt x="290620" y="64905"/>
                </a:lnTo>
                <a:lnTo>
                  <a:pt x="331559" y="45732"/>
                </a:lnTo>
                <a:lnTo>
                  <a:pt x="374311" y="29690"/>
                </a:lnTo>
                <a:lnTo>
                  <a:pt x="418710" y="16938"/>
                </a:lnTo>
                <a:lnTo>
                  <a:pt x="464586" y="7633"/>
                </a:lnTo>
                <a:lnTo>
                  <a:pt x="511772" y="1934"/>
                </a:lnTo>
                <a:lnTo>
                  <a:pt x="560099" y="0"/>
                </a:lnTo>
                <a:lnTo>
                  <a:pt x="609347" y="2040"/>
                </a:lnTo>
                <a:lnTo>
                  <a:pt x="657886" y="8093"/>
                </a:lnTo>
                <a:lnTo>
                  <a:pt x="705458" y="18058"/>
                </a:lnTo>
                <a:lnTo>
                  <a:pt x="751806" y="31836"/>
                </a:lnTo>
                <a:lnTo>
                  <a:pt x="796672" y="49325"/>
                </a:lnTo>
                <a:lnTo>
                  <a:pt x="839797" y="70424"/>
                </a:lnTo>
                <a:lnTo>
                  <a:pt x="880924" y="95035"/>
                </a:lnTo>
                <a:lnTo>
                  <a:pt x="919794" y="123054"/>
                </a:lnTo>
                <a:lnTo>
                  <a:pt x="956150" y="154383"/>
                </a:lnTo>
                <a:lnTo>
                  <a:pt x="993357" y="193046"/>
                </a:lnTo>
                <a:lnTo>
                  <a:pt x="1026096" y="234664"/>
                </a:lnTo>
                <a:lnTo>
                  <a:pt x="1054216" y="278893"/>
                </a:lnTo>
                <a:lnTo>
                  <a:pt x="1077565" y="325387"/>
                </a:lnTo>
                <a:lnTo>
                  <a:pt x="1095989" y="373800"/>
                </a:lnTo>
                <a:lnTo>
                  <a:pt x="1109338" y="423787"/>
                </a:lnTo>
                <a:lnTo>
                  <a:pt x="1117459" y="475002"/>
                </a:lnTo>
                <a:lnTo>
                  <a:pt x="1120199" y="527099"/>
                </a:lnTo>
                <a:lnTo>
                  <a:pt x="1118144" y="572580"/>
                </a:lnTo>
                <a:lnTo>
                  <a:pt x="1112088" y="616986"/>
                </a:lnTo>
                <a:lnTo>
                  <a:pt x="1102201" y="660159"/>
                </a:lnTo>
                <a:lnTo>
                  <a:pt x="1088650" y="701942"/>
                </a:lnTo>
                <a:lnTo>
                  <a:pt x="1071604" y="742175"/>
                </a:lnTo>
                <a:lnTo>
                  <a:pt x="1051231" y="780702"/>
                </a:lnTo>
                <a:lnTo>
                  <a:pt x="1027698" y="817363"/>
                </a:lnTo>
                <a:lnTo>
                  <a:pt x="1001175" y="852000"/>
                </a:lnTo>
                <a:lnTo>
                  <a:pt x="971829" y="884455"/>
                </a:lnTo>
                <a:lnTo>
                  <a:pt x="939828" y="914571"/>
                </a:lnTo>
                <a:lnTo>
                  <a:pt x="905341" y="942188"/>
                </a:lnTo>
                <a:lnTo>
                  <a:pt x="868535" y="967149"/>
                </a:lnTo>
                <a:lnTo>
                  <a:pt x="829579" y="989294"/>
                </a:lnTo>
                <a:lnTo>
                  <a:pt x="788640" y="1008467"/>
                </a:lnTo>
                <a:lnTo>
                  <a:pt x="745888" y="1024509"/>
                </a:lnTo>
                <a:lnTo>
                  <a:pt x="701489" y="1037261"/>
                </a:lnTo>
                <a:lnTo>
                  <a:pt x="655613" y="1046566"/>
                </a:lnTo>
                <a:lnTo>
                  <a:pt x="608427" y="1052265"/>
                </a:lnTo>
                <a:lnTo>
                  <a:pt x="560099" y="1054199"/>
                </a:lnTo>
                <a:lnTo>
                  <a:pt x="511772" y="1052265"/>
                </a:lnTo>
                <a:lnTo>
                  <a:pt x="464586" y="1046566"/>
                </a:lnTo>
                <a:lnTo>
                  <a:pt x="418710" y="1037261"/>
                </a:lnTo>
                <a:lnTo>
                  <a:pt x="374311" y="1024509"/>
                </a:lnTo>
                <a:lnTo>
                  <a:pt x="331559" y="1008467"/>
                </a:lnTo>
                <a:lnTo>
                  <a:pt x="290620" y="989294"/>
                </a:lnTo>
                <a:lnTo>
                  <a:pt x="251664" y="967149"/>
                </a:lnTo>
                <a:lnTo>
                  <a:pt x="214858" y="942188"/>
                </a:lnTo>
                <a:lnTo>
                  <a:pt x="180371" y="914571"/>
                </a:lnTo>
                <a:lnTo>
                  <a:pt x="148370" y="884455"/>
                </a:lnTo>
                <a:lnTo>
                  <a:pt x="119024" y="852000"/>
                </a:lnTo>
                <a:lnTo>
                  <a:pt x="92500" y="817363"/>
                </a:lnTo>
                <a:lnTo>
                  <a:pt x="68968" y="780702"/>
                </a:lnTo>
                <a:lnTo>
                  <a:pt x="48595" y="742175"/>
                </a:lnTo>
                <a:lnTo>
                  <a:pt x="31549" y="701942"/>
                </a:lnTo>
                <a:lnTo>
                  <a:pt x="17998" y="660159"/>
                </a:lnTo>
                <a:lnTo>
                  <a:pt x="8111" y="616986"/>
                </a:lnTo>
                <a:lnTo>
                  <a:pt x="2055" y="572580"/>
                </a:lnTo>
                <a:lnTo>
                  <a:pt x="0" y="527099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7"/>
          <p:cNvSpPr txBox="1"/>
          <p:nvPr/>
        </p:nvSpPr>
        <p:spPr>
          <a:xfrm>
            <a:off x="6203948" y="5317263"/>
            <a:ext cx="21272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1986850" y="5031399"/>
            <a:ext cx="1120775" cy="1054735"/>
          </a:xfrm>
          <a:custGeom>
            <a:rect b="b" l="l" r="r" t="t"/>
            <a:pathLst>
              <a:path extrusionOk="0" h="1054735" w="1120775">
                <a:moveTo>
                  <a:pt x="0" y="527099"/>
                </a:moveTo>
                <a:lnTo>
                  <a:pt x="2055" y="481619"/>
                </a:lnTo>
                <a:lnTo>
                  <a:pt x="8111" y="437213"/>
                </a:lnTo>
                <a:lnTo>
                  <a:pt x="17998" y="394040"/>
                </a:lnTo>
                <a:lnTo>
                  <a:pt x="31549" y="352257"/>
                </a:lnTo>
                <a:lnTo>
                  <a:pt x="48595" y="312024"/>
                </a:lnTo>
                <a:lnTo>
                  <a:pt x="68968" y="273497"/>
                </a:lnTo>
                <a:lnTo>
                  <a:pt x="92500" y="236836"/>
                </a:lnTo>
                <a:lnTo>
                  <a:pt x="119024" y="202199"/>
                </a:lnTo>
                <a:lnTo>
                  <a:pt x="148370" y="169744"/>
                </a:lnTo>
                <a:lnTo>
                  <a:pt x="180371" y="139628"/>
                </a:lnTo>
                <a:lnTo>
                  <a:pt x="214858" y="112011"/>
                </a:lnTo>
                <a:lnTo>
                  <a:pt x="251664" y="87050"/>
                </a:lnTo>
                <a:lnTo>
                  <a:pt x="290620" y="64905"/>
                </a:lnTo>
                <a:lnTo>
                  <a:pt x="331559" y="45732"/>
                </a:lnTo>
                <a:lnTo>
                  <a:pt x="374311" y="29690"/>
                </a:lnTo>
                <a:lnTo>
                  <a:pt x="418710" y="16938"/>
                </a:lnTo>
                <a:lnTo>
                  <a:pt x="464586" y="7633"/>
                </a:lnTo>
                <a:lnTo>
                  <a:pt x="511772" y="1934"/>
                </a:lnTo>
                <a:lnTo>
                  <a:pt x="560099" y="0"/>
                </a:lnTo>
                <a:lnTo>
                  <a:pt x="609347" y="2040"/>
                </a:lnTo>
                <a:lnTo>
                  <a:pt x="657886" y="8093"/>
                </a:lnTo>
                <a:lnTo>
                  <a:pt x="705458" y="18058"/>
                </a:lnTo>
                <a:lnTo>
                  <a:pt x="751806" y="31836"/>
                </a:lnTo>
                <a:lnTo>
                  <a:pt x="796672" y="49325"/>
                </a:lnTo>
                <a:lnTo>
                  <a:pt x="839797" y="70424"/>
                </a:lnTo>
                <a:lnTo>
                  <a:pt x="880923" y="95035"/>
                </a:lnTo>
                <a:lnTo>
                  <a:pt x="919794" y="123054"/>
                </a:lnTo>
                <a:lnTo>
                  <a:pt x="956150" y="154383"/>
                </a:lnTo>
                <a:lnTo>
                  <a:pt x="993357" y="193046"/>
                </a:lnTo>
                <a:lnTo>
                  <a:pt x="1026096" y="234664"/>
                </a:lnTo>
                <a:lnTo>
                  <a:pt x="1054216" y="278893"/>
                </a:lnTo>
                <a:lnTo>
                  <a:pt x="1077564" y="325387"/>
                </a:lnTo>
                <a:lnTo>
                  <a:pt x="1095989" y="373800"/>
                </a:lnTo>
                <a:lnTo>
                  <a:pt x="1109338" y="423787"/>
                </a:lnTo>
                <a:lnTo>
                  <a:pt x="1117459" y="475002"/>
                </a:lnTo>
                <a:lnTo>
                  <a:pt x="1120199" y="527099"/>
                </a:lnTo>
                <a:lnTo>
                  <a:pt x="1118144" y="572580"/>
                </a:lnTo>
                <a:lnTo>
                  <a:pt x="1112088" y="616986"/>
                </a:lnTo>
                <a:lnTo>
                  <a:pt x="1102201" y="660159"/>
                </a:lnTo>
                <a:lnTo>
                  <a:pt x="1088650" y="701942"/>
                </a:lnTo>
                <a:lnTo>
                  <a:pt x="1071604" y="742175"/>
                </a:lnTo>
                <a:lnTo>
                  <a:pt x="1051231" y="780702"/>
                </a:lnTo>
                <a:lnTo>
                  <a:pt x="1027699" y="817363"/>
                </a:lnTo>
                <a:lnTo>
                  <a:pt x="1001175" y="852000"/>
                </a:lnTo>
                <a:lnTo>
                  <a:pt x="971829" y="884455"/>
                </a:lnTo>
                <a:lnTo>
                  <a:pt x="939828" y="914571"/>
                </a:lnTo>
                <a:lnTo>
                  <a:pt x="905341" y="942188"/>
                </a:lnTo>
                <a:lnTo>
                  <a:pt x="868535" y="967149"/>
                </a:lnTo>
                <a:lnTo>
                  <a:pt x="829579" y="989294"/>
                </a:lnTo>
                <a:lnTo>
                  <a:pt x="788640" y="1008467"/>
                </a:lnTo>
                <a:lnTo>
                  <a:pt x="745888" y="1024509"/>
                </a:lnTo>
                <a:lnTo>
                  <a:pt x="701489" y="1037261"/>
                </a:lnTo>
                <a:lnTo>
                  <a:pt x="655613" y="1046566"/>
                </a:lnTo>
                <a:lnTo>
                  <a:pt x="608427" y="1052265"/>
                </a:lnTo>
                <a:lnTo>
                  <a:pt x="560099" y="1054199"/>
                </a:lnTo>
                <a:lnTo>
                  <a:pt x="511772" y="1052265"/>
                </a:lnTo>
                <a:lnTo>
                  <a:pt x="464586" y="1046566"/>
                </a:lnTo>
                <a:lnTo>
                  <a:pt x="418710" y="1037261"/>
                </a:lnTo>
                <a:lnTo>
                  <a:pt x="374311" y="1024509"/>
                </a:lnTo>
                <a:lnTo>
                  <a:pt x="331559" y="1008467"/>
                </a:lnTo>
                <a:lnTo>
                  <a:pt x="290620" y="989294"/>
                </a:lnTo>
                <a:lnTo>
                  <a:pt x="251664" y="967149"/>
                </a:lnTo>
                <a:lnTo>
                  <a:pt x="214858" y="942188"/>
                </a:lnTo>
                <a:lnTo>
                  <a:pt x="180371" y="914571"/>
                </a:lnTo>
                <a:lnTo>
                  <a:pt x="148370" y="884455"/>
                </a:lnTo>
                <a:lnTo>
                  <a:pt x="119024" y="852000"/>
                </a:lnTo>
                <a:lnTo>
                  <a:pt x="92500" y="817363"/>
                </a:lnTo>
                <a:lnTo>
                  <a:pt x="68968" y="780702"/>
                </a:lnTo>
                <a:lnTo>
                  <a:pt x="48595" y="742175"/>
                </a:lnTo>
                <a:lnTo>
                  <a:pt x="31549" y="701942"/>
                </a:lnTo>
                <a:lnTo>
                  <a:pt x="17998" y="660159"/>
                </a:lnTo>
                <a:lnTo>
                  <a:pt x="8111" y="616986"/>
                </a:lnTo>
                <a:lnTo>
                  <a:pt x="2055" y="572580"/>
                </a:lnTo>
                <a:lnTo>
                  <a:pt x="0" y="527099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7"/>
          <p:cNvSpPr txBox="1"/>
          <p:nvPr/>
        </p:nvSpPr>
        <p:spPr>
          <a:xfrm>
            <a:off x="2445709" y="5317263"/>
            <a:ext cx="2025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3548450" y="7480224"/>
            <a:ext cx="1120775" cy="1054735"/>
          </a:xfrm>
          <a:custGeom>
            <a:rect b="b" l="l" r="r" t="t"/>
            <a:pathLst>
              <a:path extrusionOk="0" h="1054734" w="1120775">
                <a:moveTo>
                  <a:pt x="0" y="527099"/>
                </a:moveTo>
                <a:lnTo>
                  <a:pt x="2055" y="481619"/>
                </a:lnTo>
                <a:lnTo>
                  <a:pt x="8111" y="437213"/>
                </a:lnTo>
                <a:lnTo>
                  <a:pt x="17998" y="394040"/>
                </a:lnTo>
                <a:lnTo>
                  <a:pt x="31549" y="352257"/>
                </a:lnTo>
                <a:lnTo>
                  <a:pt x="48595" y="312024"/>
                </a:lnTo>
                <a:lnTo>
                  <a:pt x="68968" y="273497"/>
                </a:lnTo>
                <a:lnTo>
                  <a:pt x="92500" y="236836"/>
                </a:lnTo>
                <a:lnTo>
                  <a:pt x="119024" y="202199"/>
                </a:lnTo>
                <a:lnTo>
                  <a:pt x="148370" y="169744"/>
                </a:lnTo>
                <a:lnTo>
                  <a:pt x="180371" y="139628"/>
                </a:lnTo>
                <a:lnTo>
                  <a:pt x="214858" y="112011"/>
                </a:lnTo>
                <a:lnTo>
                  <a:pt x="251664" y="87050"/>
                </a:lnTo>
                <a:lnTo>
                  <a:pt x="290620" y="64905"/>
                </a:lnTo>
                <a:lnTo>
                  <a:pt x="331559" y="45732"/>
                </a:lnTo>
                <a:lnTo>
                  <a:pt x="374311" y="29690"/>
                </a:lnTo>
                <a:lnTo>
                  <a:pt x="418710" y="16938"/>
                </a:lnTo>
                <a:lnTo>
                  <a:pt x="464586" y="7633"/>
                </a:lnTo>
                <a:lnTo>
                  <a:pt x="511772" y="1934"/>
                </a:lnTo>
                <a:lnTo>
                  <a:pt x="560099" y="0"/>
                </a:lnTo>
                <a:lnTo>
                  <a:pt x="609347" y="2040"/>
                </a:lnTo>
                <a:lnTo>
                  <a:pt x="657886" y="8093"/>
                </a:lnTo>
                <a:lnTo>
                  <a:pt x="705458" y="18058"/>
                </a:lnTo>
                <a:lnTo>
                  <a:pt x="751806" y="31836"/>
                </a:lnTo>
                <a:lnTo>
                  <a:pt x="796672" y="49325"/>
                </a:lnTo>
                <a:lnTo>
                  <a:pt x="839797" y="70425"/>
                </a:lnTo>
                <a:lnTo>
                  <a:pt x="880923" y="95035"/>
                </a:lnTo>
                <a:lnTo>
                  <a:pt x="919794" y="123055"/>
                </a:lnTo>
                <a:lnTo>
                  <a:pt x="956150" y="154384"/>
                </a:lnTo>
                <a:lnTo>
                  <a:pt x="993357" y="193046"/>
                </a:lnTo>
                <a:lnTo>
                  <a:pt x="1026096" y="234664"/>
                </a:lnTo>
                <a:lnTo>
                  <a:pt x="1054216" y="278893"/>
                </a:lnTo>
                <a:lnTo>
                  <a:pt x="1077564" y="325387"/>
                </a:lnTo>
                <a:lnTo>
                  <a:pt x="1095989" y="373801"/>
                </a:lnTo>
                <a:lnTo>
                  <a:pt x="1109338" y="423787"/>
                </a:lnTo>
                <a:lnTo>
                  <a:pt x="1117459" y="475002"/>
                </a:lnTo>
                <a:lnTo>
                  <a:pt x="1120199" y="527099"/>
                </a:lnTo>
                <a:lnTo>
                  <a:pt x="1118144" y="572580"/>
                </a:lnTo>
                <a:lnTo>
                  <a:pt x="1112088" y="616986"/>
                </a:lnTo>
                <a:lnTo>
                  <a:pt x="1102201" y="660159"/>
                </a:lnTo>
                <a:lnTo>
                  <a:pt x="1088650" y="701942"/>
                </a:lnTo>
                <a:lnTo>
                  <a:pt x="1071604" y="742175"/>
                </a:lnTo>
                <a:lnTo>
                  <a:pt x="1051231" y="780702"/>
                </a:lnTo>
                <a:lnTo>
                  <a:pt x="1027699" y="817363"/>
                </a:lnTo>
                <a:lnTo>
                  <a:pt x="1001175" y="852000"/>
                </a:lnTo>
                <a:lnTo>
                  <a:pt x="971829" y="884455"/>
                </a:lnTo>
                <a:lnTo>
                  <a:pt x="939828" y="914571"/>
                </a:lnTo>
                <a:lnTo>
                  <a:pt x="905341" y="942188"/>
                </a:lnTo>
                <a:lnTo>
                  <a:pt x="868535" y="967149"/>
                </a:lnTo>
                <a:lnTo>
                  <a:pt x="829579" y="989294"/>
                </a:lnTo>
                <a:lnTo>
                  <a:pt x="788640" y="1008467"/>
                </a:lnTo>
                <a:lnTo>
                  <a:pt x="745888" y="1024509"/>
                </a:lnTo>
                <a:lnTo>
                  <a:pt x="701489" y="1037261"/>
                </a:lnTo>
                <a:lnTo>
                  <a:pt x="655613" y="1046566"/>
                </a:lnTo>
                <a:lnTo>
                  <a:pt x="608427" y="1052265"/>
                </a:lnTo>
                <a:lnTo>
                  <a:pt x="560099" y="1054199"/>
                </a:lnTo>
                <a:lnTo>
                  <a:pt x="511772" y="1052265"/>
                </a:lnTo>
                <a:lnTo>
                  <a:pt x="464586" y="1046566"/>
                </a:lnTo>
                <a:lnTo>
                  <a:pt x="418710" y="1037261"/>
                </a:lnTo>
                <a:lnTo>
                  <a:pt x="374311" y="1024509"/>
                </a:lnTo>
                <a:lnTo>
                  <a:pt x="331559" y="1008467"/>
                </a:lnTo>
                <a:lnTo>
                  <a:pt x="290620" y="989294"/>
                </a:lnTo>
                <a:lnTo>
                  <a:pt x="251664" y="967149"/>
                </a:lnTo>
                <a:lnTo>
                  <a:pt x="214858" y="942188"/>
                </a:lnTo>
                <a:lnTo>
                  <a:pt x="180371" y="914571"/>
                </a:lnTo>
                <a:lnTo>
                  <a:pt x="148370" y="884455"/>
                </a:lnTo>
                <a:lnTo>
                  <a:pt x="119024" y="852000"/>
                </a:lnTo>
                <a:lnTo>
                  <a:pt x="92500" y="817363"/>
                </a:lnTo>
                <a:lnTo>
                  <a:pt x="68968" y="780702"/>
                </a:lnTo>
                <a:lnTo>
                  <a:pt x="48595" y="742175"/>
                </a:lnTo>
                <a:lnTo>
                  <a:pt x="31549" y="701942"/>
                </a:lnTo>
                <a:lnTo>
                  <a:pt x="17998" y="660159"/>
                </a:lnTo>
                <a:lnTo>
                  <a:pt x="8111" y="616986"/>
                </a:lnTo>
                <a:lnTo>
                  <a:pt x="2055" y="572580"/>
                </a:lnTo>
                <a:lnTo>
                  <a:pt x="0" y="527099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7"/>
          <p:cNvSpPr txBox="1"/>
          <p:nvPr/>
        </p:nvSpPr>
        <p:spPr>
          <a:xfrm>
            <a:off x="4020677" y="7766088"/>
            <a:ext cx="1758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699775" y="7480224"/>
            <a:ext cx="1120775" cy="1054735"/>
          </a:xfrm>
          <a:custGeom>
            <a:rect b="b" l="l" r="r" t="t"/>
            <a:pathLst>
              <a:path extrusionOk="0" h="1054734" w="1120775">
                <a:moveTo>
                  <a:pt x="0" y="527099"/>
                </a:moveTo>
                <a:lnTo>
                  <a:pt x="2055" y="481619"/>
                </a:lnTo>
                <a:lnTo>
                  <a:pt x="8111" y="437213"/>
                </a:lnTo>
                <a:lnTo>
                  <a:pt x="17998" y="394040"/>
                </a:lnTo>
                <a:lnTo>
                  <a:pt x="31549" y="352257"/>
                </a:lnTo>
                <a:lnTo>
                  <a:pt x="48595" y="312024"/>
                </a:lnTo>
                <a:lnTo>
                  <a:pt x="68968" y="273497"/>
                </a:lnTo>
                <a:lnTo>
                  <a:pt x="92500" y="236836"/>
                </a:lnTo>
                <a:lnTo>
                  <a:pt x="119024" y="202199"/>
                </a:lnTo>
                <a:lnTo>
                  <a:pt x="148370" y="169744"/>
                </a:lnTo>
                <a:lnTo>
                  <a:pt x="180371" y="139628"/>
                </a:lnTo>
                <a:lnTo>
                  <a:pt x="214858" y="112011"/>
                </a:lnTo>
                <a:lnTo>
                  <a:pt x="251664" y="87050"/>
                </a:lnTo>
                <a:lnTo>
                  <a:pt x="290620" y="64905"/>
                </a:lnTo>
                <a:lnTo>
                  <a:pt x="331559" y="45732"/>
                </a:lnTo>
                <a:lnTo>
                  <a:pt x="374311" y="29690"/>
                </a:lnTo>
                <a:lnTo>
                  <a:pt x="418710" y="16938"/>
                </a:lnTo>
                <a:lnTo>
                  <a:pt x="464586" y="7633"/>
                </a:lnTo>
                <a:lnTo>
                  <a:pt x="511772" y="1934"/>
                </a:lnTo>
                <a:lnTo>
                  <a:pt x="560099" y="0"/>
                </a:lnTo>
                <a:lnTo>
                  <a:pt x="609347" y="2040"/>
                </a:lnTo>
                <a:lnTo>
                  <a:pt x="657886" y="8093"/>
                </a:lnTo>
                <a:lnTo>
                  <a:pt x="705458" y="18058"/>
                </a:lnTo>
                <a:lnTo>
                  <a:pt x="751806" y="31836"/>
                </a:lnTo>
                <a:lnTo>
                  <a:pt x="796672" y="49325"/>
                </a:lnTo>
                <a:lnTo>
                  <a:pt x="839797" y="70425"/>
                </a:lnTo>
                <a:lnTo>
                  <a:pt x="880923" y="95035"/>
                </a:lnTo>
                <a:lnTo>
                  <a:pt x="919794" y="123055"/>
                </a:lnTo>
                <a:lnTo>
                  <a:pt x="956150" y="154384"/>
                </a:lnTo>
                <a:lnTo>
                  <a:pt x="993357" y="193046"/>
                </a:lnTo>
                <a:lnTo>
                  <a:pt x="1026096" y="234664"/>
                </a:lnTo>
                <a:lnTo>
                  <a:pt x="1054216" y="278893"/>
                </a:lnTo>
                <a:lnTo>
                  <a:pt x="1077564" y="325387"/>
                </a:lnTo>
                <a:lnTo>
                  <a:pt x="1095989" y="373801"/>
                </a:lnTo>
                <a:lnTo>
                  <a:pt x="1109338" y="423787"/>
                </a:lnTo>
                <a:lnTo>
                  <a:pt x="1117459" y="475002"/>
                </a:lnTo>
                <a:lnTo>
                  <a:pt x="1120199" y="527099"/>
                </a:lnTo>
                <a:lnTo>
                  <a:pt x="1118144" y="572580"/>
                </a:lnTo>
                <a:lnTo>
                  <a:pt x="1112088" y="616986"/>
                </a:lnTo>
                <a:lnTo>
                  <a:pt x="1102201" y="660159"/>
                </a:lnTo>
                <a:lnTo>
                  <a:pt x="1088650" y="701942"/>
                </a:lnTo>
                <a:lnTo>
                  <a:pt x="1071604" y="742175"/>
                </a:lnTo>
                <a:lnTo>
                  <a:pt x="1051231" y="780702"/>
                </a:lnTo>
                <a:lnTo>
                  <a:pt x="1027698" y="817363"/>
                </a:lnTo>
                <a:lnTo>
                  <a:pt x="1001175" y="852000"/>
                </a:lnTo>
                <a:lnTo>
                  <a:pt x="971829" y="884455"/>
                </a:lnTo>
                <a:lnTo>
                  <a:pt x="939828" y="914571"/>
                </a:lnTo>
                <a:lnTo>
                  <a:pt x="905341" y="942188"/>
                </a:lnTo>
                <a:lnTo>
                  <a:pt x="868535" y="967149"/>
                </a:lnTo>
                <a:lnTo>
                  <a:pt x="829579" y="989294"/>
                </a:lnTo>
                <a:lnTo>
                  <a:pt x="788640" y="1008467"/>
                </a:lnTo>
                <a:lnTo>
                  <a:pt x="745888" y="1024509"/>
                </a:lnTo>
                <a:lnTo>
                  <a:pt x="701489" y="1037261"/>
                </a:lnTo>
                <a:lnTo>
                  <a:pt x="655613" y="1046566"/>
                </a:lnTo>
                <a:lnTo>
                  <a:pt x="608427" y="1052265"/>
                </a:lnTo>
                <a:lnTo>
                  <a:pt x="560099" y="1054199"/>
                </a:lnTo>
                <a:lnTo>
                  <a:pt x="511772" y="1052265"/>
                </a:lnTo>
                <a:lnTo>
                  <a:pt x="464586" y="1046566"/>
                </a:lnTo>
                <a:lnTo>
                  <a:pt x="418710" y="1037261"/>
                </a:lnTo>
                <a:lnTo>
                  <a:pt x="374311" y="1024509"/>
                </a:lnTo>
                <a:lnTo>
                  <a:pt x="331559" y="1008467"/>
                </a:lnTo>
                <a:lnTo>
                  <a:pt x="290620" y="989294"/>
                </a:lnTo>
                <a:lnTo>
                  <a:pt x="251664" y="967149"/>
                </a:lnTo>
                <a:lnTo>
                  <a:pt x="214858" y="942188"/>
                </a:lnTo>
                <a:lnTo>
                  <a:pt x="180371" y="914571"/>
                </a:lnTo>
                <a:lnTo>
                  <a:pt x="148370" y="884455"/>
                </a:lnTo>
                <a:lnTo>
                  <a:pt x="119024" y="852000"/>
                </a:lnTo>
                <a:lnTo>
                  <a:pt x="92500" y="817363"/>
                </a:lnTo>
                <a:lnTo>
                  <a:pt x="68968" y="780702"/>
                </a:lnTo>
                <a:lnTo>
                  <a:pt x="48595" y="742175"/>
                </a:lnTo>
                <a:lnTo>
                  <a:pt x="31549" y="701942"/>
                </a:lnTo>
                <a:lnTo>
                  <a:pt x="17998" y="660159"/>
                </a:lnTo>
                <a:lnTo>
                  <a:pt x="8111" y="616986"/>
                </a:lnTo>
                <a:lnTo>
                  <a:pt x="2055" y="572580"/>
                </a:lnTo>
                <a:lnTo>
                  <a:pt x="0" y="527099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1153773" y="7766088"/>
            <a:ext cx="21272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1655925" y="2775634"/>
            <a:ext cx="6348095" cy="5368925"/>
          </a:xfrm>
          <a:custGeom>
            <a:rect b="b" l="l" r="r" t="t"/>
            <a:pathLst>
              <a:path extrusionOk="0" h="5368925" w="6348095">
                <a:moveTo>
                  <a:pt x="2848674" y="779099"/>
                </a:moveTo>
                <a:lnTo>
                  <a:pt x="4093974" y="0"/>
                </a:lnTo>
              </a:path>
              <a:path extrusionOk="0" h="5368925" w="6348095">
                <a:moveTo>
                  <a:pt x="1287074" y="2410149"/>
                </a:moveTo>
                <a:lnTo>
                  <a:pt x="2056574" y="1448349"/>
                </a:lnTo>
              </a:path>
              <a:path extrusionOk="0" h="5368925" w="6348095">
                <a:moveTo>
                  <a:pt x="0" y="4858975"/>
                </a:moveTo>
                <a:lnTo>
                  <a:pt x="494999" y="3155574"/>
                </a:lnTo>
              </a:path>
              <a:path extrusionOk="0" h="5368925" w="6348095">
                <a:moveTo>
                  <a:pt x="2848674" y="1448331"/>
                </a:moveTo>
                <a:lnTo>
                  <a:pt x="4258074" y="2410131"/>
                </a:lnTo>
              </a:path>
              <a:path extrusionOk="0" h="5368925" w="6348095">
                <a:moveTo>
                  <a:pt x="1287073" y="3155574"/>
                </a:moveTo>
                <a:lnTo>
                  <a:pt x="2056573" y="4858975"/>
                </a:lnTo>
              </a:path>
              <a:path extrusionOk="0" h="5368925" w="6348095">
                <a:moveTo>
                  <a:pt x="3027124" y="5368835"/>
                </a:moveTo>
                <a:lnTo>
                  <a:pt x="3073038" y="5352991"/>
                </a:lnTo>
                <a:lnTo>
                  <a:pt x="3125893" y="5337298"/>
                </a:lnTo>
                <a:lnTo>
                  <a:pt x="3185290" y="5321672"/>
                </a:lnTo>
                <a:lnTo>
                  <a:pt x="3250827" y="5306030"/>
                </a:lnTo>
                <a:lnTo>
                  <a:pt x="3322103" y="5290291"/>
                </a:lnTo>
                <a:lnTo>
                  <a:pt x="3359769" y="5282359"/>
                </a:lnTo>
                <a:lnTo>
                  <a:pt x="3398718" y="5274372"/>
                </a:lnTo>
                <a:lnTo>
                  <a:pt x="3438902" y="5266318"/>
                </a:lnTo>
                <a:lnTo>
                  <a:pt x="3480270" y="5258189"/>
                </a:lnTo>
                <a:lnTo>
                  <a:pt x="3522772" y="5249973"/>
                </a:lnTo>
                <a:lnTo>
                  <a:pt x="3566359" y="5241660"/>
                </a:lnTo>
                <a:lnTo>
                  <a:pt x="3610979" y="5233240"/>
                </a:lnTo>
                <a:lnTo>
                  <a:pt x="3656583" y="5224703"/>
                </a:lnTo>
                <a:lnTo>
                  <a:pt x="3703120" y="5216038"/>
                </a:lnTo>
                <a:lnTo>
                  <a:pt x="3750542" y="5207234"/>
                </a:lnTo>
                <a:lnTo>
                  <a:pt x="3798796" y="5198282"/>
                </a:lnTo>
                <a:lnTo>
                  <a:pt x="3847834" y="5189171"/>
                </a:lnTo>
                <a:lnTo>
                  <a:pt x="3897606" y="5179891"/>
                </a:lnTo>
                <a:lnTo>
                  <a:pt x="3948060" y="5170432"/>
                </a:lnTo>
                <a:lnTo>
                  <a:pt x="3999147" y="5160782"/>
                </a:lnTo>
                <a:lnTo>
                  <a:pt x="4050817" y="5150932"/>
                </a:lnTo>
                <a:lnTo>
                  <a:pt x="4103020" y="5140872"/>
                </a:lnTo>
                <a:lnTo>
                  <a:pt x="4155706" y="5130591"/>
                </a:lnTo>
                <a:lnTo>
                  <a:pt x="4208824" y="5120079"/>
                </a:lnTo>
                <a:lnTo>
                  <a:pt x="4262325" y="5109325"/>
                </a:lnTo>
                <a:lnTo>
                  <a:pt x="4316158" y="5098319"/>
                </a:lnTo>
                <a:lnTo>
                  <a:pt x="4370273" y="5087051"/>
                </a:lnTo>
                <a:lnTo>
                  <a:pt x="4424620" y="5075511"/>
                </a:lnTo>
                <a:lnTo>
                  <a:pt x="4479149" y="5063687"/>
                </a:lnTo>
                <a:lnTo>
                  <a:pt x="4533810" y="5051570"/>
                </a:lnTo>
                <a:lnTo>
                  <a:pt x="4588553" y="5039150"/>
                </a:lnTo>
                <a:lnTo>
                  <a:pt x="4643327" y="5026416"/>
                </a:lnTo>
                <a:lnTo>
                  <a:pt x="4698083" y="5013357"/>
                </a:lnTo>
                <a:lnTo>
                  <a:pt x="4752770" y="4999964"/>
                </a:lnTo>
                <a:lnTo>
                  <a:pt x="4807339" y="4986226"/>
                </a:lnTo>
                <a:lnTo>
                  <a:pt x="4861738" y="4972133"/>
                </a:lnTo>
                <a:lnTo>
                  <a:pt x="4915919" y="4957674"/>
                </a:lnTo>
                <a:lnTo>
                  <a:pt x="4969831" y="4942839"/>
                </a:lnTo>
                <a:lnTo>
                  <a:pt x="5023423" y="4927618"/>
                </a:lnTo>
                <a:lnTo>
                  <a:pt x="5076646" y="4912000"/>
                </a:lnTo>
                <a:lnTo>
                  <a:pt x="5129450" y="4895975"/>
                </a:lnTo>
                <a:lnTo>
                  <a:pt x="5181784" y="4879533"/>
                </a:lnTo>
                <a:lnTo>
                  <a:pt x="5233599" y="4862663"/>
                </a:lnTo>
                <a:lnTo>
                  <a:pt x="5284844" y="4845356"/>
                </a:lnTo>
                <a:lnTo>
                  <a:pt x="5335469" y="4827600"/>
                </a:lnTo>
                <a:lnTo>
                  <a:pt x="5385424" y="4809385"/>
                </a:lnTo>
                <a:lnTo>
                  <a:pt x="5434659" y="4790701"/>
                </a:lnTo>
                <a:lnTo>
                  <a:pt x="5483124" y="4771538"/>
                </a:lnTo>
                <a:lnTo>
                  <a:pt x="5530769" y="4751885"/>
                </a:lnTo>
                <a:lnTo>
                  <a:pt x="5577543" y="4731733"/>
                </a:lnTo>
                <a:lnTo>
                  <a:pt x="5623396" y="4711070"/>
                </a:lnTo>
                <a:lnTo>
                  <a:pt x="5668279" y="4689886"/>
                </a:lnTo>
                <a:lnTo>
                  <a:pt x="5712141" y="4668171"/>
                </a:lnTo>
                <a:lnTo>
                  <a:pt x="5754933" y="4645915"/>
                </a:lnTo>
                <a:lnTo>
                  <a:pt x="5796603" y="4623107"/>
                </a:lnTo>
                <a:lnTo>
                  <a:pt x="5837102" y="4599737"/>
                </a:lnTo>
                <a:lnTo>
                  <a:pt x="5876380" y="4575795"/>
                </a:lnTo>
                <a:lnTo>
                  <a:pt x="5914386" y="4551270"/>
                </a:lnTo>
                <a:lnTo>
                  <a:pt x="5951071" y="4526152"/>
                </a:lnTo>
                <a:lnTo>
                  <a:pt x="5986385" y="4500430"/>
                </a:lnTo>
                <a:lnTo>
                  <a:pt x="6020277" y="4474095"/>
                </a:lnTo>
                <a:lnTo>
                  <a:pt x="6052697" y="4447136"/>
                </a:lnTo>
                <a:lnTo>
                  <a:pt x="6083595" y="4419542"/>
                </a:lnTo>
                <a:lnTo>
                  <a:pt x="6112921" y="4391304"/>
                </a:lnTo>
                <a:lnTo>
                  <a:pt x="6140625" y="4362410"/>
                </a:lnTo>
                <a:lnTo>
                  <a:pt x="6166657" y="4332852"/>
                </a:lnTo>
                <a:lnTo>
                  <a:pt x="6190966" y="4302617"/>
                </a:lnTo>
                <a:lnTo>
                  <a:pt x="6213503" y="4271696"/>
                </a:lnTo>
                <a:lnTo>
                  <a:pt x="6253059" y="4207755"/>
                </a:lnTo>
                <a:lnTo>
                  <a:pt x="6284924" y="4140945"/>
                </a:lnTo>
                <a:lnTo>
                  <a:pt x="6307035" y="4078018"/>
                </a:lnTo>
                <a:lnTo>
                  <a:pt x="6324142" y="4010250"/>
                </a:lnTo>
                <a:lnTo>
                  <a:pt x="6336445" y="3937889"/>
                </a:lnTo>
                <a:lnTo>
                  <a:pt x="6344142" y="3861186"/>
                </a:lnTo>
                <a:lnTo>
                  <a:pt x="6346326" y="3821283"/>
                </a:lnTo>
                <a:lnTo>
                  <a:pt x="6347434" y="3780388"/>
                </a:lnTo>
                <a:lnTo>
                  <a:pt x="6347490" y="3738532"/>
                </a:lnTo>
                <a:lnTo>
                  <a:pt x="6346520" y="3695746"/>
                </a:lnTo>
                <a:lnTo>
                  <a:pt x="6344548" y="3652060"/>
                </a:lnTo>
                <a:lnTo>
                  <a:pt x="6341600" y="3607507"/>
                </a:lnTo>
                <a:lnTo>
                  <a:pt x="6337700" y="3562116"/>
                </a:lnTo>
                <a:lnTo>
                  <a:pt x="6332874" y="3515920"/>
                </a:lnTo>
                <a:lnTo>
                  <a:pt x="6327146" y="3468950"/>
                </a:lnTo>
                <a:lnTo>
                  <a:pt x="6320542" y="3421236"/>
                </a:lnTo>
                <a:lnTo>
                  <a:pt x="6313085" y="3372809"/>
                </a:lnTo>
                <a:lnTo>
                  <a:pt x="6304802" y="3323702"/>
                </a:lnTo>
                <a:lnTo>
                  <a:pt x="6295717" y="3273944"/>
                </a:lnTo>
                <a:lnTo>
                  <a:pt x="6285855" y="3223567"/>
                </a:lnTo>
                <a:lnTo>
                  <a:pt x="6275242" y="3172603"/>
                </a:lnTo>
                <a:lnTo>
                  <a:pt x="6263901" y="3121081"/>
                </a:lnTo>
                <a:lnTo>
                  <a:pt x="6251859" y="3069034"/>
                </a:lnTo>
                <a:lnTo>
                  <a:pt x="6239139" y="3016492"/>
                </a:lnTo>
                <a:lnTo>
                  <a:pt x="6225768" y="2963487"/>
                </a:lnTo>
                <a:lnTo>
                  <a:pt x="6211769" y="2910050"/>
                </a:lnTo>
                <a:lnTo>
                  <a:pt x="6197168" y="2856211"/>
                </a:lnTo>
                <a:lnTo>
                  <a:pt x="6181991" y="2802003"/>
                </a:lnTo>
                <a:lnTo>
                  <a:pt x="6166260" y="2747455"/>
                </a:lnTo>
                <a:lnTo>
                  <a:pt x="6150003" y="2692600"/>
                </a:lnTo>
                <a:lnTo>
                  <a:pt x="6133244" y="2637467"/>
                </a:lnTo>
                <a:lnTo>
                  <a:pt x="6116007" y="2582090"/>
                </a:lnTo>
                <a:lnTo>
                  <a:pt x="6098318" y="2526497"/>
                </a:lnTo>
                <a:lnTo>
                  <a:pt x="6080201" y="2470722"/>
                </a:lnTo>
                <a:lnTo>
                  <a:pt x="6061682" y="2414794"/>
                </a:lnTo>
                <a:lnTo>
                  <a:pt x="6042786" y="2358745"/>
                </a:lnTo>
                <a:lnTo>
                  <a:pt x="6023537" y="2302606"/>
                </a:lnTo>
                <a:lnTo>
                  <a:pt x="6003960" y="2246408"/>
                </a:lnTo>
                <a:lnTo>
                  <a:pt x="5984081" y="2190182"/>
                </a:lnTo>
                <a:lnTo>
                  <a:pt x="5963925" y="2133959"/>
                </a:lnTo>
                <a:lnTo>
                  <a:pt x="5943515" y="2077771"/>
                </a:lnTo>
                <a:lnTo>
                  <a:pt x="5922879" y="2021649"/>
                </a:lnTo>
                <a:lnTo>
                  <a:pt x="5902039" y="1965623"/>
                </a:lnTo>
                <a:lnTo>
                  <a:pt x="5881021" y="1909725"/>
                </a:lnTo>
                <a:lnTo>
                  <a:pt x="5859851" y="1853986"/>
                </a:lnTo>
                <a:lnTo>
                  <a:pt x="5838553" y="1798437"/>
                </a:lnTo>
                <a:lnTo>
                  <a:pt x="5817152" y="1743109"/>
                </a:lnTo>
                <a:lnTo>
                  <a:pt x="5795673" y="1688033"/>
                </a:lnTo>
                <a:lnTo>
                  <a:pt x="5774141" y="1633241"/>
                </a:lnTo>
                <a:lnTo>
                  <a:pt x="5752581" y="1578763"/>
                </a:lnTo>
                <a:lnTo>
                  <a:pt x="5731019" y="1524630"/>
                </a:lnTo>
                <a:lnTo>
                  <a:pt x="5709478" y="1470875"/>
                </a:lnTo>
                <a:lnTo>
                  <a:pt x="5687984" y="1417527"/>
                </a:lnTo>
                <a:lnTo>
                  <a:pt x="5666561" y="1364618"/>
                </a:lnTo>
                <a:lnTo>
                  <a:pt x="5645236" y="1312180"/>
                </a:lnTo>
                <a:lnTo>
                  <a:pt x="5624032" y="1260242"/>
                </a:lnTo>
                <a:lnTo>
                  <a:pt x="5602975" y="1208837"/>
                </a:lnTo>
                <a:lnTo>
                  <a:pt x="5582090" y="1157995"/>
                </a:lnTo>
                <a:lnTo>
                  <a:pt x="5561402" y="1107748"/>
                </a:lnTo>
                <a:lnTo>
                  <a:pt x="5540935" y="1058127"/>
                </a:lnTo>
                <a:lnTo>
                  <a:pt x="5520714" y="1009162"/>
                </a:lnTo>
                <a:lnTo>
                  <a:pt x="5500765" y="960885"/>
                </a:lnTo>
                <a:lnTo>
                  <a:pt x="5481113" y="913327"/>
                </a:lnTo>
                <a:lnTo>
                  <a:pt x="5461782" y="866519"/>
                </a:lnTo>
                <a:lnTo>
                  <a:pt x="5442798" y="820493"/>
                </a:lnTo>
                <a:lnTo>
                  <a:pt x="5424185" y="775278"/>
                </a:lnTo>
                <a:lnTo>
                  <a:pt x="5405968" y="730908"/>
                </a:lnTo>
                <a:lnTo>
                  <a:pt x="5388173" y="687411"/>
                </a:lnTo>
                <a:lnTo>
                  <a:pt x="5370824" y="644821"/>
                </a:lnTo>
                <a:lnTo>
                  <a:pt x="5353946" y="603167"/>
                </a:lnTo>
                <a:lnTo>
                  <a:pt x="5337564" y="562482"/>
                </a:lnTo>
                <a:lnTo>
                  <a:pt x="5321703" y="522795"/>
                </a:lnTo>
                <a:lnTo>
                  <a:pt x="5306389" y="484139"/>
                </a:lnTo>
                <a:lnTo>
                  <a:pt x="5291646" y="446543"/>
                </a:lnTo>
                <a:lnTo>
                  <a:pt x="5277498" y="410041"/>
                </a:lnTo>
                <a:lnTo>
                  <a:pt x="5251092" y="340437"/>
                </a:lnTo>
                <a:lnTo>
                  <a:pt x="5227369" y="275576"/>
                </a:lnTo>
                <a:lnTo>
                  <a:pt x="5206529" y="215707"/>
                </a:lnTo>
                <a:lnTo>
                  <a:pt x="5188773" y="161079"/>
                </a:lnTo>
                <a:lnTo>
                  <a:pt x="5181113" y="135808"/>
                </a:lnTo>
                <a:lnTo>
                  <a:pt x="5174299" y="111940"/>
                </a:lnTo>
              </a:path>
            </a:pathLst>
          </a:cu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7"/>
          <p:cNvSpPr txBox="1"/>
          <p:nvPr/>
        </p:nvSpPr>
        <p:spPr>
          <a:xfrm>
            <a:off x="1643000" y="4945476"/>
            <a:ext cx="1962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7"/>
          <p:cNvSpPr txBox="1"/>
          <p:nvPr/>
        </p:nvSpPr>
        <p:spPr>
          <a:xfrm>
            <a:off x="2786000" y="3345276"/>
            <a:ext cx="5676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d, 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7"/>
          <p:cNvSpPr txBox="1"/>
          <p:nvPr/>
        </p:nvSpPr>
        <p:spPr>
          <a:xfrm>
            <a:off x="5417506" y="2072426"/>
            <a:ext cx="1758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/>
          <p:nvPr>
            <p:ph type="title"/>
          </p:nvPr>
        </p:nvSpPr>
        <p:spPr>
          <a:xfrm>
            <a:off x="538331" y="280327"/>
            <a:ext cx="46729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Local Optimization using DAG</a:t>
            </a:r>
            <a:endParaRPr sz="3000"/>
          </a:p>
        </p:txBody>
      </p:sp>
      <p:sp>
        <p:nvSpPr>
          <p:cNvPr id="251" name="Google Shape;251;p1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8"/>
          <p:cNvSpPr txBox="1"/>
          <p:nvPr/>
        </p:nvSpPr>
        <p:spPr>
          <a:xfrm>
            <a:off x="970900" y="1971521"/>
            <a:ext cx="8630285" cy="1136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Apply local optimization on the following block using DAG.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8"/>
          <p:cNvSpPr txBox="1"/>
          <p:nvPr/>
        </p:nvSpPr>
        <p:spPr>
          <a:xfrm>
            <a:off x="970900" y="4187671"/>
            <a:ext cx="1273175" cy="2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just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= b + c  b = b – d  c = c + d  e = b + 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>
            <p:ph type="title"/>
          </p:nvPr>
        </p:nvSpPr>
        <p:spPr>
          <a:xfrm>
            <a:off x="538331" y="280327"/>
            <a:ext cx="296862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Local Optimization</a:t>
            </a:r>
            <a:endParaRPr sz="3000"/>
          </a:p>
        </p:txBody>
      </p:sp>
      <p:sp>
        <p:nvSpPr>
          <p:cNvPr id="260" name="Google Shape;260;p1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9"/>
          <p:cNvSpPr txBox="1"/>
          <p:nvPr/>
        </p:nvSpPr>
        <p:spPr>
          <a:xfrm>
            <a:off x="10834849" y="3053621"/>
            <a:ext cx="1273175" cy="2241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5080" rtl="0" algn="just">
              <a:lnSpc>
                <a:spcPct val="129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= b + c  b = b – d  c = c + d  e = b + 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9"/>
          <p:cNvSpPr txBox="1"/>
          <p:nvPr/>
        </p:nvSpPr>
        <p:spPr>
          <a:xfrm>
            <a:off x="970900" y="2046451"/>
            <a:ext cx="9969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Contd.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5749949" y="2172199"/>
            <a:ext cx="1120775" cy="609600"/>
          </a:xfrm>
          <a:custGeom>
            <a:rect b="b" l="l" r="r" t="t"/>
            <a:pathLst>
              <a:path extrusionOk="0" h="609600" w="1120775">
                <a:moveTo>
                  <a:pt x="0" y="304649"/>
                </a:moveTo>
                <a:lnTo>
                  <a:pt x="3286" y="271455"/>
                </a:lnTo>
                <a:lnTo>
                  <a:pt x="12918" y="239295"/>
                </a:lnTo>
                <a:lnTo>
                  <a:pt x="49851" y="178825"/>
                </a:lnTo>
                <a:lnTo>
                  <a:pt x="76470" y="150887"/>
                </a:lnTo>
                <a:lnTo>
                  <a:pt x="108066" y="124727"/>
                </a:lnTo>
                <a:lnTo>
                  <a:pt x="144300" y="100532"/>
                </a:lnTo>
                <a:lnTo>
                  <a:pt x="184829" y="78488"/>
                </a:lnTo>
                <a:lnTo>
                  <a:pt x="229312" y="58779"/>
                </a:lnTo>
                <a:lnTo>
                  <a:pt x="277406" y="41593"/>
                </a:lnTo>
                <a:lnTo>
                  <a:pt x="328771" y="27115"/>
                </a:lnTo>
                <a:lnTo>
                  <a:pt x="383065" y="15531"/>
                </a:lnTo>
                <a:lnTo>
                  <a:pt x="439945" y="7026"/>
                </a:lnTo>
                <a:lnTo>
                  <a:pt x="499070" y="1787"/>
                </a:lnTo>
                <a:lnTo>
                  <a:pt x="560099" y="0"/>
                </a:lnTo>
                <a:lnTo>
                  <a:pt x="621129" y="1787"/>
                </a:lnTo>
                <a:lnTo>
                  <a:pt x="680254" y="7026"/>
                </a:lnTo>
                <a:lnTo>
                  <a:pt x="737134" y="15531"/>
                </a:lnTo>
                <a:lnTo>
                  <a:pt x="791428" y="27115"/>
                </a:lnTo>
                <a:lnTo>
                  <a:pt x="842793" y="41593"/>
                </a:lnTo>
                <a:lnTo>
                  <a:pt x="890887" y="58779"/>
                </a:lnTo>
                <a:lnTo>
                  <a:pt x="935370" y="78488"/>
                </a:lnTo>
                <a:lnTo>
                  <a:pt x="975899" y="100532"/>
                </a:lnTo>
                <a:lnTo>
                  <a:pt x="1012133" y="124727"/>
                </a:lnTo>
                <a:lnTo>
                  <a:pt x="1043729" y="150887"/>
                </a:lnTo>
                <a:lnTo>
                  <a:pt x="1070347" y="178825"/>
                </a:lnTo>
                <a:lnTo>
                  <a:pt x="1107281" y="239295"/>
                </a:lnTo>
                <a:lnTo>
                  <a:pt x="1120199" y="304649"/>
                </a:lnTo>
                <a:lnTo>
                  <a:pt x="1107281" y="370004"/>
                </a:lnTo>
                <a:lnTo>
                  <a:pt x="1070347" y="430474"/>
                </a:lnTo>
                <a:lnTo>
                  <a:pt x="1043729" y="458412"/>
                </a:lnTo>
                <a:lnTo>
                  <a:pt x="1012133" y="484572"/>
                </a:lnTo>
                <a:lnTo>
                  <a:pt x="975899" y="508767"/>
                </a:lnTo>
                <a:lnTo>
                  <a:pt x="935370" y="530811"/>
                </a:lnTo>
                <a:lnTo>
                  <a:pt x="890887" y="550520"/>
                </a:lnTo>
                <a:lnTo>
                  <a:pt x="842793" y="567706"/>
                </a:lnTo>
                <a:lnTo>
                  <a:pt x="791428" y="582184"/>
                </a:lnTo>
                <a:lnTo>
                  <a:pt x="737134" y="593768"/>
                </a:lnTo>
                <a:lnTo>
                  <a:pt x="680254" y="602273"/>
                </a:lnTo>
                <a:lnTo>
                  <a:pt x="621129" y="607512"/>
                </a:lnTo>
                <a:lnTo>
                  <a:pt x="560099" y="609299"/>
                </a:lnTo>
                <a:lnTo>
                  <a:pt x="499070" y="607512"/>
                </a:lnTo>
                <a:lnTo>
                  <a:pt x="439945" y="602273"/>
                </a:lnTo>
                <a:lnTo>
                  <a:pt x="383065" y="593768"/>
                </a:lnTo>
                <a:lnTo>
                  <a:pt x="328771" y="582184"/>
                </a:lnTo>
                <a:lnTo>
                  <a:pt x="277406" y="567706"/>
                </a:lnTo>
                <a:lnTo>
                  <a:pt x="229312" y="550520"/>
                </a:lnTo>
                <a:lnTo>
                  <a:pt x="184829" y="530811"/>
                </a:lnTo>
                <a:lnTo>
                  <a:pt x="144300" y="508767"/>
                </a:lnTo>
                <a:lnTo>
                  <a:pt x="108066" y="484572"/>
                </a:lnTo>
                <a:lnTo>
                  <a:pt x="76470" y="458412"/>
                </a:lnTo>
                <a:lnTo>
                  <a:pt x="49851" y="430474"/>
                </a:lnTo>
                <a:lnTo>
                  <a:pt x="12918" y="370004"/>
                </a:lnTo>
                <a:lnTo>
                  <a:pt x="3286" y="337844"/>
                </a:lnTo>
                <a:lnTo>
                  <a:pt x="0" y="304649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9"/>
          <p:cNvSpPr txBox="1"/>
          <p:nvPr/>
        </p:nvSpPr>
        <p:spPr>
          <a:xfrm>
            <a:off x="6208809" y="2235613"/>
            <a:ext cx="2025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3548450" y="2837969"/>
            <a:ext cx="1120775" cy="609600"/>
          </a:xfrm>
          <a:custGeom>
            <a:rect b="b" l="l" r="r" t="t"/>
            <a:pathLst>
              <a:path extrusionOk="0" h="609600" w="1120775">
                <a:moveTo>
                  <a:pt x="0" y="304649"/>
                </a:moveTo>
                <a:lnTo>
                  <a:pt x="3286" y="271455"/>
                </a:lnTo>
                <a:lnTo>
                  <a:pt x="12918" y="239295"/>
                </a:lnTo>
                <a:lnTo>
                  <a:pt x="49851" y="178825"/>
                </a:lnTo>
                <a:lnTo>
                  <a:pt x="76470" y="150887"/>
                </a:lnTo>
                <a:lnTo>
                  <a:pt x="108066" y="124727"/>
                </a:lnTo>
                <a:lnTo>
                  <a:pt x="144300" y="100532"/>
                </a:lnTo>
                <a:lnTo>
                  <a:pt x="184829" y="78488"/>
                </a:lnTo>
                <a:lnTo>
                  <a:pt x="229312" y="58779"/>
                </a:lnTo>
                <a:lnTo>
                  <a:pt x="277406" y="41593"/>
                </a:lnTo>
                <a:lnTo>
                  <a:pt x="328771" y="27115"/>
                </a:lnTo>
                <a:lnTo>
                  <a:pt x="383065" y="15531"/>
                </a:lnTo>
                <a:lnTo>
                  <a:pt x="439945" y="7026"/>
                </a:lnTo>
                <a:lnTo>
                  <a:pt x="499070" y="1787"/>
                </a:lnTo>
                <a:lnTo>
                  <a:pt x="560099" y="0"/>
                </a:lnTo>
                <a:lnTo>
                  <a:pt x="621129" y="1787"/>
                </a:lnTo>
                <a:lnTo>
                  <a:pt x="680254" y="7026"/>
                </a:lnTo>
                <a:lnTo>
                  <a:pt x="737134" y="15531"/>
                </a:lnTo>
                <a:lnTo>
                  <a:pt x="791428" y="27115"/>
                </a:lnTo>
                <a:lnTo>
                  <a:pt x="842793" y="41593"/>
                </a:lnTo>
                <a:lnTo>
                  <a:pt x="890887" y="58779"/>
                </a:lnTo>
                <a:lnTo>
                  <a:pt x="935370" y="78488"/>
                </a:lnTo>
                <a:lnTo>
                  <a:pt x="975899" y="100532"/>
                </a:lnTo>
                <a:lnTo>
                  <a:pt x="1012133" y="124727"/>
                </a:lnTo>
                <a:lnTo>
                  <a:pt x="1043729" y="150887"/>
                </a:lnTo>
                <a:lnTo>
                  <a:pt x="1070348" y="178825"/>
                </a:lnTo>
                <a:lnTo>
                  <a:pt x="1107281" y="239295"/>
                </a:lnTo>
                <a:lnTo>
                  <a:pt x="1120199" y="304649"/>
                </a:lnTo>
                <a:lnTo>
                  <a:pt x="1107281" y="370004"/>
                </a:lnTo>
                <a:lnTo>
                  <a:pt x="1070348" y="430474"/>
                </a:lnTo>
                <a:lnTo>
                  <a:pt x="1043729" y="458412"/>
                </a:lnTo>
                <a:lnTo>
                  <a:pt x="1012133" y="484572"/>
                </a:lnTo>
                <a:lnTo>
                  <a:pt x="975899" y="508767"/>
                </a:lnTo>
                <a:lnTo>
                  <a:pt x="935370" y="530812"/>
                </a:lnTo>
                <a:lnTo>
                  <a:pt x="890887" y="550520"/>
                </a:lnTo>
                <a:lnTo>
                  <a:pt x="842793" y="567706"/>
                </a:lnTo>
                <a:lnTo>
                  <a:pt x="791428" y="582184"/>
                </a:lnTo>
                <a:lnTo>
                  <a:pt x="737134" y="593768"/>
                </a:lnTo>
                <a:lnTo>
                  <a:pt x="680254" y="602273"/>
                </a:lnTo>
                <a:lnTo>
                  <a:pt x="621129" y="607512"/>
                </a:lnTo>
                <a:lnTo>
                  <a:pt x="560099" y="609300"/>
                </a:lnTo>
                <a:lnTo>
                  <a:pt x="499070" y="607512"/>
                </a:lnTo>
                <a:lnTo>
                  <a:pt x="439945" y="602273"/>
                </a:lnTo>
                <a:lnTo>
                  <a:pt x="383065" y="593768"/>
                </a:lnTo>
                <a:lnTo>
                  <a:pt x="328771" y="582184"/>
                </a:lnTo>
                <a:lnTo>
                  <a:pt x="277406" y="567706"/>
                </a:lnTo>
                <a:lnTo>
                  <a:pt x="229312" y="550520"/>
                </a:lnTo>
                <a:lnTo>
                  <a:pt x="184829" y="530812"/>
                </a:lnTo>
                <a:lnTo>
                  <a:pt x="144300" y="508767"/>
                </a:lnTo>
                <a:lnTo>
                  <a:pt x="108066" y="484572"/>
                </a:lnTo>
                <a:lnTo>
                  <a:pt x="76470" y="458412"/>
                </a:lnTo>
                <a:lnTo>
                  <a:pt x="49851" y="430474"/>
                </a:lnTo>
                <a:lnTo>
                  <a:pt x="12918" y="370004"/>
                </a:lnTo>
                <a:lnTo>
                  <a:pt x="3286" y="337844"/>
                </a:lnTo>
                <a:lnTo>
                  <a:pt x="0" y="304649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4041423" y="2901382"/>
            <a:ext cx="1346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7619449" y="3031648"/>
            <a:ext cx="1120775" cy="609600"/>
          </a:xfrm>
          <a:custGeom>
            <a:rect b="b" l="l" r="r" t="t"/>
            <a:pathLst>
              <a:path extrusionOk="0" h="609600" w="1120775">
                <a:moveTo>
                  <a:pt x="0" y="304649"/>
                </a:moveTo>
                <a:lnTo>
                  <a:pt x="3286" y="271454"/>
                </a:lnTo>
                <a:lnTo>
                  <a:pt x="12918" y="239295"/>
                </a:lnTo>
                <a:lnTo>
                  <a:pt x="49852" y="178825"/>
                </a:lnTo>
                <a:lnTo>
                  <a:pt x="76470" y="150887"/>
                </a:lnTo>
                <a:lnTo>
                  <a:pt x="108066" y="124727"/>
                </a:lnTo>
                <a:lnTo>
                  <a:pt x="144300" y="100532"/>
                </a:lnTo>
                <a:lnTo>
                  <a:pt x="184829" y="78487"/>
                </a:lnTo>
                <a:lnTo>
                  <a:pt x="229312" y="58779"/>
                </a:lnTo>
                <a:lnTo>
                  <a:pt x="277406" y="41593"/>
                </a:lnTo>
                <a:lnTo>
                  <a:pt x="328771" y="27115"/>
                </a:lnTo>
                <a:lnTo>
                  <a:pt x="383065" y="15531"/>
                </a:lnTo>
                <a:lnTo>
                  <a:pt x="439945" y="7026"/>
                </a:lnTo>
                <a:lnTo>
                  <a:pt x="499070" y="1787"/>
                </a:lnTo>
                <a:lnTo>
                  <a:pt x="560099" y="0"/>
                </a:lnTo>
                <a:lnTo>
                  <a:pt x="621129" y="1787"/>
                </a:lnTo>
                <a:lnTo>
                  <a:pt x="680254" y="7026"/>
                </a:lnTo>
                <a:lnTo>
                  <a:pt x="737134" y="15531"/>
                </a:lnTo>
                <a:lnTo>
                  <a:pt x="791428" y="27115"/>
                </a:lnTo>
                <a:lnTo>
                  <a:pt x="842793" y="41593"/>
                </a:lnTo>
                <a:lnTo>
                  <a:pt x="890887" y="58779"/>
                </a:lnTo>
                <a:lnTo>
                  <a:pt x="935370" y="78487"/>
                </a:lnTo>
                <a:lnTo>
                  <a:pt x="975899" y="100532"/>
                </a:lnTo>
                <a:lnTo>
                  <a:pt x="1012133" y="124727"/>
                </a:lnTo>
                <a:lnTo>
                  <a:pt x="1043729" y="150887"/>
                </a:lnTo>
                <a:lnTo>
                  <a:pt x="1070347" y="178825"/>
                </a:lnTo>
                <a:lnTo>
                  <a:pt x="1107281" y="239295"/>
                </a:lnTo>
                <a:lnTo>
                  <a:pt x="1120199" y="304649"/>
                </a:lnTo>
                <a:lnTo>
                  <a:pt x="1107281" y="370004"/>
                </a:lnTo>
                <a:lnTo>
                  <a:pt x="1070347" y="430474"/>
                </a:lnTo>
                <a:lnTo>
                  <a:pt x="1043729" y="458412"/>
                </a:lnTo>
                <a:lnTo>
                  <a:pt x="1012133" y="484572"/>
                </a:lnTo>
                <a:lnTo>
                  <a:pt x="975899" y="508767"/>
                </a:lnTo>
                <a:lnTo>
                  <a:pt x="935370" y="530811"/>
                </a:lnTo>
                <a:lnTo>
                  <a:pt x="890887" y="550520"/>
                </a:lnTo>
                <a:lnTo>
                  <a:pt x="842793" y="567706"/>
                </a:lnTo>
                <a:lnTo>
                  <a:pt x="791428" y="582184"/>
                </a:lnTo>
                <a:lnTo>
                  <a:pt x="737134" y="593768"/>
                </a:lnTo>
                <a:lnTo>
                  <a:pt x="680254" y="602273"/>
                </a:lnTo>
                <a:lnTo>
                  <a:pt x="621129" y="607512"/>
                </a:lnTo>
                <a:lnTo>
                  <a:pt x="560099" y="609299"/>
                </a:lnTo>
                <a:lnTo>
                  <a:pt x="499070" y="607512"/>
                </a:lnTo>
                <a:lnTo>
                  <a:pt x="439945" y="602273"/>
                </a:lnTo>
                <a:lnTo>
                  <a:pt x="383065" y="593768"/>
                </a:lnTo>
                <a:lnTo>
                  <a:pt x="328771" y="582184"/>
                </a:lnTo>
                <a:lnTo>
                  <a:pt x="277406" y="567706"/>
                </a:lnTo>
                <a:lnTo>
                  <a:pt x="229312" y="550520"/>
                </a:lnTo>
                <a:lnTo>
                  <a:pt x="184829" y="530811"/>
                </a:lnTo>
                <a:lnTo>
                  <a:pt x="144300" y="508767"/>
                </a:lnTo>
                <a:lnTo>
                  <a:pt x="108066" y="484572"/>
                </a:lnTo>
                <a:lnTo>
                  <a:pt x="76470" y="458412"/>
                </a:lnTo>
                <a:lnTo>
                  <a:pt x="49852" y="430474"/>
                </a:lnTo>
                <a:lnTo>
                  <a:pt x="12918" y="370004"/>
                </a:lnTo>
                <a:lnTo>
                  <a:pt x="3286" y="337844"/>
                </a:lnTo>
                <a:lnTo>
                  <a:pt x="0" y="304649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9"/>
          <p:cNvSpPr txBox="1"/>
          <p:nvPr/>
        </p:nvSpPr>
        <p:spPr>
          <a:xfrm>
            <a:off x="8078310" y="3095062"/>
            <a:ext cx="2025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1986850" y="3824673"/>
            <a:ext cx="1120775" cy="609600"/>
          </a:xfrm>
          <a:custGeom>
            <a:rect b="b" l="l" r="r" t="t"/>
            <a:pathLst>
              <a:path extrusionOk="0" h="609600" w="1120775">
                <a:moveTo>
                  <a:pt x="0" y="304649"/>
                </a:moveTo>
                <a:lnTo>
                  <a:pt x="3286" y="271455"/>
                </a:lnTo>
                <a:lnTo>
                  <a:pt x="12918" y="239295"/>
                </a:lnTo>
                <a:lnTo>
                  <a:pt x="49851" y="178825"/>
                </a:lnTo>
                <a:lnTo>
                  <a:pt x="76470" y="150887"/>
                </a:lnTo>
                <a:lnTo>
                  <a:pt x="108066" y="124727"/>
                </a:lnTo>
                <a:lnTo>
                  <a:pt x="144300" y="100532"/>
                </a:lnTo>
                <a:lnTo>
                  <a:pt x="184829" y="78488"/>
                </a:lnTo>
                <a:lnTo>
                  <a:pt x="229312" y="58779"/>
                </a:lnTo>
                <a:lnTo>
                  <a:pt x="277406" y="41593"/>
                </a:lnTo>
                <a:lnTo>
                  <a:pt x="328771" y="27115"/>
                </a:lnTo>
                <a:lnTo>
                  <a:pt x="383065" y="15531"/>
                </a:lnTo>
                <a:lnTo>
                  <a:pt x="439945" y="7026"/>
                </a:lnTo>
                <a:lnTo>
                  <a:pt x="499070" y="1787"/>
                </a:lnTo>
                <a:lnTo>
                  <a:pt x="560099" y="0"/>
                </a:lnTo>
                <a:lnTo>
                  <a:pt x="621129" y="1787"/>
                </a:lnTo>
                <a:lnTo>
                  <a:pt x="680254" y="7026"/>
                </a:lnTo>
                <a:lnTo>
                  <a:pt x="737134" y="15531"/>
                </a:lnTo>
                <a:lnTo>
                  <a:pt x="791428" y="27115"/>
                </a:lnTo>
                <a:lnTo>
                  <a:pt x="842793" y="41593"/>
                </a:lnTo>
                <a:lnTo>
                  <a:pt x="890887" y="58779"/>
                </a:lnTo>
                <a:lnTo>
                  <a:pt x="935370" y="78488"/>
                </a:lnTo>
                <a:lnTo>
                  <a:pt x="975899" y="100532"/>
                </a:lnTo>
                <a:lnTo>
                  <a:pt x="1012133" y="124727"/>
                </a:lnTo>
                <a:lnTo>
                  <a:pt x="1043729" y="150887"/>
                </a:lnTo>
                <a:lnTo>
                  <a:pt x="1070348" y="178825"/>
                </a:lnTo>
                <a:lnTo>
                  <a:pt x="1107281" y="239295"/>
                </a:lnTo>
                <a:lnTo>
                  <a:pt x="1120199" y="304649"/>
                </a:lnTo>
                <a:lnTo>
                  <a:pt x="1107281" y="370004"/>
                </a:lnTo>
                <a:lnTo>
                  <a:pt x="1070348" y="430474"/>
                </a:lnTo>
                <a:lnTo>
                  <a:pt x="1043729" y="458412"/>
                </a:lnTo>
                <a:lnTo>
                  <a:pt x="1012133" y="484572"/>
                </a:lnTo>
                <a:lnTo>
                  <a:pt x="975899" y="508767"/>
                </a:lnTo>
                <a:lnTo>
                  <a:pt x="935370" y="530811"/>
                </a:lnTo>
                <a:lnTo>
                  <a:pt x="890887" y="550520"/>
                </a:lnTo>
                <a:lnTo>
                  <a:pt x="842793" y="567706"/>
                </a:lnTo>
                <a:lnTo>
                  <a:pt x="791428" y="582184"/>
                </a:lnTo>
                <a:lnTo>
                  <a:pt x="737134" y="593768"/>
                </a:lnTo>
                <a:lnTo>
                  <a:pt x="680254" y="602273"/>
                </a:lnTo>
                <a:lnTo>
                  <a:pt x="621129" y="607512"/>
                </a:lnTo>
                <a:lnTo>
                  <a:pt x="560099" y="609299"/>
                </a:lnTo>
                <a:lnTo>
                  <a:pt x="499070" y="607512"/>
                </a:lnTo>
                <a:lnTo>
                  <a:pt x="439945" y="602273"/>
                </a:lnTo>
                <a:lnTo>
                  <a:pt x="383065" y="593768"/>
                </a:lnTo>
                <a:lnTo>
                  <a:pt x="328771" y="582184"/>
                </a:lnTo>
                <a:lnTo>
                  <a:pt x="277406" y="567706"/>
                </a:lnTo>
                <a:lnTo>
                  <a:pt x="229312" y="550520"/>
                </a:lnTo>
                <a:lnTo>
                  <a:pt x="184829" y="530811"/>
                </a:lnTo>
                <a:lnTo>
                  <a:pt x="144300" y="508767"/>
                </a:lnTo>
                <a:lnTo>
                  <a:pt x="108066" y="484572"/>
                </a:lnTo>
                <a:lnTo>
                  <a:pt x="76470" y="458412"/>
                </a:lnTo>
                <a:lnTo>
                  <a:pt x="49851" y="430474"/>
                </a:lnTo>
                <a:lnTo>
                  <a:pt x="12918" y="370004"/>
                </a:lnTo>
                <a:lnTo>
                  <a:pt x="3286" y="337844"/>
                </a:lnTo>
                <a:lnTo>
                  <a:pt x="0" y="304649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9"/>
          <p:cNvSpPr txBox="1"/>
          <p:nvPr/>
        </p:nvSpPr>
        <p:spPr>
          <a:xfrm>
            <a:off x="2445709" y="3888087"/>
            <a:ext cx="2025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" name="Google Shape;272;p19"/>
          <p:cNvGrpSpPr/>
          <p:nvPr/>
        </p:nvGrpSpPr>
        <p:grpSpPr>
          <a:xfrm>
            <a:off x="699775" y="4344600"/>
            <a:ext cx="3969449" cy="1504970"/>
            <a:chOff x="699775" y="4344600"/>
            <a:chExt cx="3969449" cy="1504970"/>
          </a:xfrm>
        </p:grpSpPr>
        <p:sp>
          <p:nvSpPr>
            <p:cNvPr id="273" name="Google Shape;273;p19"/>
            <p:cNvSpPr/>
            <p:nvPr/>
          </p:nvSpPr>
          <p:spPr>
            <a:xfrm>
              <a:off x="699775" y="5239970"/>
              <a:ext cx="1120775" cy="609600"/>
            </a:xfrm>
            <a:custGeom>
              <a:rect b="b" l="l" r="r" t="t"/>
              <a:pathLst>
                <a:path extrusionOk="0" h="609600" w="1120775">
                  <a:moveTo>
                    <a:pt x="0" y="304649"/>
                  </a:moveTo>
                  <a:lnTo>
                    <a:pt x="3286" y="271455"/>
                  </a:lnTo>
                  <a:lnTo>
                    <a:pt x="12918" y="239295"/>
                  </a:lnTo>
                  <a:lnTo>
                    <a:pt x="49851" y="178825"/>
                  </a:lnTo>
                  <a:lnTo>
                    <a:pt x="76470" y="150887"/>
                  </a:lnTo>
                  <a:lnTo>
                    <a:pt x="108066" y="124727"/>
                  </a:lnTo>
                  <a:lnTo>
                    <a:pt x="144300" y="100532"/>
                  </a:lnTo>
                  <a:lnTo>
                    <a:pt x="184829" y="78488"/>
                  </a:lnTo>
                  <a:lnTo>
                    <a:pt x="229312" y="58779"/>
                  </a:lnTo>
                  <a:lnTo>
                    <a:pt x="277406" y="41593"/>
                  </a:lnTo>
                  <a:lnTo>
                    <a:pt x="328771" y="27115"/>
                  </a:lnTo>
                  <a:lnTo>
                    <a:pt x="383065" y="15531"/>
                  </a:lnTo>
                  <a:lnTo>
                    <a:pt x="439945" y="7026"/>
                  </a:lnTo>
                  <a:lnTo>
                    <a:pt x="499070" y="1787"/>
                  </a:lnTo>
                  <a:lnTo>
                    <a:pt x="560099" y="0"/>
                  </a:lnTo>
                  <a:lnTo>
                    <a:pt x="621129" y="1787"/>
                  </a:lnTo>
                  <a:lnTo>
                    <a:pt x="680254" y="7026"/>
                  </a:lnTo>
                  <a:lnTo>
                    <a:pt x="737134" y="15531"/>
                  </a:lnTo>
                  <a:lnTo>
                    <a:pt x="791428" y="27115"/>
                  </a:lnTo>
                  <a:lnTo>
                    <a:pt x="842793" y="41593"/>
                  </a:lnTo>
                  <a:lnTo>
                    <a:pt x="890887" y="58779"/>
                  </a:lnTo>
                  <a:lnTo>
                    <a:pt x="935370" y="78488"/>
                  </a:lnTo>
                  <a:lnTo>
                    <a:pt x="975899" y="100532"/>
                  </a:lnTo>
                  <a:lnTo>
                    <a:pt x="1012133" y="124727"/>
                  </a:lnTo>
                  <a:lnTo>
                    <a:pt x="1043729" y="150887"/>
                  </a:lnTo>
                  <a:lnTo>
                    <a:pt x="1070347" y="178825"/>
                  </a:lnTo>
                  <a:lnTo>
                    <a:pt x="1107281" y="239295"/>
                  </a:lnTo>
                  <a:lnTo>
                    <a:pt x="1120199" y="304649"/>
                  </a:lnTo>
                  <a:lnTo>
                    <a:pt x="1107281" y="370004"/>
                  </a:lnTo>
                  <a:lnTo>
                    <a:pt x="1070347" y="430474"/>
                  </a:lnTo>
                  <a:lnTo>
                    <a:pt x="1043729" y="458412"/>
                  </a:lnTo>
                  <a:lnTo>
                    <a:pt x="1012133" y="484572"/>
                  </a:lnTo>
                  <a:lnTo>
                    <a:pt x="975899" y="508767"/>
                  </a:lnTo>
                  <a:lnTo>
                    <a:pt x="935370" y="530811"/>
                  </a:lnTo>
                  <a:lnTo>
                    <a:pt x="890887" y="550520"/>
                  </a:lnTo>
                  <a:lnTo>
                    <a:pt x="842793" y="567706"/>
                  </a:lnTo>
                  <a:lnTo>
                    <a:pt x="791428" y="582184"/>
                  </a:lnTo>
                  <a:lnTo>
                    <a:pt x="737134" y="593768"/>
                  </a:lnTo>
                  <a:lnTo>
                    <a:pt x="680254" y="602273"/>
                  </a:lnTo>
                  <a:lnTo>
                    <a:pt x="621129" y="607512"/>
                  </a:lnTo>
                  <a:lnTo>
                    <a:pt x="560099" y="609299"/>
                  </a:lnTo>
                  <a:lnTo>
                    <a:pt x="499070" y="607512"/>
                  </a:lnTo>
                  <a:lnTo>
                    <a:pt x="439945" y="602273"/>
                  </a:lnTo>
                  <a:lnTo>
                    <a:pt x="383065" y="593768"/>
                  </a:lnTo>
                  <a:lnTo>
                    <a:pt x="328771" y="582184"/>
                  </a:lnTo>
                  <a:lnTo>
                    <a:pt x="277406" y="567706"/>
                  </a:lnTo>
                  <a:lnTo>
                    <a:pt x="229312" y="550520"/>
                  </a:lnTo>
                  <a:lnTo>
                    <a:pt x="184829" y="530811"/>
                  </a:lnTo>
                  <a:lnTo>
                    <a:pt x="144300" y="508767"/>
                  </a:lnTo>
                  <a:lnTo>
                    <a:pt x="108066" y="484572"/>
                  </a:lnTo>
                  <a:lnTo>
                    <a:pt x="76470" y="458412"/>
                  </a:lnTo>
                  <a:lnTo>
                    <a:pt x="49851" y="430474"/>
                  </a:lnTo>
                  <a:lnTo>
                    <a:pt x="12918" y="370004"/>
                  </a:lnTo>
                  <a:lnTo>
                    <a:pt x="3286" y="337844"/>
                  </a:lnTo>
                  <a:lnTo>
                    <a:pt x="0" y="304649"/>
                  </a:lnTo>
                  <a:close/>
                </a:path>
              </a:pathLst>
            </a:custGeom>
            <a:noFill/>
            <a:ln cap="flat" cmpd="sng" w="19025">
              <a:solidFill>
                <a:srgbClr val="2F54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1655925" y="4344600"/>
              <a:ext cx="495300" cy="984885"/>
            </a:xfrm>
            <a:custGeom>
              <a:rect b="b" l="l" r="r" t="t"/>
              <a:pathLst>
                <a:path extrusionOk="0" h="984885" w="495300">
                  <a:moveTo>
                    <a:pt x="0" y="984599"/>
                  </a:moveTo>
                  <a:lnTo>
                    <a:pt x="494999" y="0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548449" y="5239970"/>
              <a:ext cx="1120775" cy="609600"/>
            </a:xfrm>
            <a:custGeom>
              <a:rect b="b" l="l" r="r" t="t"/>
              <a:pathLst>
                <a:path extrusionOk="0" h="609600" w="1120775">
                  <a:moveTo>
                    <a:pt x="0" y="304649"/>
                  </a:moveTo>
                  <a:lnTo>
                    <a:pt x="3286" y="271455"/>
                  </a:lnTo>
                  <a:lnTo>
                    <a:pt x="12918" y="239295"/>
                  </a:lnTo>
                  <a:lnTo>
                    <a:pt x="49851" y="178825"/>
                  </a:lnTo>
                  <a:lnTo>
                    <a:pt x="76470" y="150887"/>
                  </a:lnTo>
                  <a:lnTo>
                    <a:pt x="108066" y="124727"/>
                  </a:lnTo>
                  <a:lnTo>
                    <a:pt x="144300" y="100532"/>
                  </a:lnTo>
                  <a:lnTo>
                    <a:pt x="184829" y="78488"/>
                  </a:lnTo>
                  <a:lnTo>
                    <a:pt x="229312" y="58779"/>
                  </a:lnTo>
                  <a:lnTo>
                    <a:pt x="277406" y="41593"/>
                  </a:lnTo>
                  <a:lnTo>
                    <a:pt x="328771" y="27115"/>
                  </a:lnTo>
                  <a:lnTo>
                    <a:pt x="383065" y="15531"/>
                  </a:lnTo>
                  <a:lnTo>
                    <a:pt x="439945" y="7026"/>
                  </a:lnTo>
                  <a:lnTo>
                    <a:pt x="499070" y="1787"/>
                  </a:lnTo>
                  <a:lnTo>
                    <a:pt x="560099" y="0"/>
                  </a:lnTo>
                  <a:lnTo>
                    <a:pt x="621129" y="1787"/>
                  </a:lnTo>
                  <a:lnTo>
                    <a:pt x="680254" y="7026"/>
                  </a:lnTo>
                  <a:lnTo>
                    <a:pt x="737134" y="15531"/>
                  </a:lnTo>
                  <a:lnTo>
                    <a:pt x="791428" y="27115"/>
                  </a:lnTo>
                  <a:lnTo>
                    <a:pt x="842793" y="41593"/>
                  </a:lnTo>
                  <a:lnTo>
                    <a:pt x="890887" y="58779"/>
                  </a:lnTo>
                  <a:lnTo>
                    <a:pt x="935370" y="78488"/>
                  </a:lnTo>
                  <a:lnTo>
                    <a:pt x="975899" y="100532"/>
                  </a:lnTo>
                  <a:lnTo>
                    <a:pt x="1012133" y="124727"/>
                  </a:lnTo>
                  <a:lnTo>
                    <a:pt x="1043729" y="150887"/>
                  </a:lnTo>
                  <a:lnTo>
                    <a:pt x="1070348" y="178825"/>
                  </a:lnTo>
                  <a:lnTo>
                    <a:pt x="1107281" y="239295"/>
                  </a:lnTo>
                  <a:lnTo>
                    <a:pt x="1120199" y="304649"/>
                  </a:lnTo>
                  <a:lnTo>
                    <a:pt x="1107281" y="370004"/>
                  </a:lnTo>
                  <a:lnTo>
                    <a:pt x="1070348" y="430474"/>
                  </a:lnTo>
                  <a:lnTo>
                    <a:pt x="1043729" y="458412"/>
                  </a:lnTo>
                  <a:lnTo>
                    <a:pt x="1012133" y="484572"/>
                  </a:lnTo>
                  <a:lnTo>
                    <a:pt x="975899" y="508767"/>
                  </a:lnTo>
                  <a:lnTo>
                    <a:pt x="935370" y="530811"/>
                  </a:lnTo>
                  <a:lnTo>
                    <a:pt x="890887" y="550520"/>
                  </a:lnTo>
                  <a:lnTo>
                    <a:pt x="842793" y="567706"/>
                  </a:lnTo>
                  <a:lnTo>
                    <a:pt x="791428" y="582184"/>
                  </a:lnTo>
                  <a:lnTo>
                    <a:pt x="737134" y="593768"/>
                  </a:lnTo>
                  <a:lnTo>
                    <a:pt x="680254" y="602273"/>
                  </a:lnTo>
                  <a:lnTo>
                    <a:pt x="621129" y="607512"/>
                  </a:lnTo>
                  <a:lnTo>
                    <a:pt x="560099" y="609299"/>
                  </a:lnTo>
                  <a:lnTo>
                    <a:pt x="499070" y="607512"/>
                  </a:lnTo>
                  <a:lnTo>
                    <a:pt x="439945" y="602273"/>
                  </a:lnTo>
                  <a:lnTo>
                    <a:pt x="383065" y="593768"/>
                  </a:lnTo>
                  <a:lnTo>
                    <a:pt x="328771" y="582184"/>
                  </a:lnTo>
                  <a:lnTo>
                    <a:pt x="277406" y="567706"/>
                  </a:lnTo>
                  <a:lnTo>
                    <a:pt x="229312" y="550520"/>
                  </a:lnTo>
                  <a:lnTo>
                    <a:pt x="184829" y="530811"/>
                  </a:lnTo>
                  <a:lnTo>
                    <a:pt x="144300" y="508767"/>
                  </a:lnTo>
                  <a:lnTo>
                    <a:pt x="108066" y="484572"/>
                  </a:lnTo>
                  <a:lnTo>
                    <a:pt x="76470" y="458412"/>
                  </a:lnTo>
                  <a:lnTo>
                    <a:pt x="49851" y="430474"/>
                  </a:lnTo>
                  <a:lnTo>
                    <a:pt x="12918" y="370004"/>
                  </a:lnTo>
                  <a:lnTo>
                    <a:pt x="3286" y="337844"/>
                  </a:lnTo>
                  <a:lnTo>
                    <a:pt x="0" y="304649"/>
                  </a:lnTo>
                  <a:close/>
                </a:path>
              </a:pathLst>
            </a:custGeom>
            <a:noFill/>
            <a:ln cap="flat" cmpd="sng" w="19025">
              <a:solidFill>
                <a:srgbClr val="2F54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2942999" y="4344600"/>
              <a:ext cx="769620" cy="984885"/>
            </a:xfrm>
            <a:custGeom>
              <a:rect b="b" l="l" r="r" t="t"/>
              <a:pathLst>
                <a:path extrusionOk="0" h="984885" w="769620">
                  <a:moveTo>
                    <a:pt x="0" y="0"/>
                  </a:moveTo>
                  <a:lnTo>
                    <a:pt x="769499" y="984599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p19"/>
          <p:cNvSpPr txBox="1"/>
          <p:nvPr/>
        </p:nvSpPr>
        <p:spPr>
          <a:xfrm>
            <a:off x="1643000" y="3799830"/>
            <a:ext cx="1962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9"/>
          <p:cNvSpPr txBox="1"/>
          <p:nvPr/>
        </p:nvSpPr>
        <p:spPr>
          <a:xfrm>
            <a:off x="3107462" y="2874995"/>
            <a:ext cx="21272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9"/>
          <p:cNvSpPr txBox="1"/>
          <p:nvPr/>
        </p:nvSpPr>
        <p:spPr>
          <a:xfrm>
            <a:off x="5417506" y="2072426"/>
            <a:ext cx="2025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9"/>
          <p:cNvSpPr txBox="1"/>
          <p:nvPr/>
        </p:nvSpPr>
        <p:spPr>
          <a:xfrm>
            <a:off x="433550" y="5303384"/>
            <a:ext cx="11358880" cy="3572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7327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	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Note : DAG does not exhibit any CSE in this case.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However if we apply algebraic identities to DAG we can optimize the code as,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41900" marR="4058920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 = b – d + c + d  e = b + 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value computed by a and e is the same.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7737899" y="4674148"/>
            <a:ext cx="1120775" cy="609600"/>
          </a:xfrm>
          <a:custGeom>
            <a:rect b="b" l="l" r="r" t="t"/>
            <a:pathLst>
              <a:path extrusionOk="0" h="609600" w="1120775">
                <a:moveTo>
                  <a:pt x="0" y="304649"/>
                </a:moveTo>
                <a:lnTo>
                  <a:pt x="3286" y="271455"/>
                </a:lnTo>
                <a:lnTo>
                  <a:pt x="12918" y="239295"/>
                </a:lnTo>
                <a:lnTo>
                  <a:pt x="49852" y="178825"/>
                </a:lnTo>
                <a:lnTo>
                  <a:pt x="76470" y="150887"/>
                </a:lnTo>
                <a:lnTo>
                  <a:pt x="108066" y="124727"/>
                </a:lnTo>
                <a:lnTo>
                  <a:pt x="144300" y="100532"/>
                </a:lnTo>
                <a:lnTo>
                  <a:pt x="184829" y="78488"/>
                </a:lnTo>
                <a:lnTo>
                  <a:pt x="229312" y="58779"/>
                </a:lnTo>
                <a:lnTo>
                  <a:pt x="277406" y="41593"/>
                </a:lnTo>
                <a:lnTo>
                  <a:pt x="328771" y="27115"/>
                </a:lnTo>
                <a:lnTo>
                  <a:pt x="383065" y="15531"/>
                </a:lnTo>
                <a:lnTo>
                  <a:pt x="439945" y="7026"/>
                </a:lnTo>
                <a:lnTo>
                  <a:pt x="499070" y="1787"/>
                </a:lnTo>
                <a:lnTo>
                  <a:pt x="560099" y="0"/>
                </a:lnTo>
                <a:lnTo>
                  <a:pt x="621129" y="1787"/>
                </a:lnTo>
                <a:lnTo>
                  <a:pt x="680254" y="7026"/>
                </a:lnTo>
                <a:lnTo>
                  <a:pt x="737134" y="15531"/>
                </a:lnTo>
                <a:lnTo>
                  <a:pt x="791428" y="27115"/>
                </a:lnTo>
                <a:lnTo>
                  <a:pt x="842793" y="41593"/>
                </a:lnTo>
                <a:lnTo>
                  <a:pt x="890887" y="58779"/>
                </a:lnTo>
                <a:lnTo>
                  <a:pt x="935370" y="78488"/>
                </a:lnTo>
                <a:lnTo>
                  <a:pt x="975899" y="100532"/>
                </a:lnTo>
                <a:lnTo>
                  <a:pt x="1012133" y="124727"/>
                </a:lnTo>
                <a:lnTo>
                  <a:pt x="1043729" y="150887"/>
                </a:lnTo>
                <a:lnTo>
                  <a:pt x="1070347" y="178825"/>
                </a:lnTo>
                <a:lnTo>
                  <a:pt x="1107281" y="239295"/>
                </a:lnTo>
                <a:lnTo>
                  <a:pt x="1120199" y="304649"/>
                </a:lnTo>
                <a:lnTo>
                  <a:pt x="1107281" y="370004"/>
                </a:lnTo>
                <a:lnTo>
                  <a:pt x="1070347" y="430474"/>
                </a:lnTo>
                <a:lnTo>
                  <a:pt x="1043729" y="458412"/>
                </a:lnTo>
                <a:lnTo>
                  <a:pt x="1012133" y="484572"/>
                </a:lnTo>
                <a:lnTo>
                  <a:pt x="975899" y="508767"/>
                </a:lnTo>
                <a:lnTo>
                  <a:pt x="935370" y="530811"/>
                </a:lnTo>
                <a:lnTo>
                  <a:pt x="890887" y="550520"/>
                </a:lnTo>
                <a:lnTo>
                  <a:pt x="842793" y="567706"/>
                </a:lnTo>
                <a:lnTo>
                  <a:pt x="791428" y="582184"/>
                </a:lnTo>
                <a:lnTo>
                  <a:pt x="737134" y="593768"/>
                </a:lnTo>
                <a:lnTo>
                  <a:pt x="680254" y="602273"/>
                </a:lnTo>
                <a:lnTo>
                  <a:pt x="621129" y="607512"/>
                </a:lnTo>
                <a:lnTo>
                  <a:pt x="560099" y="609299"/>
                </a:lnTo>
                <a:lnTo>
                  <a:pt x="499070" y="607512"/>
                </a:lnTo>
                <a:lnTo>
                  <a:pt x="439945" y="602273"/>
                </a:lnTo>
                <a:lnTo>
                  <a:pt x="383065" y="593768"/>
                </a:lnTo>
                <a:lnTo>
                  <a:pt x="328771" y="582184"/>
                </a:lnTo>
                <a:lnTo>
                  <a:pt x="277406" y="567706"/>
                </a:lnTo>
                <a:lnTo>
                  <a:pt x="229312" y="550520"/>
                </a:lnTo>
                <a:lnTo>
                  <a:pt x="184829" y="530811"/>
                </a:lnTo>
                <a:lnTo>
                  <a:pt x="144300" y="508767"/>
                </a:lnTo>
                <a:lnTo>
                  <a:pt x="108066" y="484572"/>
                </a:lnTo>
                <a:lnTo>
                  <a:pt x="76470" y="458412"/>
                </a:lnTo>
                <a:lnTo>
                  <a:pt x="49852" y="430474"/>
                </a:lnTo>
                <a:lnTo>
                  <a:pt x="12918" y="370004"/>
                </a:lnTo>
                <a:lnTo>
                  <a:pt x="3286" y="337844"/>
                </a:lnTo>
                <a:lnTo>
                  <a:pt x="0" y="304649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9"/>
          <p:cNvSpPr txBox="1"/>
          <p:nvPr/>
        </p:nvSpPr>
        <p:spPr>
          <a:xfrm>
            <a:off x="8191899" y="4737561"/>
            <a:ext cx="21272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9"/>
          <p:cNvSpPr txBox="1"/>
          <p:nvPr/>
        </p:nvSpPr>
        <p:spPr>
          <a:xfrm>
            <a:off x="7551106" y="2529626"/>
            <a:ext cx="1758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1819974" y="2629298"/>
            <a:ext cx="6478270" cy="2915920"/>
          </a:xfrm>
          <a:custGeom>
            <a:rect b="b" l="l" r="r" t="t"/>
            <a:pathLst>
              <a:path extrusionOk="0" h="2915920" w="6478270">
                <a:moveTo>
                  <a:pt x="4886224" y="62919"/>
                </a:moveTo>
                <a:lnTo>
                  <a:pt x="5963524" y="922419"/>
                </a:lnTo>
              </a:path>
              <a:path extrusionOk="0" h="2915920" w="6478270">
                <a:moveTo>
                  <a:pt x="6478024" y="2044849"/>
                </a:moveTo>
                <a:lnTo>
                  <a:pt x="6359524" y="1011649"/>
                </a:lnTo>
              </a:path>
              <a:path extrusionOk="0" h="2915920" w="6478270">
                <a:moveTo>
                  <a:pt x="0" y="2915321"/>
                </a:moveTo>
                <a:lnTo>
                  <a:pt x="2288699" y="818021"/>
                </a:lnTo>
              </a:path>
              <a:path extrusionOk="0" h="2915920" w="6478270">
                <a:moveTo>
                  <a:pt x="2684625" y="297899"/>
                </a:moveTo>
                <a:lnTo>
                  <a:pt x="3839025" y="0"/>
                </a:lnTo>
              </a:path>
              <a:path extrusionOk="0" h="2915920" w="6478270">
                <a:moveTo>
                  <a:pt x="2684625" y="2699901"/>
                </a:moveTo>
                <a:lnTo>
                  <a:pt x="5963625" y="922401"/>
                </a:lnTo>
              </a:path>
              <a:path extrusionOk="0" h="2915920" w="6478270">
                <a:moveTo>
                  <a:pt x="2684625" y="728740"/>
                </a:moveTo>
                <a:lnTo>
                  <a:pt x="6081825" y="2133940"/>
                </a:lnTo>
              </a:path>
            </a:pathLst>
          </a:cu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9" name="Google Shape;289;p20"/>
          <p:cNvCxnSpPr/>
          <p:nvPr/>
        </p:nvCxnSpPr>
        <p:spPr>
          <a:xfrm>
            <a:off x="-63" y="1775597"/>
            <a:ext cx="9960062" cy="0"/>
          </a:xfrm>
          <a:prstGeom prst="straightConnector1">
            <a:avLst/>
          </a:prstGeom>
          <a:noFill/>
          <a:ln cap="flat" cmpd="sng" w="381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290" name="Google Shape;29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1"/>
            <a:ext cx="1120318" cy="1865284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0"/>
          <p:cNvSpPr/>
          <p:nvPr/>
        </p:nvSpPr>
        <p:spPr>
          <a:xfrm>
            <a:off x="471733" y="336321"/>
            <a:ext cx="8996657" cy="576897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>
            <a:off x="446256" y="869198"/>
            <a:ext cx="9599710" cy="576897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Local Optimizations using Directed Acyclic Graph (DAG)</a:t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731520" y="3133508"/>
            <a:ext cx="5486400" cy="3346886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 = 0;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1;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 = prod + a[i] * b[i];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i + 1;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while( i &lt; 20)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810734" y="2414626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Compiler Design</a:t>
            </a:r>
            <a:endParaRPr/>
          </a:p>
        </p:txBody>
      </p:sp>
      <p:sp>
        <p:nvSpPr>
          <p:cNvPr id="55" name="Google Shape;55;p2"/>
          <p:cNvSpPr txBox="1"/>
          <p:nvPr/>
        </p:nvSpPr>
        <p:spPr>
          <a:xfrm>
            <a:off x="810734" y="7248708"/>
            <a:ext cx="6223000" cy="1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0" y="3462311"/>
            <a:ext cx="9484995" cy="92075"/>
          </a:xfrm>
          <a:custGeom>
            <a:rect b="b" l="l" r="r" t="t"/>
            <a:pathLst>
              <a:path extrusionOk="0" h="92075" w="948499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noFill/>
          <a:ln cap="flat" cmpd="sng" w="38075">
            <a:solidFill>
              <a:srgbClr val="DEA2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"/>
          <p:cNvSpPr txBox="1"/>
          <p:nvPr/>
        </p:nvSpPr>
        <p:spPr>
          <a:xfrm>
            <a:off x="810723" y="3863765"/>
            <a:ext cx="7793355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4: Code Optimization - Local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298;p21"/>
          <p:cNvCxnSpPr/>
          <p:nvPr/>
        </p:nvCxnSpPr>
        <p:spPr>
          <a:xfrm>
            <a:off x="-63" y="1775597"/>
            <a:ext cx="9960062" cy="0"/>
          </a:xfrm>
          <a:prstGeom prst="straightConnector1">
            <a:avLst/>
          </a:prstGeom>
          <a:noFill/>
          <a:ln cap="flat" cmpd="sng" w="381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299" name="Google Shape;2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1"/>
            <a:ext cx="1120318" cy="186528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1"/>
          <p:cNvSpPr/>
          <p:nvPr/>
        </p:nvSpPr>
        <p:spPr>
          <a:xfrm>
            <a:off x="471733" y="336321"/>
            <a:ext cx="8996657" cy="576897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/>
          </a:p>
        </p:txBody>
      </p:sp>
      <p:sp>
        <p:nvSpPr>
          <p:cNvPr id="301" name="Google Shape;301;p21"/>
          <p:cNvSpPr/>
          <p:nvPr/>
        </p:nvSpPr>
        <p:spPr>
          <a:xfrm>
            <a:off x="446256" y="869198"/>
            <a:ext cx="9599710" cy="576897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Local Optimizations using Directed Acyclic Graph (DAG)</a:t>
            </a:r>
            <a:endParaRPr/>
          </a:p>
        </p:txBody>
      </p:sp>
      <p:sp>
        <p:nvSpPr>
          <p:cNvPr id="302" name="Google Shape;302;p21"/>
          <p:cNvSpPr txBox="1"/>
          <p:nvPr/>
        </p:nvSpPr>
        <p:spPr>
          <a:xfrm>
            <a:off x="8493470" y="2068166"/>
            <a:ext cx="3499865" cy="580396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prod = 0;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 = 1;  </a:t>
            </a:r>
            <a:endParaRPr/>
          </a:p>
          <a:p>
            <a:pPr indent="-404165" lvl="0" marL="419222" marR="1046866" rtl="0" algn="l">
              <a:spcBef>
                <a:spcPts val="119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  :</a:t>
            </a:r>
            <a:r>
              <a:rPr b="1" lang="en-US" sz="3100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 = 4 * i  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4165" lvl="0" marL="419222" marR="1046866" rtl="0" algn="l">
              <a:spcBef>
                <a:spcPts val="119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t2 = a[t1]  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4165" lvl="0" marL="419222" marR="1046866" rtl="0" algn="l">
              <a:spcBef>
                <a:spcPts val="119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t3 = 4 * i  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4165" lvl="0" marL="419222" marR="1046866" rtl="0" algn="l">
              <a:spcBef>
                <a:spcPts val="119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t4 = b[t3]  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4165" lvl="0" marL="419222" marR="1046866" rtl="0" algn="l">
              <a:spcBef>
                <a:spcPts val="119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t5 = t2 * t4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9222" marR="574548" rtl="0" algn="l">
              <a:spcBef>
                <a:spcPts val="6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t6 = prod + t5  prod = t6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9222" marR="1469258" rtl="0" algn="l">
              <a:spcBef>
                <a:spcPts val="6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t7 = i + 1  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9222" marR="1469258" rtl="0" algn="l">
              <a:spcBef>
                <a:spcPts val="6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t7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922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(i &lt;= 20) goto L</a:t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1"/>
          <p:cNvSpPr/>
          <p:nvPr/>
        </p:nvSpPr>
        <p:spPr>
          <a:xfrm>
            <a:off x="666205" y="3413461"/>
            <a:ext cx="5486400" cy="334688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 = 0;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1;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 = prod + a[i] * b[i];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i + 1;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while( i &lt; 20) </a:t>
            </a: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6928540" y="5055683"/>
            <a:ext cx="1057502" cy="593512"/>
          </a:xfrm>
          <a:custGeom>
            <a:rect b="b" l="l" r="r" t="t"/>
            <a:pathLst>
              <a:path extrusionOk="0" h="445135" w="1602104">
                <a:moveTo>
                  <a:pt x="1379220" y="0"/>
                </a:moveTo>
                <a:lnTo>
                  <a:pt x="1379220" y="111251"/>
                </a:lnTo>
                <a:lnTo>
                  <a:pt x="0" y="111251"/>
                </a:lnTo>
                <a:lnTo>
                  <a:pt x="0" y="333755"/>
                </a:lnTo>
                <a:lnTo>
                  <a:pt x="1379220" y="333755"/>
                </a:lnTo>
                <a:lnTo>
                  <a:pt x="1379220" y="445007"/>
                </a:lnTo>
                <a:lnTo>
                  <a:pt x="1601724" y="222503"/>
                </a:lnTo>
                <a:lnTo>
                  <a:pt x="1379220" y="0"/>
                </a:lnTo>
                <a:close/>
              </a:path>
            </a:pathLst>
          </a:custGeom>
          <a:solidFill>
            <a:srgbClr val="EC7C3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1"/>
          <p:cNvSpPr txBox="1"/>
          <p:nvPr/>
        </p:nvSpPr>
        <p:spPr>
          <a:xfrm>
            <a:off x="8493470" y="8337084"/>
            <a:ext cx="4114800" cy="653841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Intermediate code</a:t>
            </a:r>
            <a:endParaRPr b="1" i="1" sz="3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Google Shape;310;p22"/>
          <p:cNvCxnSpPr/>
          <p:nvPr/>
        </p:nvCxnSpPr>
        <p:spPr>
          <a:xfrm>
            <a:off x="-63" y="1775597"/>
            <a:ext cx="9960062" cy="0"/>
          </a:xfrm>
          <a:prstGeom prst="straightConnector1">
            <a:avLst/>
          </a:prstGeom>
          <a:noFill/>
          <a:ln cap="flat" cmpd="sng" w="381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311" name="Google Shape;31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1"/>
            <a:ext cx="1120318" cy="1865284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2"/>
          <p:cNvSpPr/>
          <p:nvPr/>
        </p:nvSpPr>
        <p:spPr>
          <a:xfrm>
            <a:off x="471733" y="336321"/>
            <a:ext cx="8996657" cy="576897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/>
          </a:p>
        </p:txBody>
      </p:sp>
      <p:sp>
        <p:nvSpPr>
          <p:cNvPr id="313" name="Google Shape;313;p22"/>
          <p:cNvSpPr/>
          <p:nvPr/>
        </p:nvSpPr>
        <p:spPr>
          <a:xfrm>
            <a:off x="446256" y="869198"/>
            <a:ext cx="9599710" cy="576897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Local Optimizations using Directed Acyclic Graph (DAG)</a:t>
            </a:r>
            <a:endParaRPr/>
          </a:p>
        </p:txBody>
      </p:sp>
      <p:sp>
        <p:nvSpPr>
          <p:cNvPr id="314" name="Google Shape;314;p22"/>
          <p:cNvSpPr txBox="1"/>
          <p:nvPr/>
        </p:nvSpPr>
        <p:spPr>
          <a:xfrm>
            <a:off x="987306" y="2834385"/>
            <a:ext cx="3499865" cy="561930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prod = 0;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 = 1;  </a:t>
            </a:r>
            <a:endParaRPr/>
          </a:p>
          <a:p>
            <a:pPr indent="-404165" lvl="0" marL="419222" marR="1046866" rtl="0" algn="l">
              <a:spcBef>
                <a:spcPts val="119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  :</a:t>
            </a:r>
            <a:r>
              <a:rPr b="1" lang="en-US" sz="3000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 = 4 * i 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4165" lvl="0" marL="419222" marR="1046866" rtl="0" algn="l">
              <a:spcBef>
                <a:spcPts val="119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t2 = a[t1] 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4165" lvl="0" marL="419222" marR="1046866" rtl="0" algn="l">
              <a:spcBef>
                <a:spcPts val="119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t3 = 4 * i 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4165" lvl="0" marL="419222" marR="1046866" rtl="0" algn="l">
              <a:spcBef>
                <a:spcPts val="119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t4 = b[t3] 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4165" lvl="0" marL="419222" marR="1046866" rtl="0" algn="l">
              <a:spcBef>
                <a:spcPts val="119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t5 = t2 * t4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9222" marR="574548" rtl="0" algn="l">
              <a:spcBef>
                <a:spcPts val="6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t6 = prod + t5 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9222" marR="574548" rtl="0" algn="l">
              <a:spcBef>
                <a:spcPts val="6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 = t6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9222" marR="1469258" rtl="0" algn="l">
              <a:spcBef>
                <a:spcPts val="6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t7 = i + 1 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9222" marR="1469258" rtl="0" algn="l">
              <a:spcBef>
                <a:spcPts val="6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t7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922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(i &lt;= 20) goto 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2"/>
          <p:cNvSpPr/>
          <p:nvPr/>
        </p:nvSpPr>
        <p:spPr>
          <a:xfrm>
            <a:off x="5769391" y="4784393"/>
            <a:ext cx="1057502" cy="593512"/>
          </a:xfrm>
          <a:custGeom>
            <a:rect b="b" l="l" r="r" t="t"/>
            <a:pathLst>
              <a:path extrusionOk="0" h="445135" w="1602104">
                <a:moveTo>
                  <a:pt x="1379220" y="0"/>
                </a:moveTo>
                <a:lnTo>
                  <a:pt x="1379220" y="111251"/>
                </a:lnTo>
                <a:lnTo>
                  <a:pt x="0" y="111251"/>
                </a:lnTo>
                <a:lnTo>
                  <a:pt x="0" y="333755"/>
                </a:lnTo>
                <a:lnTo>
                  <a:pt x="1379220" y="333755"/>
                </a:lnTo>
                <a:lnTo>
                  <a:pt x="1379220" y="445007"/>
                </a:lnTo>
                <a:lnTo>
                  <a:pt x="1601724" y="222503"/>
                </a:lnTo>
                <a:lnTo>
                  <a:pt x="1379220" y="0"/>
                </a:lnTo>
                <a:close/>
              </a:path>
            </a:pathLst>
          </a:custGeom>
          <a:solidFill>
            <a:srgbClr val="EC7C3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2"/>
          <p:cNvSpPr txBox="1"/>
          <p:nvPr/>
        </p:nvSpPr>
        <p:spPr>
          <a:xfrm>
            <a:off x="987306" y="2115529"/>
            <a:ext cx="4114800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Intermediate code</a:t>
            </a:r>
            <a:endParaRPr b="1" i="1" sz="2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2"/>
          <p:cNvSpPr txBox="1"/>
          <p:nvPr/>
        </p:nvSpPr>
        <p:spPr>
          <a:xfrm>
            <a:off x="8109114" y="3831651"/>
            <a:ext cx="3499865" cy="46831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050">
            <a:spAutoFit/>
          </a:bodyPr>
          <a:lstStyle/>
          <a:p>
            <a:pPr indent="-404165" lvl="0" marL="419222" marR="104686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   :</a:t>
            </a:r>
            <a:r>
              <a:rPr b="1" lang="en-US" sz="3000">
                <a:solidFill>
                  <a:srgbClr val="006FC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 = 4 * i 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4165" lvl="0" marL="419222" marR="1046866" rtl="0" algn="l">
              <a:spcBef>
                <a:spcPts val="119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t2 = a[t1] 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4165" lvl="0" marL="419222" marR="1046866" rtl="0" algn="l">
              <a:spcBef>
                <a:spcPts val="119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t3 = 4 * i 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4165" lvl="0" marL="419222" marR="1046866" rtl="0" algn="l">
              <a:spcBef>
                <a:spcPts val="119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t4 = b[t3] 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4165" lvl="0" marL="419222" marR="1046866" rtl="0" algn="l">
              <a:spcBef>
                <a:spcPts val="119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t5 = t2 * t4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9222" marR="574548" rtl="0" algn="l">
              <a:spcBef>
                <a:spcPts val="6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t6 = prod + t5 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9222" marR="574548" rtl="0" algn="l">
              <a:spcBef>
                <a:spcPts val="6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 = t6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9222" marR="1469258" rtl="0" algn="l">
              <a:spcBef>
                <a:spcPts val="6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t7 = i + 1 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9222" marR="1469258" rtl="0" algn="l">
              <a:spcBef>
                <a:spcPts val="6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t7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922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(i &lt;= 20) goto 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2"/>
          <p:cNvSpPr txBox="1"/>
          <p:nvPr/>
        </p:nvSpPr>
        <p:spPr>
          <a:xfrm>
            <a:off x="8109114" y="1991240"/>
            <a:ext cx="3499865" cy="93853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prod = 0;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= 1;  </a:t>
            </a:r>
            <a:endParaRPr/>
          </a:p>
        </p:txBody>
      </p:sp>
      <p:cxnSp>
        <p:nvCxnSpPr>
          <p:cNvPr id="319" name="Google Shape;319;p22"/>
          <p:cNvCxnSpPr>
            <a:stCxn id="318" idx="2"/>
            <a:endCxn id="317" idx="0"/>
          </p:cNvCxnSpPr>
          <p:nvPr/>
        </p:nvCxnSpPr>
        <p:spPr>
          <a:xfrm>
            <a:off x="9859047" y="2929774"/>
            <a:ext cx="0" cy="90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0" name="Google Shape;320;p22"/>
          <p:cNvCxnSpPr>
            <a:stCxn id="317" idx="2"/>
          </p:cNvCxnSpPr>
          <p:nvPr/>
        </p:nvCxnSpPr>
        <p:spPr>
          <a:xfrm flipH="1" rot="5400000">
            <a:off x="7349247" y="6005000"/>
            <a:ext cx="5012100" cy="7500"/>
          </a:xfrm>
          <a:prstGeom prst="curvedConnector5">
            <a:avLst>
              <a:gd fmla="val -4561" name="adj1"/>
              <a:gd fmla="val 26380440" name="adj2"/>
              <a:gd fmla="val 96720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1" name="Google Shape;321;p22"/>
          <p:cNvSpPr txBox="1"/>
          <p:nvPr/>
        </p:nvSpPr>
        <p:spPr>
          <a:xfrm>
            <a:off x="11751830" y="3831651"/>
            <a:ext cx="668770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2"/>
          <p:cNvSpPr txBox="1"/>
          <p:nvPr/>
        </p:nvSpPr>
        <p:spPr>
          <a:xfrm>
            <a:off x="11775070" y="2105443"/>
            <a:ext cx="721729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B1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Google Shape;327;p23"/>
          <p:cNvCxnSpPr/>
          <p:nvPr/>
        </p:nvCxnSpPr>
        <p:spPr>
          <a:xfrm>
            <a:off x="-63" y="1775597"/>
            <a:ext cx="9960062" cy="0"/>
          </a:xfrm>
          <a:prstGeom prst="straightConnector1">
            <a:avLst/>
          </a:prstGeom>
          <a:noFill/>
          <a:ln cap="flat" cmpd="sng" w="381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328" name="Google Shape;32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1"/>
            <a:ext cx="1120318" cy="1865284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3"/>
          <p:cNvSpPr/>
          <p:nvPr/>
        </p:nvSpPr>
        <p:spPr>
          <a:xfrm>
            <a:off x="471733" y="336321"/>
            <a:ext cx="8996657" cy="576897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/>
          </a:p>
        </p:txBody>
      </p:sp>
      <p:sp>
        <p:nvSpPr>
          <p:cNvPr id="330" name="Google Shape;330;p23"/>
          <p:cNvSpPr/>
          <p:nvPr/>
        </p:nvSpPr>
        <p:spPr>
          <a:xfrm>
            <a:off x="446256" y="869198"/>
            <a:ext cx="9599710" cy="576897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Local Optimizations using Directed Acyclic Graph (DAG)</a:t>
            </a:r>
            <a:endParaRPr/>
          </a:p>
        </p:txBody>
      </p:sp>
      <p:sp>
        <p:nvSpPr>
          <p:cNvPr id="331" name="Google Shape;331;p23"/>
          <p:cNvSpPr txBox="1"/>
          <p:nvPr/>
        </p:nvSpPr>
        <p:spPr>
          <a:xfrm>
            <a:off x="1312338" y="3831651"/>
            <a:ext cx="3499865" cy="46831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050">
            <a:spAutoFit/>
          </a:bodyPr>
          <a:lstStyle/>
          <a:p>
            <a:pPr indent="-404165" lvl="0" marL="419222" marR="104686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 :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 = 4 * i 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4165" lvl="0" marL="419222" marR="1046866" rtl="0" algn="l">
              <a:spcBef>
                <a:spcPts val="119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t2 = a[t1] 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4165" lvl="0" marL="419222" marR="1046866" rtl="0" algn="l">
              <a:spcBef>
                <a:spcPts val="119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t3 = 4 * i 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4165" lvl="0" marL="419222" marR="1046866" rtl="0" algn="l">
              <a:spcBef>
                <a:spcPts val="119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t4 = b[t3] 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4165" lvl="0" marL="419222" marR="1046866" rtl="0" algn="l">
              <a:spcBef>
                <a:spcPts val="119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t5 = t2 * t4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9222" marR="574548" rtl="0" algn="l">
              <a:spcBef>
                <a:spcPts val="6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t6 = prod + t5 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9222" marR="574548" rtl="0" algn="l">
              <a:spcBef>
                <a:spcPts val="6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 = t6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9222" marR="1469258" rtl="0" algn="l">
              <a:spcBef>
                <a:spcPts val="6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t7 = i + 1 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9222" marR="1469258" rtl="0" algn="l">
              <a:spcBef>
                <a:spcPts val="6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t7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19222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(i &lt;= 20) goto 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3"/>
          <p:cNvSpPr txBox="1"/>
          <p:nvPr/>
        </p:nvSpPr>
        <p:spPr>
          <a:xfrm>
            <a:off x="1312338" y="1991240"/>
            <a:ext cx="3499865" cy="93853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prod = 0;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= 1;  </a:t>
            </a:r>
            <a:endParaRPr/>
          </a:p>
        </p:txBody>
      </p:sp>
      <p:cxnSp>
        <p:nvCxnSpPr>
          <p:cNvPr id="333" name="Google Shape;333;p23"/>
          <p:cNvCxnSpPr>
            <a:stCxn id="332" idx="2"/>
            <a:endCxn id="331" idx="0"/>
          </p:cNvCxnSpPr>
          <p:nvPr/>
        </p:nvCxnSpPr>
        <p:spPr>
          <a:xfrm>
            <a:off x="3062271" y="2929774"/>
            <a:ext cx="0" cy="901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4" name="Google Shape;334;p23"/>
          <p:cNvCxnSpPr>
            <a:stCxn id="331" idx="2"/>
          </p:cNvCxnSpPr>
          <p:nvPr/>
        </p:nvCxnSpPr>
        <p:spPr>
          <a:xfrm flipH="1" rot="5400000">
            <a:off x="552471" y="6005000"/>
            <a:ext cx="5012100" cy="7500"/>
          </a:xfrm>
          <a:prstGeom prst="curvedConnector5">
            <a:avLst>
              <a:gd fmla="val -4561" name="adj1"/>
              <a:gd fmla="val 26380440" name="adj2"/>
              <a:gd fmla="val 96720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5" name="Google Shape;335;p23"/>
          <p:cNvSpPr txBox="1"/>
          <p:nvPr/>
        </p:nvSpPr>
        <p:spPr>
          <a:xfrm>
            <a:off x="9611335" y="8447483"/>
            <a:ext cx="2286000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DAG for B2</a:t>
            </a:r>
            <a:endParaRPr b="1" i="1" sz="2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3"/>
          <p:cNvSpPr txBox="1"/>
          <p:nvPr/>
        </p:nvSpPr>
        <p:spPr>
          <a:xfrm>
            <a:off x="4832886" y="3866486"/>
            <a:ext cx="821737" cy="576897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3"/>
          <p:cNvSpPr txBox="1"/>
          <p:nvPr/>
        </p:nvSpPr>
        <p:spPr>
          <a:xfrm>
            <a:off x="4896881" y="2127674"/>
            <a:ext cx="757742" cy="576897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B1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3"/>
          <p:cNvSpPr/>
          <p:nvPr/>
        </p:nvSpPr>
        <p:spPr>
          <a:xfrm>
            <a:off x="7035055" y="3812604"/>
            <a:ext cx="640080" cy="711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050" lIns="114100" spcFirstLastPara="1" rIns="114100" wrap="square" tIns="57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3"/>
          <p:cNvSpPr/>
          <p:nvPr/>
        </p:nvSpPr>
        <p:spPr>
          <a:xfrm>
            <a:off x="8054557" y="4625404"/>
            <a:ext cx="640080" cy="711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050" lIns="114100" spcFirstLastPara="1" rIns="114100" wrap="square" tIns="57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3"/>
          <p:cNvSpPr/>
          <p:nvPr/>
        </p:nvSpPr>
        <p:spPr>
          <a:xfrm>
            <a:off x="7283948" y="5539804"/>
            <a:ext cx="945651" cy="711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050" lIns="114100" spcFirstLastPara="1" rIns="114100" wrap="square" tIns="57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=[]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3"/>
          <p:cNvSpPr/>
          <p:nvPr/>
        </p:nvSpPr>
        <p:spPr>
          <a:xfrm>
            <a:off x="8540310" y="5539804"/>
            <a:ext cx="913776" cy="711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050" lIns="114100" spcFirstLastPara="1" rIns="114100" wrap="square" tIns="57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=[]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9426157" y="6496728"/>
            <a:ext cx="640080" cy="711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050" lIns="114100" spcFirstLastPara="1" rIns="114100" wrap="square" tIns="57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3"/>
          <p:cNvSpPr/>
          <p:nvPr/>
        </p:nvSpPr>
        <p:spPr>
          <a:xfrm>
            <a:off x="11798372" y="5539804"/>
            <a:ext cx="919625" cy="711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050" lIns="114100" spcFirstLastPara="1" rIns="114100" wrap="square" tIns="57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3"/>
          <p:cNvSpPr/>
          <p:nvPr/>
        </p:nvSpPr>
        <p:spPr>
          <a:xfrm>
            <a:off x="10660597" y="6496728"/>
            <a:ext cx="640080" cy="711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050" lIns="114100" spcFirstLastPara="1" rIns="114100" wrap="square" tIns="57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Google Shape;345;p23"/>
          <p:cNvCxnSpPr>
            <a:stCxn id="338" idx="6"/>
          </p:cNvCxnSpPr>
          <p:nvPr/>
        </p:nvCxnSpPr>
        <p:spPr>
          <a:xfrm>
            <a:off x="7675135" y="4168204"/>
            <a:ext cx="7275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6" name="Google Shape;346;p23"/>
          <p:cNvCxnSpPr>
            <a:stCxn id="339" idx="6"/>
          </p:cNvCxnSpPr>
          <p:nvPr/>
        </p:nvCxnSpPr>
        <p:spPr>
          <a:xfrm>
            <a:off x="8694637" y="4981004"/>
            <a:ext cx="267000" cy="55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7" name="Google Shape;347;p23"/>
          <p:cNvCxnSpPr/>
          <p:nvPr/>
        </p:nvCxnSpPr>
        <p:spPr>
          <a:xfrm flipH="1">
            <a:off x="7713758" y="5232452"/>
            <a:ext cx="462467" cy="30735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8" name="Google Shape;348;p23"/>
          <p:cNvCxnSpPr/>
          <p:nvPr/>
        </p:nvCxnSpPr>
        <p:spPr>
          <a:xfrm>
            <a:off x="9239899" y="6146851"/>
            <a:ext cx="307925" cy="4540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9" name="Google Shape;349;p23"/>
          <p:cNvCxnSpPr/>
          <p:nvPr/>
        </p:nvCxnSpPr>
        <p:spPr>
          <a:xfrm flipH="1">
            <a:off x="6070807" y="4168204"/>
            <a:ext cx="992178" cy="81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0" name="Google Shape;350;p23"/>
          <p:cNvCxnSpPr/>
          <p:nvPr/>
        </p:nvCxnSpPr>
        <p:spPr>
          <a:xfrm flipH="1">
            <a:off x="6893770" y="6146852"/>
            <a:ext cx="535817" cy="71375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23"/>
          <p:cNvCxnSpPr/>
          <p:nvPr/>
        </p:nvCxnSpPr>
        <p:spPr>
          <a:xfrm>
            <a:off x="7997929" y="6146851"/>
            <a:ext cx="1456158" cy="70547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p23"/>
          <p:cNvCxnSpPr/>
          <p:nvPr/>
        </p:nvCxnSpPr>
        <p:spPr>
          <a:xfrm flipH="1">
            <a:off x="9035098" y="7103775"/>
            <a:ext cx="512726" cy="56962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3" name="Google Shape;353;p23"/>
          <p:cNvCxnSpPr/>
          <p:nvPr/>
        </p:nvCxnSpPr>
        <p:spPr>
          <a:xfrm>
            <a:off x="10000429" y="7103775"/>
            <a:ext cx="368058" cy="67122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4" name="Google Shape;354;p23"/>
          <p:cNvCxnSpPr/>
          <p:nvPr/>
        </p:nvCxnSpPr>
        <p:spPr>
          <a:xfrm flipH="1">
            <a:off x="10459927" y="7103775"/>
            <a:ext cx="322338" cy="56962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5" name="Google Shape;355;p23"/>
          <p:cNvCxnSpPr/>
          <p:nvPr/>
        </p:nvCxnSpPr>
        <p:spPr>
          <a:xfrm>
            <a:off x="11234869" y="7103775"/>
            <a:ext cx="413778" cy="56962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23"/>
          <p:cNvCxnSpPr/>
          <p:nvPr/>
        </p:nvCxnSpPr>
        <p:spPr>
          <a:xfrm flipH="1">
            <a:off x="11234869" y="6146851"/>
            <a:ext cx="726109" cy="4540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7" name="Google Shape;357;p23"/>
          <p:cNvCxnSpPr>
            <a:stCxn id="343" idx="5"/>
          </p:cNvCxnSpPr>
          <p:nvPr/>
        </p:nvCxnSpPr>
        <p:spPr>
          <a:xfrm>
            <a:off x="12583321" y="6146851"/>
            <a:ext cx="408900" cy="61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8" name="Google Shape;358;p23"/>
          <p:cNvCxnSpPr/>
          <p:nvPr/>
        </p:nvCxnSpPr>
        <p:spPr>
          <a:xfrm flipH="1">
            <a:off x="8082486" y="6146852"/>
            <a:ext cx="600991" cy="91695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9" name="Google Shape;359;p23"/>
          <p:cNvSpPr txBox="1"/>
          <p:nvPr/>
        </p:nvSpPr>
        <p:spPr>
          <a:xfrm>
            <a:off x="5654624" y="5021644"/>
            <a:ext cx="1120028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3"/>
          <p:cNvSpPr txBox="1"/>
          <p:nvPr/>
        </p:nvSpPr>
        <p:spPr>
          <a:xfrm>
            <a:off x="6328796" y="6827288"/>
            <a:ext cx="1120028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3"/>
          <p:cNvSpPr txBox="1"/>
          <p:nvPr/>
        </p:nvSpPr>
        <p:spPr>
          <a:xfrm>
            <a:off x="7840770" y="7082564"/>
            <a:ext cx="523380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3"/>
          <p:cNvSpPr txBox="1"/>
          <p:nvPr/>
        </p:nvSpPr>
        <p:spPr>
          <a:xfrm>
            <a:off x="8805919" y="7655209"/>
            <a:ext cx="406052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3"/>
          <p:cNvSpPr txBox="1"/>
          <p:nvPr/>
        </p:nvSpPr>
        <p:spPr>
          <a:xfrm>
            <a:off x="10293799" y="7722752"/>
            <a:ext cx="460536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3"/>
          <p:cNvSpPr txBox="1"/>
          <p:nvPr/>
        </p:nvSpPr>
        <p:spPr>
          <a:xfrm>
            <a:off x="11488093" y="7687917"/>
            <a:ext cx="332395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3"/>
          <p:cNvSpPr txBox="1"/>
          <p:nvPr/>
        </p:nvSpPr>
        <p:spPr>
          <a:xfrm>
            <a:off x="12787820" y="6780843"/>
            <a:ext cx="787576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3"/>
          <p:cNvSpPr txBox="1"/>
          <p:nvPr/>
        </p:nvSpPr>
        <p:spPr>
          <a:xfrm>
            <a:off x="7659786" y="3286892"/>
            <a:ext cx="1120028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,prod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3"/>
          <p:cNvSpPr txBox="1"/>
          <p:nvPr/>
        </p:nvSpPr>
        <p:spPr>
          <a:xfrm>
            <a:off x="7297237" y="3336643"/>
            <a:ext cx="619825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t6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3"/>
          <p:cNvSpPr txBox="1"/>
          <p:nvPr/>
        </p:nvSpPr>
        <p:spPr>
          <a:xfrm>
            <a:off x="8594112" y="4232657"/>
            <a:ext cx="1120028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t5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3"/>
          <p:cNvSpPr txBox="1"/>
          <p:nvPr/>
        </p:nvSpPr>
        <p:spPr>
          <a:xfrm>
            <a:off x="9187944" y="5159905"/>
            <a:ext cx="526196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t4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3"/>
          <p:cNvSpPr txBox="1"/>
          <p:nvPr/>
        </p:nvSpPr>
        <p:spPr>
          <a:xfrm>
            <a:off x="9477590" y="6024752"/>
            <a:ext cx="526196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3"/>
          <p:cNvSpPr txBox="1"/>
          <p:nvPr/>
        </p:nvSpPr>
        <p:spPr>
          <a:xfrm>
            <a:off x="10579755" y="6026145"/>
            <a:ext cx="663763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t7</a:t>
            </a:r>
            <a:endParaRPr/>
          </a:p>
        </p:txBody>
      </p:sp>
      <p:sp>
        <p:nvSpPr>
          <p:cNvPr id="372" name="Google Shape;372;p23"/>
          <p:cNvSpPr txBox="1"/>
          <p:nvPr/>
        </p:nvSpPr>
        <p:spPr>
          <a:xfrm>
            <a:off x="7289239" y="5080051"/>
            <a:ext cx="526196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t2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3"/>
          <p:cNvSpPr txBox="1"/>
          <p:nvPr/>
        </p:nvSpPr>
        <p:spPr>
          <a:xfrm>
            <a:off x="9839935" y="6033849"/>
            <a:ext cx="650458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,t3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3"/>
          <p:cNvSpPr txBox="1"/>
          <p:nvPr/>
        </p:nvSpPr>
        <p:spPr>
          <a:xfrm>
            <a:off x="10946355" y="5989772"/>
            <a:ext cx="663763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,i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9" name="Google Shape;379;p24"/>
          <p:cNvCxnSpPr/>
          <p:nvPr/>
        </p:nvCxnSpPr>
        <p:spPr>
          <a:xfrm>
            <a:off x="-63" y="1775597"/>
            <a:ext cx="9960062" cy="0"/>
          </a:xfrm>
          <a:prstGeom prst="straightConnector1">
            <a:avLst/>
          </a:prstGeom>
          <a:noFill/>
          <a:ln cap="flat" cmpd="sng" w="381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380" name="Google Shape;38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1"/>
            <a:ext cx="1120318" cy="1865284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4"/>
          <p:cNvSpPr/>
          <p:nvPr/>
        </p:nvSpPr>
        <p:spPr>
          <a:xfrm>
            <a:off x="471733" y="336321"/>
            <a:ext cx="8996657" cy="576897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/>
          </a:p>
        </p:txBody>
      </p:sp>
      <p:sp>
        <p:nvSpPr>
          <p:cNvPr id="382" name="Google Shape;382;p24"/>
          <p:cNvSpPr/>
          <p:nvPr/>
        </p:nvSpPr>
        <p:spPr>
          <a:xfrm>
            <a:off x="446256" y="869198"/>
            <a:ext cx="9599710" cy="576897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Local Optimizations using Directed Acyclic Graph (DAG)</a:t>
            </a:r>
            <a:endParaRPr/>
          </a:p>
        </p:txBody>
      </p:sp>
      <p:sp>
        <p:nvSpPr>
          <p:cNvPr id="383" name="Google Shape;383;p24"/>
          <p:cNvSpPr txBox="1"/>
          <p:nvPr/>
        </p:nvSpPr>
        <p:spPr>
          <a:xfrm>
            <a:off x="3872284" y="8368020"/>
            <a:ext cx="2286000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DAG for B2</a:t>
            </a:r>
            <a:endParaRPr b="1" i="1" sz="2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4"/>
          <p:cNvSpPr/>
          <p:nvPr/>
        </p:nvSpPr>
        <p:spPr>
          <a:xfrm>
            <a:off x="1705246" y="3875044"/>
            <a:ext cx="640080" cy="711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050" lIns="114100" spcFirstLastPara="1" rIns="114100" wrap="square" tIns="57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4"/>
          <p:cNvSpPr/>
          <p:nvPr/>
        </p:nvSpPr>
        <p:spPr>
          <a:xfrm>
            <a:off x="2724748" y="4687844"/>
            <a:ext cx="640080" cy="711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050" lIns="114100" spcFirstLastPara="1" rIns="114100" wrap="square" tIns="57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4"/>
          <p:cNvSpPr/>
          <p:nvPr/>
        </p:nvSpPr>
        <p:spPr>
          <a:xfrm>
            <a:off x="1954140" y="5602244"/>
            <a:ext cx="941460" cy="711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050" lIns="114100" spcFirstLastPara="1" rIns="114100" wrap="square" tIns="57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=[]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4"/>
          <p:cNvSpPr/>
          <p:nvPr/>
        </p:nvSpPr>
        <p:spPr>
          <a:xfrm>
            <a:off x="3210500" y="5602244"/>
            <a:ext cx="913776" cy="711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050" lIns="114100" spcFirstLastPara="1" rIns="114100" wrap="square" tIns="57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=[]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4"/>
          <p:cNvSpPr/>
          <p:nvPr/>
        </p:nvSpPr>
        <p:spPr>
          <a:xfrm>
            <a:off x="4096348" y="6559168"/>
            <a:ext cx="640080" cy="711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050" lIns="114100" spcFirstLastPara="1" rIns="114100" wrap="square" tIns="57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4"/>
          <p:cNvSpPr/>
          <p:nvPr/>
        </p:nvSpPr>
        <p:spPr>
          <a:xfrm>
            <a:off x="6468563" y="5602244"/>
            <a:ext cx="919625" cy="711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050" lIns="114100" spcFirstLastPara="1" rIns="114100" wrap="square" tIns="57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4"/>
          <p:cNvSpPr/>
          <p:nvPr/>
        </p:nvSpPr>
        <p:spPr>
          <a:xfrm>
            <a:off x="5330788" y="6559168"/>
            <a:ext cx="640080" cy="711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050" lIns="114100" spcFirstLastPara="1" rIns="114100" wrap="square" tIns="57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" name="Google Shape;391;p24"/>
          <p:cNvCxnSpPr>
            <a:stCxn id="384" idx="6"/>
          </p:cNvCxnSpPr>
          <p:nvPr/>
        </p:nvCxnSpPr>
        <p:spPr>
          <a:xfrm>
            <a:off x="2345326" y="4230644"/>
            <a:ext cx="7275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2" name="Google Shape;392;p24"/>
          <p:cNvCxnSpPr>
            <a:stCxn id="385" idx="6"/>
          </p:cNvCxnSpPr>
          <p:nvPr/>
        </p:nvCxnSpPr>
        <p:spPr>
          <a:xfrm>
            <a:off x="3364828" y="5043444"/>
            <a:ext cx="267000" cy="55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3" name="Google Shape;393;p24"/>
          <p:cNvCxnSpPr/>
          <p:nvPr/>
        </p:nvCxnSpPr>
        <p:spPr>
          <a:xfrm flipH="1">
            <a:off x="2383948" y="5294891"/>
            <a:ext cx="462467" cy="30735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4" name="Google Shape;394;p24"/>
          <p:cNvCxnSpPr/>
          <p:nvPr/>
        </p:nvCxnSpPr>
        <p:spPr>
          <a:xfrm>
            <a:off x="3910090" y="6209291"/>
            <a:ext cx="307925" cy="4540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5" name="Google Shape;395;p24"/>
          <p:cNvCxnSpPr/>
          <p:nvPr/>
        </p:nvCxnSpPr>
        <p:spPr>
          <a:xfrm flipH="1">
            <a:off x="740997" y="4230644"/>
            <a:ext cx="992178" cy="81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6" name="Google Shape;396;p24"/>
          <p:cNvCxnSpPr/>
          <p:nvPr/>
        </p:nvCxnSpPr>
        <p:spPr>
          <a:xfrm flipH="1">
            <a:off x="1563960" y="6209292"/>
            <a:ext cx="535817" cy="71375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7" name="Google Shape;397;p24"/>
          <p:cNvCxnSpPr/>
          <p:nvPr/>
        </p:nvCxnSpPr>
        <p:spPr>
          <a:xfrm>
            <a:off x="2668119" y="6209291"/>
            <a:ext cx="1456158" cy="70547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8" name="Google Shape;398;p24"/>
          <p:cNvCxnSpPr/>
          <p:nvPr/>
        </p:nvCxnSpPr>
        <p:spPr>
          <a:xfrm flipH="1">
            <a:off x="3705288" y="7166215"/>
            <a:ext cx="512726" cy="56962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p24"/>
          <p:cNvCxnSpPr/>
          <p:nvPr/>
        </p:nvCxnSpPr>
        <p:spPr>
          <a:xfrm>
            <a:off x="4670619" y="7166215"/>
            <a:ext cx="368058" cy="67122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0" name="Google Shape;400;p24"/>
          <p:cNvCxnSpPr/>
          <p:nvPr/>
        </p:nvCxnSpPr>
        <p:spPr>
          <a:xfrm flipH="1">
            <a:off x="5130117" y="7166215"/>
            <a:ext cx="322338" cy="56962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1" name="Google Shape;401;p24"/>
          <p:cNvCxnSpPr/>
          <p:nvPr/>
        </p:nvCxnSpPr>
        <p:spPr>
          <a:xfrm>
            <a:off x="5905059" y="7166215"/>
            <a:ext cx="413778" cy="56962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p24"/>
          <p:cNvCxnSpPr/>
          <p:nvPr/>
        </p:nvCxnSpPr>
        <p:spPr>
          <a:xfrm flipH="1">
            <a:off x="5905059" y="6209291"/>
            <a:ext cx="726109" cy="45403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3" name="Google Shape;403;p24"/>
          <p:cNvCxnSpPr>
            <a:stCxn id="389" idx="5"/>
          </p:cNvCxnSpPr>
          <p:nvPr/>
        </p:nvCxnSpPr>
        <p:spPr>
          <a:xfrm>
            <a:off x="7253512" y="6209291"/>
            <a:ext cx="408900" cy="612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4" name="Google Shape;404;p24"/>
          <p:cNvCxnSpPr/>
          <p:nvPr/>
        </p:nvCxnSpPr>
        <p:spPr>
          <a:xfrm flipH="1">
            <a:off x="2752677" y="6209292"/>
            <a:ext cx="600991" cy="91695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5" name="Google Shape;405;p24"/>
          <p:cNvSpPr txBox="1"/>
          <p:nvPr/>
        </p:nvSpPr>
        <p:spPr>
          <a:xfrm>
            <a:off x="324814" y="5084084"/>
            <a:ext cx="1120028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4"/>
          <p:cNvSpPr txBox="1"/>
          <p:nvPr/>
        </p:nvSpPr>
        <p:spPr>
          <a:xfrm>
            <a:off x="998986" y="6889728"/>
            <a:ext cx="1120028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4"/>
          <p:cNvSpPr txBox="1"/>
          <p:nvPr/>
        </p:nvSpPr>
        <p:spPr>
          <a:xfrm>
            <a:off x="2510960" y="7145004"/>
            <a:ext cx="523380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4"/>
          <p:cNvSpPr txBox="1"/>
          <p:nvPr/>
        </p:nvSpPr>
        <p:spPr>
          <a:xfrm>
            <a:off x="3476109" y="7717649"/>
            <a:ext cx="406052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4"/>
          <p:cNvSpPr txBox="1"/>
          <p:nvPr/>
        </p:nvSpPr>
        <p:spPr>
          <a:xfrm>
            <a:off x="4963990" y="7785192"/>
            <a:ext cx="460536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4"/>
          <p:cNvSpPr txBox="1"/>
          <p:nvPr/>
        </p:nvSpPr>
        <p:spPr>
          <a:xfrm>
            <a:off x="6158284" y="7750357"/>
            <a:ext cx="332395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4"/>
          <p:cNvSpPr txBox="1"/>
          <p:nvPr/>
        </p:nvSpPr>
        <p:spPr>
          <a:xfrm>
            <a:off x="7458010" y="6843283"/>
            <a:ext cx="787576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4"/>
          <p:cNvSpPr txBox="1"/>
          <p:nvPr/>
        </p:nvSpPr>
        <p:spPr>
          <a:xfrm>
            <a:off x="2329976" y="3349332"/>
            <a:ext cx="1120028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,prod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4"/>
          <p:cNvSpPr txBox="1"/>
          <p:nvPr/>
        </p:nvSpPr>
        <p:spPr>
          <a:xfrm>
            <a:off x="1967427" y="3399083"/>
            <a:ext cx="619825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t6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4"/>
          <p:cNvSpPr txBox="1"/>
          <p:nvPr/>
        </p:nvSpPr>
        <p:spPr>
          <a:xfrm>
            <a:off x="3264302" y="4295097"/>
            <a:ext cx="1120028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t5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4"/>
          <p:cNvSpPr txBox="1"/>
          <p:nvPr/>
        </p:nvSpPr>
        <p:spPr>
          <a:xfrm>
            <a:off x="3858134" y="5222345"/>
            <a:ext cx="526196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t4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4"/>
          <p:cNvSpPr txBox="1"/>
          <p:nvPr/>
        </p:nvSpPr>
        <p:spPr>
          <a:xfrm>
            <a:off x="4147780" y="6087192"/>
            <a:ext cx="526196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4"/>
          <p:cNvSpPr txBox="1"/>
          <p:nvPr/>
        </p:nvSpPr>
        <p:spPr>
          <a:xfrm>
            <a:off x="5249945" y="6088585"/>
            <a:ext cx="663763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t7</a:t>
            </a:r>
            <a:endParaRPr/>
          </a:p>
        </p:txBody>
      </p:sp>
      <p:sp>
        <p:nvSpPr>
          <p:cNvPr id="418" name="Google Shape;418;p24"/>
          <p:cNvSpPr txBox="1"/>
          <p:nvPr/>
        </p:nvSpPr>
        <p:spPr>
          <a:xfrm>
            <a:off x="1959429" y="5142491"/>
            <a:ext cx="526196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t2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4"/>
          <p:cNvSpPr txBox="1"/>
          <p:nvPr/>
        </p:nvSpPr>
        <p:spPr>
          <a:xfrm>
            <a:off x="4510126" y="6096289"/>
            <a:ext cx="676158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,t3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4"/>
          <p:cNvSpPr txBox="1"/>
          <p:nvPr/>
        </p:nvSpPr>
        <p:spPr>
          <a:xfrm>
            <a:off x="5616545" y="6052212"/>
            <a:ext cx="663763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,i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4"/>
          <p:cNvSpPr txBox="1"/>
          <p:nvPr/>
        </p:nvSpPr>
        <p:spPr>
          <a:xfrm>
            <a:off x="10131388" y="3985143"/>
            <a:ext cx="3231713" cy="334688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 = 4 * i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t2 = a[t1]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t4 = b[t1]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t5 = t2 * t4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 = prod + t5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i + 1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 &lt;= 20 goto B2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4"/>
          <p:cNvSpPr/>
          <p:nvPr/>
        </p:nvSpPr>
        <p:spPr>
          <a:xfrm>
            <a:off x="8201332" y="5312859"/>
            <a:ext cx="1344767" cy="4521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050" lIns="114100" spcFirstLastPara="1" rIns="114100" wrap="square" tIns="57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4"/>
          <p:cNvSpPr txBox="1"/>
          <p:nvPr/>
        </p:nvSpPr>
        <p:spPr>
          <a:xfrm>
            <a:off x="11659702" y="3399084"/>
            <a:ext cx="849289" cy="576897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8" name="Google Shape;428;p25"/>
          <p:cNvCxnSpPr/>
          <p:nvPr/>
        </p:nvCxnSpPr>
        <p:spPr>
          <a:xfrm>
            <a:off x="-63" y="1775597"/>
            <a:ext cx="9960062" cy="0"/>
          </a:xfrm>
          <a:prstGeom prst="straightConnector1">
            <a:avLst/>
          </a:prstGeom>
          <a:noFill/>
          <a:ln cap="flat" cmpd="sng" w="381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429" name="Google Shape;4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1"/>
            <a:ext cx="1120318" cy="1865284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5"/>
          <p:cNvSpPr/>
          <p:nvPr/>
        </p:nvSpPr>
        <p:spPr>
          <a:xfrm>
            <a:off x="471733" y="336321"/>
            <a:ext cx="8996657" cy="576897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/>
          </a:p>
        </p:txBody>
      </p:sp>
      <p:sp>
        <p:nvSpPr>
          <p:cNvPr id="431" name="Google Shape;431;p25"/>
          <p:cNvSpPr/>
          <p:nvPr/>
        </p:nvSpPr>
        <p:spPr>
          <a:xfrm>
            <a:off x="446256" y="869198"/>
            <a:ext cx="9599710" cy="576897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Local Optimizations using Directed Acyclic Graph (DAG)</a:t>
            </a:r>
            <a:endParaRPr/>
          </a:p>
        </p:txBody>
      </p:sp>
      <p:sp>
        <p:nvSpPr>
          <p:cNvPr id="432" name="Google Shape;432;p25"/>
          <p:cNvSpPr txBox="1"/>
          <p:nvPr/>
        </p:nvSpPr>
        <p:spPr>
          <a:xfrm>
            <a:off x="471733" y="3939178"/>
            <a:ext cx="3231713" cy="280827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 = 4 * i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t2 = a[t1]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t4 = b[t1]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t5 = t2 * t4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 = prod + t5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i + 1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 &lt;= 20 goto B2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5"/>
          <p:cNvSpPr txBox="1"/>
          <p:nvPr/>
        </p:nvSpPr>
        <p:spPr>
          <a:xfrm>
            <a:off x="3703446" y="3692956"/>
            <a:ext cx="548640" cy="884674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5"/>
          <p:cNvSpPr txBox="1"/>
          <p:nvPr/>
        </p:nvSpPr>
        <p:spPr>
          <a:xfrm>
            <a:off x="4129333" y="4650377"/>
            <a:ext cx="5577840" cy="884674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Performing </a:t>
            </a:r>
            <a:r>
              <a:rPr b="1" i="1" lang="en-US" sz="2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loop optimizations </a:t>
            </a:r>
            <a:r>
              <a:rPr i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identifying </a:t>
            </a:r>
            <a:r>
              <a:rPr b="1" i="1" lang="en-US" sz="2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induction variables</a:t>
            </a:r>
            <a:endParaRPr b="1" i="1" sz="2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5"/>
          <p:cNvSpPr/>
          <p:nvPr/>
        </p:nvSpPr>
        <p:spPr>
          <a:xfrm>
            <a:off x="5958134" y="6497037"/>
            <a:ext cx="1344767" cy="45214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B46D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050" lIns="114100" spcFirstLastPara="1" rIns="114100" wrap="square" tIns="57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5"/>
          <p:cNvSpPr txBox="1"/>
          <p:nvPr/>
        </p:nvSpPr>
        <p:spPr>
          <a:xfrm>
            <a:off x="3887316" y="7585256"/>
            <a:ext cx="5486400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t1, i – induction variables</a:t>
            </a:r>
            <a:endParaRPr b="1" sz="2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5"/>
          <p:cNvSpPr txBox="1"/>
          <p:nvPr/>
        </p:nvSpPr>
        <p:spPr>
          <a:xfrm>
            <a:off x="9838574" y="5304469"/>
            <a:ext cx="3617639" cy="242355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t2 = a[t1]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t4 = b[t1]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t5 = t2 * t4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 = prod + t5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 = t1 + 4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t1 &lt;= 20 goto B2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5"/>
          <p:cNvSpPr txBox="1"/>
          <p:nvPr/>
        </p:nvSpPr>
        <p:spPr>
          <a:xfrm>
            <a:off x="9830954" y="2719978"/>
            <a:ext cx="3231713" cy="116936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prod = 0;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=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t1 = 4 * i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Google Shape;439;p25"/>
          <p:cNvCxnSpPr>
            <a:stCxn id="438" idx="2"/>
          </p:cNvCxnSpPr>
          <p:nvPr/>
        </p:nvCxnSpPr>
        <p:spPr>
          <a:xfrm>
            <a:off x="11446811" y="3889344"/>
            <a:ext cx="4200" cy="1439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0" name="Google Shape;440;p25"/>
          <p:cNvSpPr txBox="1"/>
          <p:nvPr/>
        </p:nvSpPr>
        <p:spPr>
          <a:xfrm>
            <a:off x="12616835" y="4827093"/>
            <a:ext cx="891665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5"/>
          <p:cNvSpPr txBox="1"/>
          <p:nvPr/>
        </p:nvSpPr>
        <p:spPr>
          <a:xfrm>
            <a:off x="12223867" y="2238597"/>
            <a:ext cx="785935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B1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2" name="Google Shape;442;p25"/>
          <p:cNvCxnSpPr>
            <a:stCxn id="437" idx="2"/>
          </p:cNvCxnSpPr>
          <p:nvPr/>
        </p:nvCxnSpPr>
        <p:spPr>
          <a:xfrm flipH="1" rot="5400000">
            <a:off x="10100594" y="6181226"/>
            <a:ext cx="2868600" cy="225000"/>
          </a:xfrm>
          <a:prstGeom prst="curvedConnector5">
            <a:avLst>
              <a:gd fmla="val -7969" name="adj1"/>
              <a:gd fmla="val 905520" name="adj2"/>
              <a:gd fmla="val 92245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3" name="Google Shape;443;p25"/>
          <p:cNvSpPr txBox="1"/>
          <p:nvPr/>
        </p:nvSpPr>
        <p:spPr>
          <a:xfrm>
            <a:off x="10713013" y="1625951"/>
            <a:ext cx="1904750" cy="499953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Dead code</a:t>
            </a:r>
            <a:endParaRPr b="1" i="1" sz="2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4" name="Google Shape;444;p25"/>
          <p:cNvCxnSpPr/>
          <p:nvPr/>
        </p:nvCxnSpPr>
        <p:spPr>
          <a:xfrm flipH="1">
            <a:off x="10460737" y="2130881"/>
            <a:ext cx="1277228" cy="1206959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5" name="Google Shape;445;p25"/>
          <p:cNvCxnSpPr/>
          <p:nvPr/>
        </p:nvCxnSpPr>
        <p:spPr>
          <a:xfrm>
            <a:off x="8590261" y="3641603"/>
            <a:ext cx="1188720" cy="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6" name="Google Shape;446;p25"/>
          <p:cNvSpPr txBox="1"/>
          <p:nvPr/>
        </p:nvSpPr>
        <p:spPr>
          <a:xfrm>
            <a:off x="5263097" y="2865915"/>
            <a:ext cx="3729408" cy="884674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of i can be </a:t>
            </a:r>
            <a:r>
              <a:rPr b="1" i="1" lang="en-US" sz="25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constant propagated </a:t>
            </a:r>
            <a:r>
              <a:rPr b="1" i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line 3</a:t>
            </a:r>
            <a:endParaRPr b="1" i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Google Shape;451;p26"/>
          <p:cNvCxnSpPr/>
          <p:nvPr/>
        </p:nvCxnSpPr>
        <p:spPr>
          <a:xfrm>
            <a:off x="-63" y="1775597"/>
            <a:ext cx="9960062" cy="0"/>
          </a:xfrm>
          <a:prstGeom prst="straightConnector1">
            <a:avLst/>
          </a:prstGeom>
          <a:noFill/>
          <a:ln cap="flat" cmpd="sng" w="38100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452" name="Google Shape;4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1"/>
            <a:ext cx="1120318" cy="1865284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26"/>
          <p:cNvSpPr/>
          <p:nvPr/>
        </p:nvSpPr>
        <p:spPr>
          <a:xfrm>
            <a:off x="471733" y="336321"/>
            <a:ext cx="8996657" cy="576897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/>
          </a:p>
        </p:txBody>
      </p:sp>
      <p:sp>
        <p:nvSpPr>
          <p:cNvPr id="454" name="Google Shape;454;p26"/>
          <p:cNvSpPr/>
          <p:nvPr/>
        </p:nvSpPr>
        <p:spPr>
          <a:xfrm>
            <a:off x="446256" y="869198"/>
            <a:ext cx="9599710" cy="576897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53734"/>
                </a:solidFill>
                <a:latin typeface="Calibri"/>
                <a:ea typeface="Calibri"/>
                <a:cs typeface="Calibri"/>
                <a:sym typeface="Calibri"/>
              </a:rPr>
              <a:t>Local Optimizations using Directed Acyclic Graph (DAG)</a:t>
            </a:r>
            <a:endParaRPr/>
          </a:p>
        </p:txBody>
      </p:sp>
      <p:sp>
        <p:nvSpPr>
          <p:cNvPr id="455" name="Google Shape;455;p26"/>
          <p:cNvSpPr txBox="1"/>
          <p:nvPr/>
        </p:nvSpPr>
        <p:spPr>
          <a:xfrm>
            <a:off x="4396958" y="5323840"/>
            <a:ext cx="3231713" cy="288522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t2 = a[t1]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t4 = b[t1]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t5 = t2 * t4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 = prod + t5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 = t1 + 4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t1 &lt;= 20 goto B2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26"/>
          <p:cNvSpPr txBox="1"/>
          <p:nvPr/>
        </p:nvSpPr>
        <p:spPr>
          <a:xfrm>
            <a:off x="4389338" y="2739349"/>
            <a:ext cx="3231713" cy="93853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5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prod = 0;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t1 = 4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7" name="Google Shape;457;p26"/>
          <p:cNvCxnSpPr>
            <a:stCxn id="456" idx="2"/>
            <a:endCxn id="455" idx="0"/>
          </p:cNvCxnSpPr>
          <p:nvPr/>
        </p:nvCxnSpPr>
        <p:spPr>
          <a:xfrm>
            <a:off x="6005195" y="3677883"/>
            <a:ext cx="7500" cy="164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8" name="Google Shape;458;p26"/>
          <p:cNvSpPr txBox="1"/>
          <p:nvPr/>
        </p:nvSpPr>
        <p:spPr>
          <a:xfrm>
            <a:off x="7628671" y="5323841"/>
            <a:ext cx="891665" cy="576897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6"/>
          <p:cNvSpPr txBox="1"/>
          <p:nvPr/>
        </p:nvSpPr>
        <p:spPr>
          <a:xfrm>
            <a:off x="7621051" y="2776112"/>
            <a:ext cx="785935" cy="576897"/>
          </a:xfrm>
          <a:prstGeom prst="rect">
            <a:avLst/>
          </a:prstGeom>
          <a:noFill/>
          <a:ln>
            <a:noFill/>
          </a:ln>
        </p:spPr>
        <p:txBody>
          <a:bodyPr anchorCtr="0" anchor="t" bIns="57050" lIns="114100" spcFirstLastPara="1" rIns="114100" wrap="square" tIns="57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B1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0" name="Google Shape;460;p26"/>
          <p:cNvCxnSpPr>
            <a:stCxn id="455" idx="2"/>
          </p:cNvCxnSpPr>
          <p:nvPr/>
        </p:nvCxnSpPr>
        <p:spPr>
          <a:xfrm flipH="1" rot="5400000">
            <a:off x="4367465" y="6563711"/>
            <a:ext cx="3283200" cy="7500"/>
          </a:xfrm>
          <a:prstGeom prst="curvedConnector5">
            <a:avLst>
              <a:gd fmla="val -6963" name="adj1"/>
              <a:gd fmla="val 24592753" name="adj2"/>
              <a:gd fmla="val 93939" name="adj3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7"/>
          <p:cNvSpPr txBox="1"/>
          <p:nvPr>
            <p:ph type="title"/>
          </p:nvPr>
        </p:nvSpPr>
        <p:spPr>
          <a:xfrm>
            <a:off x="538331" y="280327"/>
            <a:ext cx="46729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Local Optimization using DAG</a:t>
            </a:r>
            <a:endParaRPr sz="3000"/>
          </a:p>
        </p:txBody>
      </p:sp>
      <p:sp>
        <p:nvSpPr>
          <p:cNvPr id="466" name="Google Shape;466;p2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7" name="Google Shape;4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7"/>
          <p:cNvSpPr txBox="1"/>
          <p:nvPr/>
        </p:nvSpPr>
        <p:spPr>
          <a:xfrm>
            <a:off x="970900" y="1971521"/>
            <a:ext cx="8630285" cy="1136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5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Apply local optimization on the following block using DAG.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7"/>
          <p:cNvSpPr txBox="1"/>
          <p:nvPr/>
        </p:nvSpPr>
        <p:spPr>
          <a:xfrm>
            <a:off x="970900" y="4313401"/>
            <a:ext cx="89852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7"/>
          <p:cNvSpPr txBox="1"/>
          <p:nvPr/>
        </p:nvSpPr>
        <p:spPr>
          <a:xfrm>
            <a:off x="970900" y="4740121"/>
            <a:ext cx="2057400" cy="278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 = 4 * 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 = i * j + 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49225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 = 15 * a * c  e = i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 = e * j + i * 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7"/>
          <p:cNvSpPr txBox="1"/>
          <p:nvPr/>
        </p:nvSpPr>
        <p:spPr>
          <a:xfrm>
            <a:off x="8664125" y="4162971"/>
            <a:ext cx="1538605" cy="3292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84150" rtl="0" algn="l">
              <a:lnSpc>
                <a:spcPct val="10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t1 = 4 * a  b = t1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46355" rtl="0" algn="l">
              <a:lnSpc>
                <a:spcPct val="10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t2 = i * j  t3 = t2 + b  c = t3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t4 = 15 * 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2" name="Google Shape;472;p27"/>
          <p:cNvGrpSpPr/>
          <p:nvPr/>
        </p:nvGrpSpPr>
        <p:grpSpPr>
          <a:xfrm>
            <a:off x="5303575" y="5630850"/>
            <a:ext cx="2554605" cy="462915"/>
            <a:chOff x="5303575" y="5630850"/>
            <a:chExt cx="2554605" cy="462915"/>
          </a:xfrm>
        </p:grpSpPr>
        <p:sp>
          <p:nvSpPr>
            <p:cNvPr id="473" name="Google Shape;473;p27"/>
            <p:cNvSpPr/>
            <p:nvPr/>
          </p:nvSpPr>
          <p:spPr>
            <a:xfrm>
              <a:off x="5303575" y="5630850"/>
              <a:ext cx="2554605" cy="462915"/>
            </a:xfrm>
            <a:custGeom>
              <a:rect b="b" l="l" r="r" t="t"/>
              <a:pathLst>
                <a:path extrusionOk="0" h="462914" w="2554604">
                  <a:moveTo>
                    <a:pt x="2323049" y="462899"/>
                  </a:moveTo>
                  <a:lnTo>
                    <a:pt x="2323049" y="347174"/>
                  </a:lnTo>
                  <a:lnTo>
                    <a:pt x="0" y="347174"/>
                  </a:lnTo>
                  <a:lnTo>
                    <a:pt x="0" y="115724"/>
                  </a:lnTo>
                  <a:lnTo>
                    <a:pt x="2323049" y="115724"/>
                  </a:lnTo>
                  <a:lnTo>
                    <a:pt x="2323049" y="0"/>
                  </a:lnTo>
                  <a:lnTo>
                    <a:pt x="2554499" y="231449"/>
                  </a:lnTo>
                  <a:lnTo>
                    <a:pt x="2323049" y="462899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5303575" y="5630850"/>
              <a:ext cx="2554605" cy="462915"/>
            </a:xfrm>
            <a:custGeom>
              <a:rect b="b" l="l" r="r" t="t"/>
              <a:pathLst>
                <a:path extrusionOk="0" h="462914" w="2554604">
                  <a:moveTo>
                    <a:pt x="0" y="115724"/>
                  </a:moveTo>
                  <a:lnTo>
                    <a:pt x="2323049" y="115724"/>
                  </a:lnTo>
                  <a:lnTo>
                    <a:pt x="2323049" y="0"/>
                  </a:lnTo>
                  <a:lnTo>
                    <a:pt x="2554499" y="231449"/>
                  </a:lnTo>
                  <a:lnTo>
                    <a:pt x="2323049" y="462899"/>
                  </a:lnTo>
                  <a:lnTo>
                    <a:pt x="2323049" y="347174"/>
                  </a:lnTo>
                  <a:lnTo>
                    <a:pt x="0" y="347174"/>
                  </a:lnTo>
                  <a:lnTo>
                    <a:pt x="0" y="115724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p27"/>
          <p:cNvSpPr txBox="1"/>
          <p:nvPr/>
        </p:nvSpPr>
        <p:spPr>
          <a:xfrm>
            <a:off x="6257098" y="5097958"/>
            <a:ext cx="4953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TAC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7"/>
          <p:cNvSpPr txBox="1"/>
          <p:nvPr/>
        </p:nvSpPr>
        <p:spPr>
          <a:xfrm>
            <a:off x="11635925" y="4086771"/>
            <a:ext cx="1609725" cy="3292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158750" rtl="0" algn="l">
              <a:lnSpc>
                <a:spcPct val="10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t5 = t4 * c  d = t5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 = i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t6 = e * j  t7 = i * a  t8 = t6 + t7  c = t8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2" name="Google Shape;4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28"/>
          <p:cNvSpPr txBox="1"/>
          <p:nvPr>
            <p:ph type="title"/>
          </p:nvPr>
        </p:nvSpPr>
        <p:spPr>
          <a:xfrm>
            <a:off x="538331" y="280327"/>
            <a:ext cx="46729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Local Optimization using DAG</a:t>
            </a:r>
            <a:endParaRPr sz="3000"/>
          </a:p>
        </p:txBody>
      </p:sp>
      <p:sp>
        <p:nvSpPr>
          <p:cNvPr id="484" name="Google Shape;484;p28"/>
          <p:cNvSpPr/>
          <p:nvPr/>
        </p:nvSpPr>
        <p:spPr>
          <a:xfrm>
            <a:off x="3201099" y="3269850"/>
            <a:ext cx="757555" cy="609600"/>
          </a:xfrm>
          <a:custGeom>
            <a:rect b="b" l="l" r="r" t="t"/>
            <a:pathLst>
              <a:path extrusionOk="0" h="609600" w="757554">
                <a:moveTo>
                  <a:pt x="0" y="304649"/>
                </a:moveTo>
                <a:lnTo>
                  <a:pt x="3457" y="263310"/>
                </a:lnTo>
                <a:lnTo>
                  <a:pt x="13529" y="223661"/>
                </a:lnTo>
                <a:lnTo>
                  <a:pt x="29764" y="186066"/>
                </a:lnTo>
                <a:lnTo>
                  <a:pt x="51710" y="150887"/>
                </a:lnTo>
                <a:lnTo>
                  <a:pt x="78917" y="118487"/>
                </a:lnTo>
                <a:lnTo>
                  <a:pt x="110933" y="89229"/>
                </a:lnTo>
                <a:lnTo>
                  <a:pt x="147307" y="63477"/>
                </a:lnTo>
                <a:lnTo>
                  <a:pt x="187587" y="41593"/>
                </a:lnTo>
                <a:lnTo>
                  <a:pt x="231323" y="23940"/>
                </a:lnTo>
                <a:lnTo>
                  <a:pt x="278063" y="10882"/>
                </a:lnTo>
                <a:lnTo>
                  <a:pt x="327355" y="2781"/>
                </a:lnTo>
                <a:lnTo>
                  <a:pt x="378749" y="0"/>
                </a:lnTo>
                <a:lnTo>
                  <a:pt x="430144" y="2781"/>
                </a:lnTo>
                <a:lnTo>
                  <a:pt x="479436" y="10882"/>
                </a:lnTo>
                <a:lnTo>
                  <a:pt x="526176" y="23940"/>
                </a:lnTo>
                <a:lnTo>
                  <a:pt x="569912" y="41593"/>
                </a:lnTo>
                <a:lnTo>
                  <a:pt x="610192" y="63477"/>
                </a:lnTo>
                <a:lnTo>
                  <a:pt x="646566" y="89229"/>
                </a:lnTo>
                <a:lnTo>
                  <a:pt x="678582" y="118487"/>
                </a:lnTo>
                <a:lnTo>
                  <a:pt x="705789" y="150887"/>
                </a:lnTo>
                <a:lnTo>
                  <a:pt x="727735" y="186066"/>
                </a:lnTo>
                <a:lnTo>
                  <a:pt x="743970" y="223661"/>
                </a:lnTo>
                <a:lnTo>
                  <a:pt x="754042" y="263310"/>
                </a:lnTo>
                <a:lnTo>
                  <a:pt x="757499" y="304649"/>
                </a:lnTo>
                <a:lnTo>
                  <a:pt x="754042" y="345989"/>
                </a:lnTo>
                <a:lnTo>
                  <a:pt x="743970" y="385638"/>
                </a:lnTo>
                <a:lnTo>
                  <a:pt x="727735" y="423233"/>
                </a:lnTo>
                <a:lnTo>
                  <a:pt x="705789" y="458412"/>
                </a:lnTo>
                <a:lnTo>
                  <a:pt x="678582" y="490812"/>
                </a:lnTo>
                <a:lnTo>
                  <a:pt x="646566" y="520070"/>
                </a:lnTo>
                <a:lnTo>
                  <a:pt x="610192" y="545822"/>
                </a:lnTo>
                <a:lnTo>
                  <a:pt x="569912" y="567706"/>
                </a:lnTo>
                <a:lnTo>
                  <a:pt x="526176" y="585359"/>
                </a:lnTo>
                <a:lnTo>
                  <a:pt x="479436" y="598417"/>
                </a:lnTo>
                <a:lnTo>
                  <a:pt x="430144" y="606518"/>
                </a:lnTo>
                <a:lnTo>
                  <a:pt x="378749" y="609299"/>
                </a:lnTo>
                <a:lnTo>
                  <a:pt x="327355" y="606518"/>
                </a:lnTo>
                <a:lnTo>
                  <a:pt x="278063" y="598417"/>
                </a:lnTo>
                <a:lnTo>
                  <a:pt x="231323" y="585359"/>
                </a:lnTo>
                <a:lnTo>
                  <a:pt x="187587" y="567706"/>
                </a:lnTo>
                <a:lnTo>
                  <a:pt x="147307" y="545822"/>
                </a:lnTo>
                <a:lnTo>
                  <a:pt x="110933" y="520070"/>
                </a:lnTo>
                <a:lnTo>
                  <a:pt x="78917" y="490812"/>
                </a:lnTo>
                <a:lnTo>
                  <a:pt x="51710" y="458412"/>
                </a:lnTo>
                <a:lnTo>
                  <a:pt x="29764" y="423233"/>
                </a:lnTo>
                <a:lnTo>
                  <a:pt x="13529" y="385638"/>
                </a:lnTo>
                <a:lnTo>
                  <a:pt x="3457" y="345989"/>
                </a:lnTo>
                <a:lnTo>
                  <a:pt x="0" y="304649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8"/>
          <p:cNvSpPr txBox="1"/>
          <p:nvPr/>
        </p:nvSpPr>
        <p:spPr>
          <a:xfrm>
            <a:off x="3478609" y="3333263"/>
            <a:ext cx="2025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28"/>
          <p:cNvSpPr txBox="1"/>
          <p:nvPr/>
        </p:nvSpPr>
        <p:spPr>
          <a:xfrm>
            <a:off x="970900" y="1996033"/>
            <a:ext cx="3344545" cy="979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Contd.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14625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t8, 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28"/>
          <p:cNvSpPr/>
          <p:nvPr/>
        </p:nvSpPr>
        <p:spPr>
          <a:xfrm>
            <a:off x="1448499" y="4336650"/>
            <a:ext cx="757555" cy="609600"/>
          </a:xfrm>
          <a:custGeom>
            <a:rect b="b" l="l" r="r" t="t"/>
            <a:pathLst>
              <a:path extrusionOk="0" h="609600" w="757555">
                <a:moveTo>
                  <a:pt x="0" y="304649"/>
                </a:moveTo>
                <a:lnTo>
                  <a:pt x="3457" y="263310"/>
                </a:lnTo>
                <a:lnTo>
                  <a:pt x="13529" y="223661"/>
                </a:lnTo>
                <a:lnTo>
                  <a:pt x="29764" y="186066"/>
                </a:lnTo>
                <a:lnTo>
                  <a:pt x="51710" y="150887"/>
                </a:lnTo>
                <a:lnTo>
                  <a:pt x="78917" y="118487"/>
                </a:lnTo>
                <a:lnTo>
                  <a:pt x="110933" y="89229"/>
                </a:lnTo>
                <a:lnTo>
                  <a:pt x="147307" y="63477"/>
                </a:lnTo>
                <a:lnTo>
                  <a:pt x="187587" y="41593"/>
                </a:lnTo>
                <a:lnTo>
                  <a:pt x="231323" y="23940"/>
                </a:lnTo>
                <a:lnTo>
                  <a:pt x="278063" y="10882"/>
                </a:lnTo>
                <a:lnTo>
                  <a:pt x="327355" y="2781"/>
                </a:lnTo>
                <a:lnTo>
                  <a:pt x="378749" y="0"/>
                </a:lnTo>
                <a:lnTo>
                  <a:pt x="430144" y="2781"/>
                </a:lnTo>
                <a:lnTo>
                  <a:pt x="479436" y="10882"/>
                </a:lnTo>
                <a:lnTo>
                  <a:pt x="526176" y="23940"/>
                </a:lnTo>
                <a:lnTo>
                  <a:pt x="569912" y="41593"/>
                </a:lnTo>
                <a:lnTo>
                  <a:pt x="610192" y="63477"/>
                </a:lnTo>
                <a:lnTo>
                  <a:pt x="646566" y="89229"/>
                </a:lnTo>
                <a:lnTo>
                  <a:pt x="678582" y="118487"/>
                </a:lnTo>
                <a:lnTo>
                  <a:pt x="705789" y="150887"/>
                </a:lnTo>
                <a:lnTo>
                  <a:pt x="727735" y="186066"/>
                </a:lnTo>
                <a:lnTo>
                  <a:pt x="743970" y="223661"/>
                </a:lnTo>
                <a:lnTo>
                  <a:pt x="754042" y="263310"/>
                </a:lnTo>
                <a:lnTo>
                  <a:pt x="757499" y="304649"/>
                </a:lnTo>
                <a:lnTo>
                  <a:pt x="754042" y="345989"/>
                </a:lnTo>
                <a:lnTo>
                  <a:pt x="743970" y="385638"/>
                </a:lnTo>
                <a:lnTo>
                  <a:pt x="727735" y="423233"/>
                </a:lnTo>
                <a:lnTo>
                  <a:pt x="705789" y="458412"/>
                </a:lnTo>
                <a:lnTo>
                  <a:pt x="678582" y="490812"/>
                </a:lnTo>
                <a:lnTo>
                  <a:pt x="646566" y="520070"/>
                </a:lnTo>
                <a:lnTo>
                  <a:pt x="610192" y="545822"/>
                </a:lnTo>
                <a:lnTo>
                  <a:pt x="569912" y="567706"/>
                </a:lnTo>
                <a:lnTo>
                  <a:pt x="526176" y="585359"/>
                </a:lnTo>
                <a:lnTo>
                  <a:pt x="479436" y="598417"/>
                </a:lnTo>
                <a:lnTo>
                  <a:pt x="430144" y="606518"/>
                </a:lnTo>
                <a:lnTo>
                  <a:pt x="378749" y="609299"/>
                </a:lnTo>
                <a:lnTo>
                  <a:pt x="327355" y="606518"/>
                </a:lnTo>
                <a:lnTo>
                  <a:pt x="278063" y="598417"/>
                </a:lnTo>
                <a:lnTo>
                  <a:pt x="231323" y="585359"/>
                </a:lnTo>
                <a:lnTo>
                  <a:pt x="187587" y="567706"/>
                </a:lnTo>
                <a:lnTo>
                  <a:pt x="147307" y="545822"/>
                </a:lnTo>
                <a:lnTo>
                  <a:pt x="110933" y="520070"/>
                </a:lnTo>
                <a:lnTo>
                  <a:pt x="78917" y="490812"/>
                </a:lnTo>
                <a:lnTo>
                  <a:pt x="51710" y="458412"/>
                </a:lnTo>
                <a:lnTo>
                  <a:pt x="29764" y="423233"/>
                </a:lnTo>
                <a:lnTo>
                  <a:pt x="13529" y="385638"/>
                </a:lnTo>
                <a:lnTo>
                  <a:pt x="3457" y="345989"/>
                </a:lnTo>
                <a:lnTo>
                  <a:pt x="0" y="304649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8"/>
          <p:cNvSpPr txBox="1"/>
          <p:nvPr/>
        </p:nvSpPr>
        <p:spPr>
          <a:xfrm>
            <a:off x="1726009" y="4400063"/>
            <a:ext cx="2025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4191699" y="4489050"/>
            <a:ext cx="757555" cy="609600"/>
          </a:xfrm>
          <a:custGeom>
            <a:rect b="b" l="l" r="r" t="t"/>
            <a:pathLst>
              <a:path extrusionOk="0" h="609600" w="757554">
                <a:moveTo>
                  <a:pt x="0" y="304649"/>
                </a:moveTo>
                <a:lnTo>
                  <a:pt x="3457" y="263310"/>
                </a:lnTo>
                <a:lnTo>
                  <a:pt x="13529" y="223661"/>
                </a:lnTo>
                <a:lnTo>
                  <a:pt x="29764" y="186066"/>
                </a:lnTo>
                <a:lnTo>
                  <a:pt x="51710" y="150887"/>
                </a:lnTo>
                <a:lnTo>
                  <a:pt x="78917" y="118487"/>
                </a:lnTo>
                <a:lnTo>
                  <a:pt x="110933" y="89229"/>
                </a:lnTo>
                <a:lnTo>
                  <a:pt x="147307" y="63477"/>
                </a:lnTo>
                <a:lnTo>
                  <a:pt x="187587" y="41593"/>
                </a:lnTo>
                <a:lnTo>
                  <a:pt x="231323" y="23940"/>
                </a:lnTo>
                <a:lnTo>
                  <a:pt x="278063" y="10882"/>
                </a:lnTo>
                <a:lnTo>
                  <a:pt x="327355" y="2781"/>
                </a:lnTo>
                <a:lnTo>
                  <a:pt x="378749" y="0"/>
                </a:lnTo>
                <a:lnTo>
                  <a:pt x="430144" y="2781"/>
                </a:lnTo>
                <a:lnTo>
                  <a:pt x="479436" y="10882"/>
                </a:lnTo>
                <a:lnTo>
                  <a:pt x="526176" y="23940"/>
                </a:lnTo>
                <a:lnTo>
                  <a:pt x="569912" y="41593"/>
                </a:lnTo>
                <a:lnTo>
                  <a:pt x="610192" y="63477"/>
                </a:lnTo>
                <a:lnTo>
                  <a:pt x="646566" y="89229"/>
                </a:lnTo>
                <a:lnTo>
                  <a:pt x="678582" y="118487"/>
                </a:lnTo>
                <a:lnTo>
                  <a:pt x="705789" y="150887"/>
                </a:lnTo>
                <a:lnTo>
                  <a:pt x="727735" y="186066"/>
                </a:lnTo>
                <a:lnTo>
                  <a:pt x="743970" y="223661"/>
                </a:lnTo>
                <a:lnTo>
                  <a:pt x="754042" y="263310"/>
                </a:lnTo>
                <a:lnTo>
                  <a:pt x="757499" y="304649"/>
                </a:lnTo>
                <a:lnTo>
                  <a:pt x="754042" y="345989"/>
                </a:lnTo>
                <a:lnTo>
                  <a:pt x="743970" y="385638"/>
                </a:lnTo>
                <a:lnTo>
                  <a:pt x="727735" y="423233"/>
                </a:lnTo>
                <a:lnTo>
                  <a:pt x="705789" y="458412"/>
                </a:lnTo>
                <a:lnTo>
                  <a:pt x="678582" y="490812"/>
                </a:lnTo>
                <a:lnTo>
                  <a:pt x="646566" y="520070"/>
                </a:lnTo>
                <a:lnTo>
                  <a:pt x="610192" y="545822"/>
                </a:lnTo>
                <a:lnTo>
                  <a:pt x="569912" y="567706"/>
                </a:lnTo>
                <a:lnTo>
                  <a:pt x="526176" y="585359"/>
                </a:lnTo>
                <a:lnTo>
                  <a:pt x="479436" y="598417"/>
                </a:lnTo>
                <a:lnTo>
                  <a:pt x="430144" y="606518"/>
                </a:lnTo>
                <a:lnTo>
                  <a:pt x="378749" y="609299"/>
                </a:lnTo>
                <a:lnTo>
                  <a:pt x="327355" y="606518"/>
                </a:lnTo>
                <a:lnTo>
                  <a:pt x="278063" y="598417"/>
                </a:lnTo>
                <a:lnTo>
                  <a:pt x="231323" y="585359"/>
                </a:lnTo>
                <a:lnTo>
                  <a:pt x="187587" y="567706"/>
                </a:lnTo>
                <a:lnTo>
                  <a:pt x="147307" y="545822"/>
                </a:lnTo>
                <a:lnTo>
                  <a:pt x="110933" y="520070"/>
                </a:lnTo>
                <a:lnTo>
                  <a:pt x="78917" y="490812"/>
                </a:lnTo>
                <a:lnTo>
                  <a:pt x="51710" y="458412"/>
                </a:lnTo>
                <a:lnTo>
                  <a:pt x="29764" y="423233"/>
                </a:lnTo>
                <a:lnTo>
                  <a:pt x="13529" y="385638"/>
                </a:lnTo>
                <a:lnTo>
                  <a:pt x="3457" y="345989"/>
                </a:lnTo>
                <a:lnTo>
                  <a:pt x="0" y="304649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8"/>
          <p:cNvSpPr txBox="1"/>
          <p:nvPr/>
        </p:nvSpPr>
        <p:spPr>
          <a:xfrm>
            <a:off x="4469209" y="4552463"/>
            <a:ext cx="2025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8"/>
          <p:cNvSpPr/>
          <p:nvPr/>
        </p:nvSpPr>
        <p:spPr>
          <a:xfrm>
            <a:off x="3201099" y="6165450"/>
            <a:ext cx="757555" cy="609600"/>
          </a:xfrm>
          <a:custGeom>
            <a:rect b="b" l="l" r="r" t="t"/>
            <a:pathLst>
              <a:path extrusionOk="0" h="609600" w="757554">
                <a:moveTo>
                  <a:pt x="0" y="304649"/>
                </a:moveTo>
                <a:lnTo>
                  <a:pt x="3457" y="263310"/>
                </a:lnTo>
                <a:lnTo>
                  <a:pt x="13529" y="223661"/>
                </a:lnTo>
                <a:lnTo>
                  <a:pt x="29764" y="186066"/>
                </a:lnTo>
                <a:lnTo>
                  <a:pt x="51710" y="150887"/>
                </a:lnTo>
                <a:lnTo>
                  <a:pt x="78917" y="118487"/>
                </a:lnTo>
                <a:lnTo>
                  <a:pt x="110933" y="89229"/>
                </a:lnTo>
                <a:lnTo>
                  <a:pt x="147307" y="63477"/>
                </a:lnTo>
                <a:lnTo>
                  <a:pt x="187587" y="41593"/>
                </a:lnTo>
                <a:lnTo>
                  <a:pt x="231323" y="23940"/>
                </a:lnTo>
                <a:lnTo>
                  <a:pt x="278063" y="10882"/>
                </a:lnTo>
                <a:lnTo>
                  <a:pt x="327355" y="2781"/>
                </a:lnTo>
                <a:lnTo>
                  <a:pt x="378749" y="0"/>
                </a:lnTo>
                <a:lnTo>
                  <a:pt x="430144" y="2781"/>
                </a:lnTo>
                <a:lnTo>
                  <a:pt x="479436" y="10882"/>
                </a:lnTo>
                <a:lnTo>
                  <a:pt x="526176" y="23940"/>
                </a:lnTo>
                <a:lnTo>
                  <a:pt x="569912" y="41593"/>
                </a:lnTo>
                <a:lnTo>
                  <a:pt x="610192" y="63477"/>
                </a:lnTo>
                <a:lnTo>
                  <a:pt x="646566" y="89229"/>
                </a:lnTo>
                <a:lnTo>
                  <a:pt x="678582" y="118487"/>
                </a:lnTo>
                <a:lnTo>
                  <a:pt x="705789" y="150887"/>
                </a:lnTo>
                <a:lnTo>
                  <a:pt x="727735" y="186066"/>
                </a:lnTo>
                <a:lnTo>
                  <a:pt x="743970" y="223661"/>
                </a:lnTo>
                <a:lnTo>
                  <a:pt x="754042" y="263310"/>
                </a:lnTo>
                <a:lnTo>
                  <a:pt x="757499" y="304649"/>
                </a:lnTo>
                <a:lnTo>
                  <a:pt x="754042" y="345989"/>
                </a:lnTo>
                <a:lnTo>
                  <a:pt x="743970" y="385638"/>
                </a:lnTo>
                <a:lnTo>
                  <a:pt x="727735" y="423233"/>
                </a:lnTo>
                <a:lnTo>
                  <a:pt x="705789" y="458412"/>
                </a:lnTo>
                <a:lnTo>
                  <a:pt x="678582" y="490812"/>
                </a:lnTo>
                <a:lnTo>
                  <a:pt x="646566" y="520070"/>
                </a:lnTo>
                <a:lnTo>
                  <a:pt x="610192" y="545822"/>
                </a:lnTo>
                <a:lnTo>
                  <a:pt x="569912" y="567706"/>
                </a:lnTo>
                <a:lnTo>
                  <a:pt x="526176" y="585359"/>
                </a:lnTo>
                <a:lnTo>
                  <a:pt x="479436" y="598417"/>
                </a:lnTo>
                <a:lnTo>
                  <a:pt x="430144" y="606518"/>
                </a:lnTo>
                <a:lnTo>
                  <a:pt x="378749" y="609299"/>
                </a:lnTo>
                <a:lnTo>
                  <a:pt x="327355" y="606518"/>
                </a:lnTo>
                <a:lnTo>
                  <a:pt x="278063" y="598417"/>
                </a:lnTo>
                <a:lnTo>
                  <a:pt x="231323" y="585359"/>
                </a:lnTo>
                <a:lnTo>
                  <a:pt x="187587" y="567706"/>
                </a:lnTo>
                <a:lnTo>
                  <a:pt x="147307" y="545822"/>
                </a:lnTo>
                <a:lnTo>
                  <a:pt x="110933" y="520070"/>
                </a:lnTo>
                <a:lnTo>
                  <a:pt x="78917" y="490812"/>
                </a:lnTo>
                <a:lnTo>
                  <a:pt x="51710" y="458412"/>
                </a:lnTo>
                <a:lnTo>
                  <a:pt x="29764" y="423233"/>
                </a:lnTo>
                <a:lnTo>
                  <a:pt x="13529" y="385638"/>
                </a:lnTo>
                <a:lnTo>
                  <a:pt x="3457" y="345989"/>
                </a:lnTo>
                <a:lnTo>
                  <a:pt x="0" y="304649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8"/>
          <p:cNvSpPr txBox="1"/>
          <p:nvPr/>
        </p:nvSpPr>
        <p:spPr>
          <a:xfrm>
            <a:off x="3526352" y="6228863"/>
            <a:ext cx="107314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8"/>
          <p:cNvSpPr/>
          <p:nvPr/>
        </p:nvSpPr>
        <p:spPr>
          <a:xfrm>
            <a:off x="5106099" y="6165450"/>
            <a:ext cx="757555" cy="609600"/>
          </a:xfrm>
          <a:custGeom>
            <a:rect b="b" l="l" r="r" t="t"/>
            <a:pathLst>
              <a:path extrusionOk="0" h="609600" w="757554">
                <a:moveTo>
                  <a:pt x="0" y="304649"/>
                </a:moveTo>
                <a:lnTo>
                  <a:pt x="3457" y="263310"/>
                </a:lnTo>
                <a:lnTo>
                  <a:pt x="13529" y="223661"/>
                </a:lnTo>
                <a:lnTo>
                  <a:pt x="29764" y="186066"/>
                </a:lnTo>
                <a:lnTo>
                  <a:pt x="51710" y="150887"/>
                </a:lnTo>
                <a:lnTo>
                  <a:pt x="78917" y="118487"/>
                </a:lnTo>
                <a:lnTo>
                  <a:pt x="110933" y="89229"/>
                </a:lnTo>
                <a:lnTo>
                  <a:pt x="147307" y="63477"/>
                </a:lnTo>
                <a:lnTo>
                  <a:pt x="187587" y="41593"/>
                </a:lnTo>
                <a:lnTo>
                  <a:pt x="231323" y="23940"/>
                </a:lnTo>
                <a:lnTo>
                  <a:pt x="278063" y="10882"/>
                </a:lnTo>
                <a:lnTo>
                  <a:pt x="327355" y="2781"/>
                </a:lnTo>
                <a:lnTo>
                  <a:pt x="378749" y="0"/>
                </a:lnTo>
                <a:lnTo>
                  <a:pt x="430144" y="2781"/>
                </a:lnTo>
                <a:lnTo>
                  <a:pt x="479436" y="10882"/>
                </a:lnTo>
                <a:lnTo>
                  <a:pt x="526176" y="23940"/>
                </a:lnTo>
                <a:lnTo>
                  <a:pt x="569912" y="41593"/>
                </a:lnTo>
                <a:lnTo>
                  <a:pt x="610192" y="63477"/>
                </a:lnTo>
                <a:lnTo>
                  <a:pt x="646566" y="89229"/>
                </a:lnTo>
                <a:lnTo>
                  <a:pt x="678582" y="118487"/>
                </a:lnTo>
                <a:lnTo>
                  <a:pt x="705789" y="150887"/>
                </a:lnTo>
                <a:lnTo>
                  <a:pt x="727735" y="186066"/>
                </a:lnTo>
                <a:lnTo>
                  <a:pt x="743970" y="223661"/>
                </a:lnTo>
                <a:lnTo>
                  <a:pt x="754042" y="263310"/>
                </a:lnTo>
                <a:lnTo>
                  <a:pt x="757499" y="304649"/>
                </a:lnTo>
                <a:lnTo>
                  <a:pt x="754042" y="345989"/>
                </a:lnTo>
                <a:lnTo>
                  <a:pt x="743970" y="385638"/>
                </a:lnTo>
                <a:lnTo>
                  <a:pt x="727735" y="423233"/>
                </a:lnTo>
                <a:lnTo>
                  <a:pt x="705789" y="458412"/>
                </a:lnTo>
                <a:lnTo>
                  <a:pt x="678582" y="490812"/>
                </a:lnTo>
                <a:lnTo>
                  <a:pt x="646566" y="520070"/>
                </a:lnTo>
                <a:lnTo>
                  <a:pt x="610192" y="545822"/>
                </a:lnTo>
                <a:lnTo>
                  <a:pt x="569912" y="567706"/>
                </a:lnTo>
                <a:lnTo>
                  <a:pt x="526176" y="585359"/>
                </a:lnTo>
                <a:lnTo>
                  <a:pt x="479436" y="598417"/>
                </a:lnTo>
                <a:lnTo>
                  <a:pt x="430144" y="606518"/>
                </a:lnTo>
                <a:lnTo>
                  <a:pt x="378749" y="609299"/>
                </a:lnTo>
                <a:lnTo>
                  <a:pt x="327355" y="606518"/>
                </a:lnTo>
                <a:lnTo>
                  <a:pt x="278063" y="598417"/>
                </a:lnTo>
                <a:lnTo>
                  <a:pt x="231323" y="585359"/>
                </a:lnTo>
                <a:lnTo>
                  <a:pt x="187587" y="567706"/>
                </a:lnTo>
                <a:lnTo>
                  <a:pt x="147307" y="545822"/>
                </a:lnTo>
                <a:lnTo>
                  <a:pt x="110933" y="520070"/>
                </a:lnTo>
                <a:lnTo>
                  <a:pt x="78917" y="490812"/>
                </a:lnTo>
                <a:lnTo>
                  <a:pt x="51710" y="458412"/>
                </a:lnTo>
                <a:lnTo>
                  <a:pt x="29764" y="423233"/>
                </a:lnTo>
                <a:lnTo>
                  <a:pt x="13529" y="385638"/>
                </a:lnTo>
                <a:lnTo>
                  <a:pt x="3457" y="345989"/>
                </a:lnTo>
                <a:lnTo>
                  <a:pt x="0" y="304649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28"/>
          <p:cNvSpPr txBox="1"/>
          <p:nvPr/>
        </p:nvSpPr>
        <p:spPr>
          <a:xfrm>
            <a:off x="5429615" y="6228863"/>
            <a:ext cx="110489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8"/>
          <p:cNvSpPr/>
          <p:nvPr/>
        </p:nvSpPr>
        <p:spPr>
          <a:xfrm>
            <a:off x="8611299" y="4870050"/>
            <a:ext cx="757555" cy="609600"/>
          </a:xfrm>
          <a:custGeom>
            <a:rect b="b" l="l" r="r" t="t"/>
            <a:pathLst>
              <a:path extrusionOk="0" h="609600" w="757554">
                <a:moveTo>
                  <a:pt x="0" y="304649"/>
                </a:moveTo>
                <a:lnTo>
                  <a:pt x="3457" y="263310"/>
                </a:lnTo>
                <a:lnTo>
                  <a:pt x="13529" y="223661"/>
                </a:lnTo>
                <a:lnTo>
                  <a:pt x="29764" y="186066"/>
                </a:lnTo>
                <a:lnTo>
                  <a:pt x="51710" y="150887"/>
                </a:lnTo>
                <a:lnTo>
                  <a:pt x="78917" y="118487"/>
                </a:lnTo>
                <a:lnTo>
                  <a:pt x="110933" y="89229"/>
                </a:lnTo>
                <a:lnTo>
                  <a:pt x="147307" y="63477"/>
                </a:lnTo>
                <a:lnTo>
                  <a:pt x="187587" y="41593"/>
                </a:lnTo>
                <a:lnTo>
                  <a:pt x="231323" y="23940"/>
                </a:lnTo>
                <a:lnTo>
                  <a:pt x="278063" y="10882"/>
                </a:lnTo>
                <a:lnTo>
                  <a:pt x="327355" y="2781"/>
                </a:lnTo>
                <a:lnTo>
                  <a:pt x="378749" y="0"/>
                </a:lnTo>
                <a:lnTo>
                  <a:pt x="430144" y="2781"/>
                </a:lnTo>
                <a:lnTo>
                  <a:pt x="479436" y="10882"/>
                </a:lnTo>
                <a:lnTo>
                  <a:pt x="526176" y="23940"/>
                </a:lnTo>
                <a:lnTo>
                  <a:pt x="569912" y="41593"/>
                </a:lnTo>
                <a:lnTo>
                  <a:pt x="610192" y="63477"/>
                </a:lnTo>
                <a:lnTo>
                  <a:pt x="646566" y="89229"/>
                </a:lnTo>
                <a:lnTo>
                  <a:pt x="678582" y="118487"/>
                </a:lnTo>
                <a:lnTo>
                  <a:pt x="705789" y="150887"/>
                </a:lnTo>
                <a:lnTo>
                  <a:pt x="727735" y="186066"/>
                </a:lnTo>
                <a:lnTo>
                  <a:pt x="743970" y="223661"/>
                </a:lnTo>
                <a:lnTo>
                  <a:pt x="754042" y="263310"/>
                </a:lnTo>
                <a:lnTo>
                  <a:pt x="757499" y="304649"/>
                </a:lnTo>
                <a:lnTo>
                  <a:pt x="754042" y="345989"/>
                </a:lnTo>
                <a:lnTo>
                  <a:pt x="743970" y="385638"/>
                </a:lnTo>
                <a:lnTo>
                  <a:pt x="727735" y="423233"/>
                </a:lnTo>
                <a:lnTo>
                  <a:pt x="705789" y="458412"/>
                </a:lnTo>
                <a:lnTo>
                  <a:pt x="678582" y="490812"/>
                </a:lnTo>
                <a:lnTo>
                  <a:pt x="646566" y="520070"/>
                </a:lnTo>
                <a:lnTo>
                  <a:pt x="610192" y="545822"/>
                </a:lnTo>
                <a:lnTo>
                  <a:pt x="569912" y="567706"/>
                </a:lnTo>
                <a:lnTo>
                  <a:pt x="526176" y="585359"/>
                </a:lnTo>
                <a:lnTo>
                  <a:pt x="479436" y="598417"/>
                </a:lnTo>
                <a:lnTo>
                  <a:pt x="430144" y="606518"/>
                </a:lnTo>
                <a:lnTo>
                  <a:pt x="378749" y="609299"/>
                </a:lnTo>
                <a:lnTo>
                  <a:pt x="327355" y="606518"/>
                </a:lnTo>
                <a:lnTo>
                  <a:pt x="278063" y="598417"/>
                </a:lnTo>
                <a:lnTo>
                  <a:pt x="231323" y="585359"/>
                </a:lnTo>
                <a:lnTo>
                  <a:pt x="187587" y="567706"/>
                </a:lnTo>
                <a:lnTo>
                  <a:pt x="147307" y="545822"/>
                </a:lnTo>
                <a:lnTo>
                  <a:pt x="110933" y="520070"/>
                </a:lnTo>
                <a:lnTo>
                  <a:pt x="78917" y="490812"/>
                </a:lnTo>
                <a:lnTo>
                  <a:pt x="51710" y="458412"/>
                </a:lnTo>
                <a:lnTo>
                  <a:pt x="29764" y="423233"/>
                </a:lnTo>
                <a:lnTo>
                  <a:pt x="13529" y="385638"/>
                </a:lnTo>
                <a:lnTo>
                  <a:pt x="3457" y="345989"/>
                </a:lnTo>
                <a:lnTo>
                  <a:pt x="0" y="304649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8"/>
          <p:cNvSpPr txBox="1"/>
          <p:nvPr/>
        </p:nvSpPr>
        <p:spPr>
          <a:xfrm>
            <a:off x="8888810" y="4933463"/>
            <a:ext cx="2025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8"/>
          <p:cNvSpPr/>
          <p:nvPr/>
        </p:nvSpPr>
        <p:spPr>
          <a:xfrm>
            <a:off x="7392099" y="6165450"/>
            <a:ext cx="757555" cy="609600"/>
          </a:xfrm>
          <a:custGeom>
            <a:rect b="b" l="l" r="r" t="t"/>
            <a:pathLst>
              <a:path extrusionOk="0" h="609600" w="757554">
                <a:moveTo>
                  <a:pt x="0" y="304649"/>
                </a:moveTo>
                <a:lnTo>
                  <a:pt x="3457" y="263310"/>
                </a:lnTo>
                <a:lnTo>
                  <a:pt x="13529" y="223661"/>
                </a:lnTo>
                <a:lnTo>
                  <a:pt x="29764" y="186066"/>
                </a:lnTo>
                <a:lnTo>
                  <a:pt x="51710" y="150887"/>
                </a:lnTo>
                <a:lnTo>
                  <a:pt x="78917" y="118487"/>
                </a:lnTo>
                <a:lnTo>
                  <a:pt x="110933" y="89229"/>
                </a:lnTo>
                <a:lnTo>
                  <a:pt x="147307" y="63477"/>
                </a:lnTo>
                <a:lnTo>
                  <a:pt x="187587" y="41593"/>
                </a:lnTo>
                <a:lnTo>
                  <a:pt x="231323" y="23940"/>
                </a:lnTo>
                <a:lnTo>
                  <a:pt x="278063" y="10882"/>
                </a:lnTo>
                <a:lnTo>
                  <a:pt x="327355" y="2781"/>
                </a:lnTo>
                <a:lnTo>
                  <a:pt x="378749" y="0"/>
                </a:lnTo>
                <a:lnTo>
                  <a:pt x="430144" y="2781"/>
                </a:lnTo>
                <a:lnTo>
                  <a:pt x="479436" y="10882"/>
                </a:lnTo>
                <a:lnTo>
                  <a:pt x="526176" y="23940"/>
                </a:lnTo>
                <a:lnTo>
                  <a:pt x="569912" y="41593"/>
                </a:lnTo>
                <a:lnTo>
                  <a:pt x="610192" y="63477"/>
                </a:lnTo>
                <a:lnTo>
                  <a:pt x="646566" y="89229"/>
                </a:lnTo>
                <a:lnTo>
                  <a:pt x="678582" y="118487"/>
                </a:lnTo>
                <a:lnTo>
                  <a:pt x="705789" y="150887"/>
                </a:lnTo>
                <a:lnTo>
                  <a:pt x="727735" y="186066"/>
                </a:lnTo>
                <a:lnTo>
                  <a:pt x="743970" y="223661"/>
                </a:lnTo>
                <a:lnTo>
                  <a:pt x="754042" y="263310"/>
                </a:lnTo>
                <a:lnTo>
                  <a:pt x="757499" y="304649"/>
                </a:lnTo>
                <a:lnTo>
                  <a:pt x="754042" y="345989"/>
                </a:lnTo>
                <a:lnTo>
                  <a:pt x="743970" y="385638"/>
                </a:lnTo>
                <a:lnTo>
                  <a:pt x="727735" y="423233"/>
                </a:lnTo>
                <a:lnTo>
                  <a:pt x="705789" y="458412"/>
                </a:lnTo>
                <a:lnTo>
                  <a:pt x="678582" y="490812"/>
                </a:lnTo>
                <a:lnTo>
                  <a:pt x="646566" y="520070"/>
                </a:lnTo>
                <a:lnTo>
                  <a:pt x="610192" y="545822"/>
                </a:lnTo>
                <a:lnTo>
                  <a:pt x="569912" y="567706"/>
                </a:lnTo>
                <a:lnTo>
                  <a:pt x="526176" y="585359"/>
                </a:lnTo>
                <a:lnTo>
                  <a:pt x="479436" y="598417"/>
                </a:lnTo>
                <a:lnTo>
                  <a:pt x="430144" y="606518"/>
                </a:lnTo>
                <a:lnTo>
                  <a:pt x="378749" y="609299"/>
                </a:lnTo>
                <a:lnTo>
                  <a:pt x="327355" y="606518"/>
                </a:lnTo>
                <a:lnTo>
                  <a:pt x="278063" y="598417"/>
                </a:lnTo>
                <a:lnTo>
                  <a:pt x="231323" y="585359"/>
                </a:lnTo>
                <a:lnTo>
                  <a:pt x="187587" y="567706"/>
                </a:lnTo>
                <a:lnTo>
                  <a:pt x="147307" y="545822"/>
                </a:lnTo>
                <a:lnTo>
                  <a:pt x="110933" y="520070"/>
                </a:lnTo>
                <a:lnTo>
                  <a:pt x="78917" y="490812"/>
                </a:lnTo>
                <a:lnTo>
                  <a:pt x="51710" y="458412"/>
                </a:lnTo>
                <a:lnTo>
                  <a:pt x="29764" y="423233"/>
                </a:lnTo>
                <a:lnTo>
                  <a:pt x="13529" y="385638"/>
                </a:lnTo>
                <a:lnTo>
                  <a:pt x="3457" y="345989"/>
                </a:lnTo>
                <a:lnTo>
                  <a:pt x="0" y="304649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8"/>
          <p:cNvSpPr txBox="1"/>
          <p:nvPr/>
        </p:nvSpPr>
        <p:spPr>
          <a:xfrm>
            <a:off x="7668047" y="6228863"/>
            <a:ext cx="20574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28"/>
          <p:cNvSpPr/>
          <p:nvPr/>
        </p:nvSpPr>
        <p:spPr>
          <a:xfrm>
            <a:off x="9485200" y="6165450"/>
            <a:ext cx="950594" cy="609600"/>
          </a:xfrm>
          <a:custGeom>
            <a:rect b="b" l="l" r="r" t="t"/>
            <a:pathLst>
              <a:path extrusionOk="0" h="609600" w="950595">
                <a:moveTo>
                  <a:pt x="0" y="304649"/>
                </a:moveTo>
                <a:lnTo>
                  <a:pt x="3702" y="266435"/>
                </a:lnTo>
                <a:lnTo>
                  <a:pt x="14513" y="229637"/>
                </a:lnTo>
                <a:lnTo>
                  <a:pt x="31986" y="194541"/>
                </a:lnTo>
                <a:lnTo>
                  <a:pt x="55677" y="161432"/>
                </a:lnTo>
                <a:lnTo>
                  <a:pt x="85139" y="130596"/>
                </a:lnTo>
                <a:lnTo>
                  <a:pt x="119929" y="102319"/>
                </a:lnTo>
                <a:lnTo>
                  <a:pt x="159600" y="76886"/>
                </a:lnTo>
                <a:lnTo>
                  <a:pt x="203707" y="54583"/>
                </a:lnTo>
                <a:lnTo>
                  <a:pt x="251805" y="35694"/>
                </a:lnTo>
                <a:lnTo>
                  <a:pt x="303449" y="20506"/>
                </a:lnTo>
                <a:lnTo>
                  <a:pt x="358193" y="9304"/>
                </a:lnTo>
                <a:lnTo>
                  <a:pt x="415591" y="2373"/>
                </a:lnTo>
                <a:lnTo>
                  <a:pt x="475199" y="0"/>
                </a:lnTo>
                <a:lnTo>
                  <a:pt x="534808" y="2373"/>
                </a:lnTo>
                <a:lnTo>
                  <a:pt x="592206" y="9304"/>
                </a:lnTo>
                <a:lnTo>
                  <a:pt x="646950" y="20506"/>
                </a:lnTo>
                <a:lnTo>
                  <a:pt x="698594" y="35694"/>
                </a:lnTo>
                <a:lnTo>
                  <a:pt x="746692" y="54583"/>
                </a:lnTo>
                <a:lnTo>
                  <a:pt x="790799" y="76886"/>
                </a:lnTo>
                <a:lnTo>
                  <a:pt x="830470" y="102319"/>
                </a:lnTo>
                <a:lnTo>
                  <a:pt x="865260" y="130596"/>
                </a:lnTo>
                <a:lnTo>
                  <a:pt x="894722" y="161432"/>
                </a:lnTo>
                <a:lnTo>
                  <a:pt x="918413" y="194541"/>
                </a:lnTo>
                <a:lnTo>
                  <a:pt x="935886" y="229637"/>
                </a:lnTo>
                <a:lnTo>
                  <a:pt x="946697" y="266435"/>
                </a:lnTo>
                <a:lnTo>
                  <a:pt x="950399" y="304649"/>
                </a:lnTo>
                <a:lnTo>
                  <a:pt x="946697" y="342864"/>
                </a:lnTo>
                <a:lnTo>
                  <a:pt x="935886" y="379662"/>
                </a:lnTo>
                <a:lnTo>
                  <a:pt x="918413" y="414759"/>
                </a:lnTo>
                <a:lnTo>
                  <a:pt x="894722" y="447867"/>
                </a:lnTo>
                <a:lnTo>
                  <a:pt x="865260" y="478703"/>
                </a:lnTo>
                <a:lnTo>
                  <a:pt x="830470" y="506980"/>
                </a:lnTo>
                <a:lnTo>
                  <a:pt x="790799" y="532413"/>
                </a:lnTo>
                <a:lnTo>
                  <a:pt x="746692" y="554716"/>
                </a:lnTo>
                <a:lnTo>
                  <a:pt x="698594" y="573605"/>
                </a:lnTo>
                <a:lnTo>
                  <a:pt x="646950" y="588793"/>
                </a:lnTo>
                <a:lnTo>
                  <a:pt x="592206" y="599995"/>
                </a:lnTo>
                <a:lnTo>
                  <a:pt x="534808" y="606926"/>
                </a:lnTo>
                <a:lnTo>
                  <a:pt x="475199" y="609299"/>
                </a:lnTo>
                <a:lnTo>
                  <a:pt x="415591" y="606926"/>
                </a:lnTo>
                <a:lnTo>
                  <a:pt x="358193" y="599995"/>
                </a:lnTo>
                <a:lnTo>
                  <a:pt x="303449" y="588793"/>
                </a:lnTo>
                <a:lnTo>
                  <a:pt x="251805" y="573605"/>
                </a:lnTo>
                <a:lnTo>
                  <a:pt x="203707" y="554716"/>
                </a:lnTo>
                <a:lnTo>
                  <a:pt x="159600" y="532413"/>
                </a:lnTo>
                <a:lnTo>
                  <a:pt x="119929" y="506980"/>
                </a:lnTo>
                <a:lnTo>
                  <a:pt x="85139" y="478703"/>
                </a:lnTo>
                <a:lnTo>
                  <a:pt x="55677" y="447867"/>
                </a:lnTo>
                <a:lnTo>
                  <a:pt x="31986" y="414759"/>
                </a:lnTo>
                <a:lnTo>
                  <a:pt x="14513" y="379662"/>
                </a:lnTo>
                <a:lnTo>
                  <a:pt x="3702" y="342864"/>
                </a:lnTo>
                <a:lnTo>
                  <a:pt x="0" y="304649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28"/>
          <p:cNvSpPr txBox="1"/>
          <p:nvPr/>
        </p:nvSpPr>
        <p:spPr>
          <a:xfrm>
            <a:off x="9767494" y="6228863"/>
            <a:ext cx="38544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8"/>
          <p:cNvSpPr/>
          <p:nvPr/>
        </p:nvSpPr>
        <p:spPr>
          <a:xfrm>
            <a:off x="6477699" y="4108050"/>
            <a:ext cx="757555" cy="609600"/>
          </a:xfrm>
          <a:custGeom>
            <a:rect b="b" l="l" r="r" t="t"/>
            <a:pathLst>
              <a:path extrusionOk="0" h="609600" w="757554">
                <a:moveTo>
                  <a:pt x="0" y="304649"/>
                </a:moveTo>
                <a:lnTo>
                  <a:pt x="3457" y="263310"/>
                </a:lnTo>
                <a:lnTo>
                  <a:pt x="13529" y="223661"/>
                </a:lnTo>
                <a:lnTo>
                  <a:pt x="29764" y="186066"/>
                </a:lnTo>
                <a:lnTo>
                  <a:pt x="51710" y="150887"/>
                </a:lnTo>
                <a:lnTo>
                  <a:pt x="78917" y="118487"/>
                </a:lnTo>
                <a:lnTo>
                  <a:pt x="110933" y="89229"/>
                </a:lnTo>
                <a:lnTo>
                  <a:pt x="147307" y="63477"/>
                </a:lnTo>
                <a:lnTo>
                  <a:pt x="187587" y="41593"/>
                </a:lnTo>
                <a:lnTo>
                  <a:pt x="231323" y="23940"/>
                </a:lnTo>
                <a:lnTo>
                  <a:pt x="278063" y="10882"/>
                </a:lnTo>
                <a:lnTo>
                  <a:pt x="327355" y="2781"/>
                </a:lnTo>
                <a:lnTo>
                  <a:pt x="378749" y="0"/>
                </a:lnTo>
                <a:lnTo>
                  <a:pt x="430144" y="2781"/>
                </a:lnTo>
                <a:lnTo>
                  <a:pt x="479436" y="10882"/>
                </a:lnTo>
                <a:lnTo>
                  <a:pt x="526176" y="23940"/>
                </a:lnTo>
                <a:lnTo>
                  <a:pt x="569912" y="41593"/>
                </a:lnTo>
                <a:lnTo>
                  <a:pt x="610192" y="63477"/>
                </a:lnTo>
                <a:lnTo>
                  <a:pt x="646566" y="89229"/>
                </a:lnTo>
                <a:lnTo>
                  <a:pt x="678582" y="118487"/>
                </a:lnTo>
                <a:lnTo>
                  <a:pt x="705789" y="150887"/>
                </a:lnTo>
                <a:lnTo>
                  <a:pt x="727735" y="186066"/>
                </a:lnTo>
                <a:lnTo>
                  <a:pt x="743970" y="223661"/>
                </a:lnTo>
                <a:lnTo>
                  <a:pt x="754042" y="263310"/>
                </a:lnTo>
                <a:lnTo>
                  <a:pt x="757499" y="304649"/>
                </a:lnTo>
                <a:lnTo>
                  <a:pt x="754042" y="345989"/>
                </a:lnTo>
                <a:lnTo>
                  <a:pt x="743970" y="385638"/>
                </a:lnTo>
                <a:lnTo>
                  <a:pt x="727735" y="423233"/>
                </a:lnTo>
                <a:lnTo>
                  <a:pt x="705789" y="458412"/>
                </a:lnTo>
                <a:lnTo>
                  <a:pt x="678582" y="490812"/>
                </a:lnTo>
                <a:lnTo>
                  <a:pt x="646566" y="520070"/>
                </a:lnTo>
                <a:lnTo>
                  <a:pt x="610192" y="545822"/>
                </a:lnTo>
                <a:lnTo>
                  <a:pt x="569912" y="567706"/>
                </a:lnTo>
                <a:lnTo>
                  <a:pt x="526176" y="585359"/>
                </a:lnTo>
                <a:lnTo>
                  <a:pt x="479436" y="598417"/>
                </a:lnTo>
                <a:lnTo>
                  <a:pt x="430144" y="606518"/>
                </a:lnTo>
                <a:lnTo>
                  <a:pt x="378749" y="609299"/>
                </a:lnTo>
                <a:lnTo>
                  <a:pt x="327355" y="606518"/>
                </a:lnTo>
                <a:lnTo>
                  <a:pt x="278063" y="598417"/>
                </a:lnTo>
                <a:lnTo>
                  <a:pt x="231323" y="585359"/>
                </a:lnTo>
                <a:lnTo>
                  <a:pt x="187587" y="567706"/>
                </a:lnTo>
                <a:lnTo>
                  <a:pt x="147307" y="545822"/>
                </a:lnTo>
                <a:lnTo>
                  <a:pt x="110933" y="520070"/>
                </a:lnTo>
                <a:lnTo>
                  <a:pt x="78917" y="490812"/>
                </a:lnTo>
                <a:lnTo>
                  <a:pt x="51710" y="458412"/>
                </a:lnTo>
                <a:lnTo>
                  <a:pt x="29764" y="423233"/>
                </a:lnTo>
                <a:lnTo>
                  <a:pt x="13529" y="385638"/>
                </a:lnTo>
                <a:lnTo>
                  <a:pt x="3457" y="345989"/>
                </a:lnTo>
                <a:lnTo>
                  <a:pt x="0" y="304649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28"/>
          <p:cNvSpPr txBox="1"/>
          <p:nvPr/>
        </p:nvSpPr>
        <p:spPr>
          <a:xfrm>
            <a:off x="6755210" y="4171463"/>
            <a:ext cx="2025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28"/>
          <p:cNvSpPr/>
          <p:nvPr/>
        </p:nvSpPr>
        <p:spPr>
          <a:xfrm>
            <a:off x="10973499" y="4793850"/>
            <a:ext cx="757555" cy="609600"/>
          </a:xfrm>
          <a:custGeom>
            <a:rect b="b" l="l" r="r" t="t"/>
            <a:pathLst>
              <a:path extrusionOk="0" h="609600" w="757554">
                <a:moveTo>
                  <a:pt x="0" y="304649"/>
                </a:moveTo>
                <a:lnTo>
                  <a:pt x="3457" y="263310"/>
                </a:lnTo>
                <a:lnTo>
                  <a:pt x="13529" y="223661"/>
                </a:lnTo>
                <a:lnTo>
                  <a:pt x="29764" y="186066"/>
                </a:lnTo>
                <a:lnTo>
                  <a:pt x="51710" y="150887"/>
                </a:lnTo>
                <a:lnTo>
                  <a:pt x="78917" y="118487"/>
                </a:lnTo>
                <a:lnTo>
                  <a:pt x="110933" y="89229"/>
                </a:lnTo>
                <a:lnTo>
                  <a:pt x="147307" y="63477"/>
                </a:lnTo>
                <a:lnTo>
                  <a:pt x="187587" y="41593"/>
                </a:lnTo>
                <a:lnTo>
                  <a:pt x="231323" y="23940"/>
                </a:lnTo>
                <a:lnTo>
                  <a:pt x="278063" y="10882"/>
                </a:lnTo>
                <a:lnTo>
                  <a:pt x="327355" y="2781"/>
                </a:lnTo>
                <a:lnTo>
                  <a:pt x="378749" y="0"/>
                </a:lnTo>
                <a:lnTo>
                  <a:pt x="430144" y="2781"/>
                </a:lnTo>
                <a:lnTo>
                  <a:pt x="479436" y="10882"/>
                </a:lnTo>
                <a:lnTo>
                  <a:pt x="526176" y="23940"/>
                </a:lnTo>
                <a:lnTo>
                  <a:pt x="569912" y="41593"/>
                </a:lnTo>
                <a:lnTo>
                  <a:pt x="610192" y="63477"/>
                </a:lnTo>
                <a:lnTo>
                  <a:pt x="646566" y="89229"/>
                </a:lnTo>
                <a:lnTo>
                  <a:pt x="678582" y="118487"/>
                </a:lnTo>
                <a:lnTo>
                  <a:pt x="705789" y="150887"/>
                </a:lnTo>
                <a:lnTo>
                  <a:pt x="727735" y="186066"/>
                </a:lnTo>
                <a:lnTo>
                  <a:pt x="743970" y="223661"/>
                </a:lnTo>
                <a:lnTo>
                  <a:pt x="754042" y="263310"/>
                </a:lnTo>
                <a:lnTo>
                  <a:pt x="757499" y="304649"/>
                </a:lnTo>
                <a:lnTo>
                  <a:pt x="754042" y="345989"/>
                </a:lnTo>
                <a:lnTo>
                  <a:pt x="743970" y="385638"/>
                </a:lnTo>
                <a:lnTo>
                  <a:pt x="727735" y="423233"/>
                </a:lnTo>
                <a:lnTo>
                  <a:pt x="705789" y="458412"/>
                </a:lnTo>
                <a:lnTo>
                  <a:pt x="678582" y="490812"/>
                </a:lnTo>
                <a:lnTo>
                  <a:pt x="646566" y="520070"/>
                </a:lnTo>
                <a:lnTo>
                  <a:pt x="610192" y="545822"/>
                </a:lnTo>
                <a:lnTo>
                  <a:pt x="569912" y="567706"/>
                </a:lnTo>
                <a:lnTo>
                  <a:pt x="526176" y="585359"/>
                </a:lnTo>
                <a:lnTo>
                  <a:pt x="479436" y="598417"/>
                </a:lnTo>
                <a:lnTo>
                  <a:pt x="430144" y="606518"/>
                </a:lnTo>
                <a:lnTo>
                  <a:pt x="378749" y="609299"/>
                </a:lnTo>
                <a:lnTo>
                  <a:pt x="327355" y="606518"/>
                </a:lnTo>
                <a:lnTo>
                  <a:pt x="278063" y="598417"/>
                </a:lnTo>
                <a:lnTo>
                  <a:pt x="231323" y="585359"/>
                </a:lnTo>
                <a:lnTo>
                  <a:pt x="187587" y="567706"/>
                </a:lnTo>
                <a:lnTo>
                  <a:pt x="147307" y="545822"/>
                </a:lnTo>
                <a:lnTo>
                  <a:pt x="110933" y="520070"/>
                </a:lnTo>
                <a:lnTo>
                  <a:pt x="78917" y="490812"/>
                </a:lnTo>
                <a:lnTo>
                  <a:pt x="51710" y="458412"/>
                </a:lnTo>
                <a:lnTo>
                  <a:pt x="29764" y="423233"/>
                </a:lnTo>
                <a:lnTo>
                  <a:pt x="13529" y="385638"/>
                </a:lnTo>
                <a:lnTo>
                  <a:pt x="3457" y="345989"/>
                </a:lnTo>
                <a:lnTo>
                  <a:pt x="0" y="304649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28"/>
          <p:cNvSpPr txBox="1"/>
          <p:nvPr/>
        </p:nvSpPr>
        <p:spPr>
          <a:xfrm>
            <a:off x="11251010" y="4857263"/>
            <a:ext cx="2025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28"/>
          <p:cNvSpPr/>
          <p:nvPr/>
        </p:nvSpPr>
        <p:spPr>
          <a:xfrm>
            <a:off x="11847400" y="6089250"/>
            <a:ext cx="950594" cy="609600"/>
          </a:xfrm>
          <a:custGeom>
            <a:rect b="b" l="l" r="r" t="t"/>
            <a:pathLst>
              <a:path extrusionOk="0" h="609600" w="950595">
                <a:moveTo>
                  <a:pt x="0" y="304649"/>
                </a:moveTo>
                <a:lnTo>
                  <a:pt x="3702" y="266435"/>
                </a:lnTo>
                <a:lnTo>
                  <a:pt x="14513" y="229637"/>
                </a:lnTo>
                <a:lnTo>
                  <a:pt x="31986" y="194541"/>
                </a:lnTo>
                <a:lnTo>
                  <a:pt x="55677" y="161432"/>
                </a:lnTo>
                <a:lnTo>
                  <a:pt x="85139" y="130596"/>
                </a:lnTo>
                <a:lnTo>
                  <a:pt x="119929" y="102319"/>
                </a:lnTo>
                <a:lnTo>
                  <a:pt x="159600" y="76886"/>
                </a:lnTo>
                <a:lnTo>
                  <a:pt x="203707" y="54583"/>
                </a:lnTo>
                <a:lnTo>
                  <a:pt x="251805" y="35694"/>
                </a:lnTo>
                <a:lnTo>
                  <a:pt x="303449" y="20506"/>
                </a:lnTo>
                <a:lnTo>
                  <a:pt x="358193" y="9304"/>
                </a:lnTo>
                <a:lnTo>
                  <a:pt x="415591" y="2373"/>
                </a:lnTo>
                <a:lnTo>
                  <a:pt x="475199" y="0"/>
                </a:lnTo>
                <a:lnTo>
                  <a:pt x="534808" y="2373"/>
                </a:lnTo>
                <a:lnTo>
                  <a:pt x="592206" y="9304"/>
                </a:lnTo>
                <a:lnTo>
                  <a:pt x="646950" y="20506"/>
                </a:lnTo>
                <a:lnTo>
                  <a:pt x="698594" y="35694"/>
                </a:lnTo>
                <a:lnTo>
                  <a:pt x="746692" y="54583"/>
                </a:lnTo>
                <a:lnTo>
                  <a:pt x="790799" y="76886"/>
                </a:lnTo>
                <a:lnTo>
                  <a:pt x="830470" y="102319"/>
                </a:lnTo>
                <a:lnTo>
                  <a:pt x="865260" y="130596"/>
                </a:lnTo>
                <a:lnTo>
                  <a:pt x="894722" y="161432"/>
                </a:lnTo>
                <a:lnTo>
                  <a:pt x="918413" y="194541"/>
                </a:lnTo>
                <a:lnTo>
                  <a:pt x="935886" y="229637"/>
                </a:lnTo>
                <a:lnTo>
                  <a:pt x="946697" y="266435"/>
                </a:lnTo>
                <a:lnTo>
                  <a:pt x="950399" y="304649"/>
                </a:lnTo>
                <a:lnTo>
                  <a:pt x="946697" y="342864"/>
                </a:lnTo>
                <a:lnTo>
                  <a:pt x="935886" y="379662"/>
                </a:lnTo>
                <a:lnTo>
                  <a:pt x="918413" y="414759"/>
                </a:lnTo>
                <a:lnTo>
                  <a:pt x="894722" y="447867"/>
                </a:lnTo>
                <a:lnTo>
                  <a:pt x="865260" y="478703"/>
                </a:lnTo>
                <a:lnTo>
                  <a:pt x="830470" y="506980"/>
                </a:lnTo>
                <a:lnTo>
                  <a:pt x="790799" y="532413"/>
                </a:lnTo>
                <a:lnTo>
                  <a:pt x="746692" y="554716"/>
                </a:lnTo>
                <a:lnTo>
                  <a:pt x="698594" y="573605"/>
                </a:lnTo>
                <a:lnTo>
                  <a:pt x="646950" y="588793"/>
                </a:lnTo>
                <a:lnTo>
                  <a:pt x="592206" y="599995"/>
                </a:lnTo>
                <a:lnTo>
                  <a:pt x="534808" y="606926"/>
                </a:lnTo>
                <a:lnTo>
                  <a:pt x="475199" y="609299"/>
                </a:lnTo>
                <a:lnTo>
                  <a:pt x="415591" y="606926"/>
                </a:lnTo>
                <a:lnTo>
                  <a:pt x="358193" y="599995"/>
                </a:lnTo>
                <a:lnTo>
                  <a:pt x="303449" y="588793"/>
                </a:lnTo>
                <a:lnTo>
                  <a:pt x="251805" y="573605"/>
                </a:lnTo>
                <a:lnTo>
                  <a:pt x="203707" y="554716"/>
                </a:lnTo>
                <a:lnTo>
                  <a:pt x="159600" y="532413"/>
                </a:lnTo>
                <a:lnTo>
                  <a:pt x="119929" y="506980"/>
                </a:lnTo>
                <a:lnTo>
                  <a:pt x="85139" y="478703"/>
                </a:lnTo>
                <a:lnTo>
                  <a:pt x="55677" y="447867"/>
                </a:lnTo>
                <a:lnTo>
                  <a:pt x="31986" y="414759"/>
                </a:lnTo>
                <a:lnTo>
                  <a:pt x="14513" y="379662"/>
                </a:lnTo>
                <a:lnTo>
                  <a:pt x="3702" y="342864"/>
                </a:lnTo>
                <a:lnTo>
                  <a:pt x="0" y="304649"/>
                </a:lnTo>
                <a:close/>
              </a:path>
            </a:pathLst>
          </a:custGeom>
          <a:noFill/>
          <a:ln cap="flat" cmpd="sng" w="190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28"/>
          <p:cNvSpPr txBox="1"/>
          <p:nvPr/>
        </p:nvSpPr>
        <p:spPr>
          <a:xfrm>
            <a:off x="12129693" y="6152663"/>
            <a:ext cx="38544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7" name="Google Shape;507;p28"/>
          <p:cNvGrpSpPr/>
          <p:nvPr/>
        </p:nvGrpSpPr>
        <p:grpSpPr>
          <a:xfrm>
            <a:off x="1682725" y="2882200"/>
            <a:ext cx="10640219" cy="4185035"/>
            <a:chOff x="1682725" y="2882200"/>
            <a:chExt cx="10640219" cy="4185035"/>
          </a:xfrm>
        </p:grpSpPr>
        <p:sp>
          <p:nvSpPr>
            <p:cNvPr id="508" name="Google Shape;508;p28"/>
            <p:cNvSpPr/>
            <p:nvPr/>
          </p:nvSpPr>
          <p:spPr>
            <a:xfrm>
              <a:off x="2094999" y="3574500"/>
              <a:ext cx="10227945" cy="2680335"/>
            </a:xfrm>
            <a:custGeom>
              <a:rect b="b" l="l" r="r" t="t"/>
              <a:pathLst>
                <a:path extrusionOk="0" h="2680335" w="10227945">
                  <a:moveTo>
                    <a:pt x="1106099" y="0"/>
                  </a:moveTo>
                  <a:lnTo>
                    <a:pt x="0" y="851399"/>
                  </a:lnTo>
                </a:path>
                <a:path extrusionOk="0" h="2680335" w="10227945">
                  <a:moveTo>
                    <a:pt x="1752666" y="215419"/>
                  </a:moveTo>
                  <a:lnTo>
                    <a:pt x="2207766" y="1003819"/>
                  </a:lnTo>
                </a:path>
                <a:path extrusionOk="0" h="2680335" w="10227945">
                  <a:moveTo>
                    <a:pt x="2854199" y="1219199"/>
                  </a:moveTo>
                  <a:lnTo>
                    <a:pt x="4382699" y="838199"/>
                  </a:lnTo>
                </a:path>
                <a:path extrusionOk="0" h="2680335" w="10227945">
                  <a:moveTo>
                    <a:pt x="1484849" y="2590949"/>
                  </a:moveTo>
                  <a:lnTo>
                    <a:pt x="2207549" y="1434749"/>
                  </a:lnTo>
                </a:path>
                <a:path extrusionOk="0" h="2680335" w="10227945">
                  <a:moveTo>
                    <a:pt x="3389849" y="2590949"/>
                  </a:moveTo>
                  <a:lnTo>
                    <a:pt x="2475449" y="1523849"/>
                  </a:lnTo>
                </a:path>
                <a:path extrusionOk="0" h="2680335" w="10227945">
                  <a:moveTo>
                    <a:pt x="5140199" y="838199"/>
                  </a:moveTo>
                  <a:lnTo>
                    <a:pt x="6627299" y="1384799"/>
                  </a:lnTo>
                </a:path>
                <a:path extrusionOk="0" h="2680335" w="10227945">
                  <a:moveTo>
                    <a:pt x="5943666" y="2680179"/>
                  </a:moveTo>
                  <a:lnTo>
                    <a:pt x="6627366" y="1815579"/>
                  </a:lnTo>
                </a:path>
                <a:path extrusionOk="0" h="2680335" w="10227945">
                  <a:moveTo>
                    <a:pt x="7162866" y="1815619"/>
                  </a:moveTo>
                  <a:lnTo>
                    <a:pt x="7865466" y="2590819"/>
                  </a:lnTo>
                </a:path>
                <a:path extrusionOk="0" h="2680335" w="10227945">
                  <a:moveTo>
                    <a:pt x="8201417" y="2680179"/>
                  </a:moveTo>
                  <a:lnTo>
                    <a:pt x="8989517" y="1739379"/>
                  </a:lnTo>
                </a:path>
                <a:path extrusionOk="0" h="2680335" w="10227945">
                  <a:moveTo>
                    <a:pt x="10227599" y="2514749"/>
                  </a:moveTo>
                  <a:lnTo>
                    <a:pt x="9524999" y="1739549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9581649" y="2882200"/>
              <a:ext cx="757555" cy="609600"/>
            </a:xfrm>
            <a:custGeom>
              <a:rect b="b" l="l" r="r" t="t"/>
              <a:pathLst>
                <a:path extrusionOk="0" h="609600" w="757554">
                  <a:moveTo>
                    <a:pt x="0" y="304649"/>
                  </a:moveTo>
                  <a:lnTo>
                    <a:pt x="3457" y="263310"/>
                  </a:lnTo>
                  <a:lnTo>
                    <a:pt x="13529" y="223661"/>
                  </a:lnTo>
                  <a:lnTo>
                    <a:pt x="29764" y="186066"/>
                  </a:lnTo>
                  <a:lnTo>
                    <a:pt x="51710" y="150887"/>
                  </a:lnTo>
                  <a:lnTo>
                    <a:pt x="78917" y="118487"/>
                  </a:lnTo>
                  <a:lnTo>
                    <a:pt x="110933" y="89229"/>
                  </a:lnTo>
                  <a:lnTo>
                    <a:pt x="147307" y="63477"/>
                  </a:lnTo>
                  <a:lnTo>
                    <a:pt x="187587" y="41593"/>
                  </a:lnTo>
                  <a:lnTo>
                    <a:pt x="231323" y="23940"/>
                  </a:lnTo>
                  <a:lnTo>
                    <a:pt x="278063" y="10882"/>
                  </a:lnTo>
                  <a:lnTo>
                    <a:pt x="327355" y="2781"/>
                  </a:lnTo>
                  <a:lnTo>
                    <a:pt x="378749" y="0"/>
                  </a:lnTo>
                  <a:lnTo>
                    <a:pt x="430144" y="2781"/>
                  </a:lnTo>
                  <a:lnTo>
                    <a:pt x="479436" y="10882"/>
                  </a:lnTo>
                  <a:lnTo>
                    <a:pt x="526176" y="23940"/>
                  </a:lnTo>
                  <a:lnTo>
                    <a:pt x="569912" y="41593"/>
                  </a:lnTo>
                  <a:lnTo>
                    <a:pt x="610192" y="63477"/>
                  </a:lnTo>
                  <a:lnTo>
                    <a:pt x="646566" y="89229"/>
                  </a:lnTo>
                  <a:lnTo>
                    <a:pt x="678582" y="118487"/>
                  </a:lnTo>
                  <a:lnTo>
                    <a:pt x="705789" y="150887"/>
                  </a:lnTo>
                  <a:lnTo>
                    <a:pt x="727735" y="186066"/>
                  </a:lnTo>
                  <a:lnTo>
                    <a:pt x="743970" y="223661"/>
                  </a:lnTo>
                  <a:lnTo>
                    <a:pt x="754042" y="263310"/>
                  </a:lnTo>
                  <a:lnTo>
                    <a:pt x="757499" y="304649"/>
                  </a:lnTo>
                  <a:lnTo>
                    <a:pt x="754042" y="345989"/>
                  </a:lnTo>
                  <a:lnTo>
                    <a:pt x="743970" y="385638"/>
                  </a:lnTo>
                  <a:lnTo>
                    <a:pt x="727735" y="423233"/>
                  </a:lnTo>
                  <a:lnTo>
                    <a:pt x="705789" y="458412"/>
                  </a:lnTo>
                  <a:lnTo>
                    <a:pt x="678582" y="490812"/>
                  </a:lnTo>
                  <a:lnTo>
                    <a:pt x="646566" y="520070"/>
                  </a:lnTo>
                  <a:lnTo>
                    <a:pt x="610192" y="545822"/>
                  </a:lnTo>
                  <a:lnTo>
                    <a:pt x="569912" y="567706"/>
                  </a:lnTo>
                  <a:lnTo>
                    <a:pt x="526176" y="585359"/>
                  </a:lnTo>
                  <a:lnTo>
                    <a:pt x="479436" y="598417"/>
                  </a:lnTo>
                  <a:lnTo>
                    <a:pt x="430144" y="606518"/>
                  </a:lnTo>
                  <a:lnTo>
                    <a:pt x="378749" y="609299"/>
                  </a:lnTo>
                  <a:lnTo>
                    <a:pt x="327355" y="606518"/>
                  </a:lnTo>
                  <a:lnTo>
                    <a:pt x="278063" y="598417"/>
                  </a:lnTo>
                  <a:lnTo>
                    <a:pt x="231323" y="585359"/>
                  </a:lnTo>
                  <a:lnTo>
                    <a:pt x="187587" y="567706"/>
                  </a:lnTo>
                  <a:lnTo>
                    <a:pt x="147307" y="545822"/>
                  </a:lnTo>
                  <a:lnTo>
                    <a:pt x="110933" y="520070"/>
                  </a:lnTo>
                  <a:lnTo>
                    <a:pt x="78917" y="490812"/>
                  </a:lnTo>
                  <a:lnTo>
                    <a:pt x="51710" y="458412"/>
                  </a:lnTo>
                  <a:lnTo>
                    <a:pt x="29764" y="423233"/>
                  </a:lnTo>
                  <a:lnTo>
                    <a:pt x="13529" y="385638"/>
                  </a:lnTo>
                  <a:lnTo>
                    <a:pt x="3457" y="345989"/>
                  </a:lnTo>
                  <a:lnTo>
                    <a:pt x="0" y="304649"/>
                  </a:lnTo>
                  <a:close/>
                </a:path>
              </a:pathLst>
            </a:custGeom>
            <a:noFill/>
            <a:ln cap="flat" cmpd="sng" w="19025">
              <a:solidFill>
                <a:srgbClr val="2F54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1682725" y="3186750"/>
              <a:ext cx="9401810" cy="3880485"/>
            </a:xfrm>
            <a:custGeom>
              <a:rect b="b" l="l" r="r" t="t"/>
              <a:pathLst>
                <a:path extrusionOk="0" h="3880484" w="9401810">
                  <a:moveTo>
                    <a:pt x="5173724" y="921299"/>
                  </a:moveTo>
                  <a:lnTo>
                    <a:pt x="7898924" y="0"/>
                  </a:lnTo>
                </a:path>
                <a:path extrusionOk="0" h="3880484" w="9401810">
                  <a:moveTo>
                    <a:pt x="9401774" y="1696449"/>
                  </a:moveTo>
                  <a:lnTo>
                    <a:pt x="8277674" y="304749"/>
                  </a:lnTo>
                </a:path>
                <a:path extrusionOk="0" h="3880484" w="9401810">
                  <a:moveTo>
                    <a:pt x="144524" y="1759199"/>
                  </a:moveTo>
                  <a:lnTo>
                    <a:pt x="8277824" y="2978699"/>
                  </a:lnTo>
                </a:path>
                <a:path extrusionOk="0" h="3880484" w="9401810">
                  <a:moveTo>
                    <a:pt x="1760774" y="3504174"/>
                  </a:moveTo>
                  <a:lnTo>
                    <a:pt x="1713207" y="3518548"/>
                  </a:lnTo>
                  <a:lnTo>
                    <a:pt x="1653603" y="3542379"/>
                  </a:lnTo>
                  <a:lnTo>
                    <a:pt x="1583556" y="3573744"/>
                  </a:lnTo>
                  <a:lnTo>
                    <a:pt x="1545116" y="3591651"/>
                  </a:lnTo>
                  <a:lnTo>
                    <a:pt x="1504662" y="3610721"/>
                  </a:lnTo>
                  <a:lnTo>
                    <a:pt x="1462396" y="3630713"/>
                  </a:lnTo>
                  <a:lnTo>
                    <a:pt x="1418515" y="3651387"/>
                  </a:lnTo>
                  <a:lnTo>
                    <a:pt x="1373220" y="3672503"/>
                  </a:lnTo>
                  <a:lnTo>
                    <a:pt x="1326710" y="3693820"/>
                  </a:lnTo>
                  <a:lnTo>
                    <a:pt x="1279183" y="3715098"/>
                  </a:lnTo>
                  <a:lnTo>
                    <a:pt x="1230839" y="3736096"/>
                  </a:lnTo>
                  <a:lnTo>
                    <a:pt x="1181879" y="3756575"/>
                  </a:lnTo>
                  <a:lnTo>
                    <a:pt x="1132499" y="3776293"/>
                  </a:lnTo>
                  <a:lnTo>
                    <a:pt x="1082902" y="3795011"/>
                  </a:lnTo>
                  <a:lnTo>
                    <a:pt x="1033284" y="3812489"/>
                  </a:lnTo>
                  <a:lnTo>
                    <a:pt x="983847" y="3828485"/>
                  </a:lnTo>
                  <a:lnTo>
                    <a:pt x="934788" y="3842760"/>
                  </a:lnTo>
                  <a:lnTo>
                    <a:pt x="886308" y="3855073"/>
                  </a:lnTo>
                  <a:lnTo>
                    <a:pt x="838605" y="3865184"/>
                  </a:lnTo>
                  <a:lnTo>
                    <a:pt x="791880" y="3872852"/>
                  </a:lnTo>
                  <a:lnTo>
                    <a:pt x="746330" y="3877837"/>
                  </a:lnTo>
                  <a:lnTo>
                    <a:pt x="702157" y="3879900"/>
                  </a:lnTo>
                  <a:lnTo>
                    <a:pt x="659558" y="3878799"/>
                  </a:lnTo>
                  <a:lnTo>
                    <a:pt x="618733" y="3874294"/>
                  </a:lnTo>
                  <a:lnTo>
                    <a:pt x="579882" y="3866145"/>
                  </a:lnTo>
                  <a:lnTo>
                    <a:pt x="543204" y="3854111"/>
                  </a:lnTo>
                  <a:lnTo>
                    <a:pt x="477163" y="3817429"/>
                  </a:lnTo>
                  <a:lnTo>
                    <a:pt x="448199" y="3792299"/>
                  </a:lnTo>
                  <a:lnTo>
                    <a:pt x="408615" y="3744300"/>
                  </a:lnTo>
                  <a:lnTo>
                    <a:pt x="371676" y="3683080"/>
                  </a:lnTo>
                  <a:lnTo>
                    <a:pt x="354159" y="3647927"/>
                  </a:lnTo>
                  <a:lnTo>
                    <a:pt x="337256" y="3609965"/>
                  </a:lnTo>
                  <a:lnTo>
                    <a:pt x="320951" y="3569359"/>
                  </a:lnTo>
                  <a:lnTo>
                    <a:pt x="305228" y="3526277"/>
                  </a:lnTo>
                  <a:lnTo>
                    <a:pt x="290073" y="3480882"/>
                  </a:lnTo>
                  <a:lnTo>
                    <a:pt x="275469" y="3433341"/>
                  </a:lnTo>
                  <a:lnTo>
                    <a:pt x="261401" y="3383818"/>
                  </a:lnTo>
                  <a:lnTo>
                    <a:pt x="247852" y="3332480"/>
                  </a:lnTo>
                  <a:lnTo>
                    <a:pt x="234807" y="3279492"/>
                  </a:lnTo>
                  <a:lnTo>
                    <a:pt x="222251" y="3225019"/>
                  </a:lnTo>
                  <a:lnTo>
                    <a:pt x="210168" y="3169228"/>
                  </a:lnTo>
                  <a:lnTo>
                    <a:pt x="198541" y="3112282"/>
                  </a:lnTo>
                  <a:lnTo>
                    <a:pt x="187356" y="3054349"/>
                  </a:lnTo>
                  <a:lnTo>
                    <a:pt x="176597" y="2995593"/>
                  </a:lnTo>
                  <a:lnTo>
                    <a:pt x="166247" y="2936179"/>
                  </a:lnTo>
                  <a:lnTo>
                    <a:pt x="156292" y="2876274"/>
                  </a:lnTo>
                  <a:lnTo>
                    <a:pt x="146715" y="2816043"/>
                  </a:lnTo>
                  <a:lnTo>
                    <a:pt x="137501" y="2755652"/>
                  </a:lnTo>
                  <a:lnTo>
                    <a:pt x="128634" y="2695265"/>
                  </a:lnTo>
                  <a:lnTo>
                    <a:pt x="120098" y="2635048"/>
                  </a:lnTo>
                  <a:lnTo>
                    <a:pt x="111878" y="2575167"/>
                  </a:lnTo>
                  <a:lnTo>
                    <a:pt x="103958" y="2515788"/>
                  </a:lnTo>
                  <a:lnTo>
                    <a:pt x="96323" y="2457075"/>
                  </a:lnTo>
                  <a:lnTo>
                    <a:pt x="88956" y="2399195"/>
                  </a:lnTo>
                  <a:lnTo>
                    <a:pt x="81841" y="2342312"/>
                  </a:lnTo>
                  <a:lnTo>
                    <a:pt x="74964" y="2286593"/>
                  </a:lnTo>
                  <a:lnTo>
                    <a:pt x="68309" y="2232203"/>
                  </a:lnTo>
                  <a:lnTo>
                    <a:pt x="61859" y="2179306"/>
                  </a:lnTo>
                  <a:lnTo>
                    <a:pt x="55599" y="2128070"/>
                  </a:lnTo>
                  <a:lnTo>
                    <a:pt x="49514" y="2078659"/>
                  </a:lnTo>
                  <a:lnTo>
                    <a:pt x="43587" y="2031238"/>
                  </a:lnTo>
                  <a:lnTo>
                    <a:pt x="37803" y="1985974"/>
                  </a:lnTo>
                  <a:lnTo>
                    <a:pt x="32146" y="1943031"/>
                  </a:lnTo>
                  <a:lnTo>
                    <a:pt x="26601" y="1902576"/>
                  </a:lnTo>
                  <a:lnTo>
                    <a:pt x="21152" y="1864773"/>
                  </a:lnTo>
                  <a:lnTo>
                    <a:pt x="10478" y="1797788"/>
                  </a:lnTo>
                  <a:lnTo>
                    <a:pt x="5222" y="1768936"/>
                  </a:lnTo>
                  <a:lnTo>
                    <a:pt x="0" y="1743399"/>
                  </a:lnTo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1" name="Google Shape;511;p28"/>
          <p:cNvSpPr txBox="1"/>
          <p:nvPr/>
        </p:nvSpPr>
        <p:spPr>
          <a:xfrm>
            <a:off x="2377650" y="4276188"/>
            <a:ext cx="32448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t7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8"/>
          <p:cNvSpPr txBox="1"/>
          <p:nvPr/>
        </p:nvSpPr>
        <p:spPr>
          <a:xfrm>
            <a:off x="3124200" y="4428588"/>
            <a:ext cx="992715" cy="443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t6, t2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28"/>
          <p:cNvSpPr txBox="1"/>
          <p:nvPr/>
        </p:nvSpPr>
        <p:spPr>
          <a:xfrm>
            <a:off x="2606250" y="6104988"/>
            <a:ext cx="2025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8"/>
          <p:cNvSpPr txBox="1"/>
          <p:nvPr/>
        </p:nvSpPr>
        <p:spPr>
          <a:xfrm>
            <a:off x="6715700" y="3166188"/>
            <a:ext cx="6426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t3, 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8"/>
          <p:cNvSpPr txBox="1"/>
          <p:nvPr/>
        </p:nvSpPr>
        <p:spPr>
          <a:xfrm>
            <a:off x="8702175" y="4240038"/>
            <a:ext cx="6788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t1, 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8"/>
          <p:cNvSpPr txBox="1"/>
          <p:nvPr/>
        </p:nvSpPr>
        <p:spPr>
          <a:xfrm>
            <a:off x="10508626" y="6221088"/>
            <a:ext cx="1962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28"/>
          <p:cNvSpPr txBox="1"/>
          <p:nvPr/>
        </p:nvSpPr>
        <p:spPr>
          <a:xfrm>
            <a:off x="9859160" y="2945613"/>
            <a:ext cx="156210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*	t5, 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28"/>
          <p:cNvSpPr txBox="1"/>
          <p:nvPr/>
        </p:nvSpPr>
        <p:spPr>
          <a:xfrm>
            <a:off x="12127425" y="4637113"/>
            <a:ext cx="32448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9"/>
          <p:cNvSpPr txBox="1"/>
          <p:nvPr>
            <p:ph type="title"/>
          </p:nvPr>
        </p:nvSpPr>
        <p:spPr>
          <a:xfrm>
            <a:off x="538331" y="280327"/>
            <a:ext cx="46729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Local Optimization using DAG</a:t>
            </a:r>
            <a:endParaRPr sz="3000"/>
          </a:p>
        </p:txBody>
      </p:sp>
      <p:sp>
        <p:nvSpPr>
          <p:cNvPr id="524" name="Google Shape;524;p2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5" name="Google Shape;52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29"/>
          <p:cNvSpPr txBox="1"/>
          <p:nvPr/>
        </p:nvSpPr>
        <p:spPr>
          <a:xfrm>
            <a:off x="970900" y="1954596"/>
            <a:ext cx="2508250" cy="7133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Contd.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1225" marR="0" rtl="0" algn="l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1225" marR="255270" rtl="0" algn="l">
              <a:lnSpc>
                <a:spcPct val="1094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t1 = 4 * a  b = t1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1225" marR="116839" rtl="0" algn="l">
              <a:lnSpc>
                <a:spcPct val="10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t2 = i * j  t3 = t2 + b  c = t3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1225" marR="75565" rtl="0" algn="just">
              <a:lnSpc>
                <a:spcPct val="10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t4 = 15 * a  t5 = t4 * c  d = t5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122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 = i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1225" marR="5080" rtl="0" algn="l">
              <a:lnSpc>
                <a:spcPct val="10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t6 = e * j  t7 = i * a  t8 = t6 + t7  c = t8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29"/>
          <p:cNvSpPr txBox="1"/>
          <p:nvPr/>
        </p:nvSpPr>
        <p:spPr>
          <a:xfrm>
            <a:off x="8792499" y="3038446"/>
            <a:ext cx="124714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55357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 = 4 * a  t2 = i * j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9"/>
          <p:cNvSpPr txBox="1"/>
          <p:nvPr/>
        </p:nvSpPr>
        <p:spPr>
          <a:xfrm>
            <a:off x="8792499" y="4695796"/>
            <a:ext cx="1538605" cy="278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 = t2 + b  t4 = 15 * a  d = t4 * c  t7 = i * 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 = t2 + t7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9" name="Google Shape;529;p29"/>
          <p:cNvGrpSpPr/>
          <p:nvPr/>
        </p:nvGrpSpPr>
        <p:grpSpPr>
          <a:xfrm>
            <a:off x="4541575" y="5630850"/>
            <a:ext cx="2554605" cy="462915"/>
            <a:chOff x="4541575" y="5630850"/>
            <a:chExt cx="2554605" cy="462915"/>
          </a:xfrm>
        </p:grpSpPr>
        <p:sp>
          <p:nvSpPr>
            <p:cNvPr id="530" name="Google Shape;530;p29"/>
            <p:cNvSpPr/>
            <p:nvPr/>
          </p:nvSpPr>
          <p:spPr>
            <a:xfrm>
              <a:off x="4541575" y="5630850"/>
              <a:ext cx="2554605" cy="462915"/>
            </a:xfrm>
            <a:custGeom>
              <a:rect b="b" l="l" r="r" t="t"/>
              <a:pathLst>
                <a:path extrusionOk="0" h="462914" w="2554604">
                  <a:moveTo>
                    <a:pt x="2323049" y="462899"/>
                  </a:moveTo>
                  <a:lnTo>
                    <a:pt x="2323049" y="347174"/>
                  </a:lnTo>
                  <a:lnTo>
                    <a:pt x="0" y="347174"/>
                  </a:lnTo>
                  <a:lnTo>
                    <a:pt x="0" y="115724"/>
                  </a:lnTo>
                  <a:lnTo>
                    <a:pt x="2323049" y="115724"/>
                  </a:lnTo>
                  <a:lnTo>
                    <a:pt x="2323049" y="0"/>
                  </a:lnTo>
                  <a:lnTo>
                    <a:pt x="2554499" y="231449"/>
                  </a:lnTo>
                  <a:lnTo>
                    <a:pt x="2323049" y="462899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4541575" y="5630850"/>
              <a:ext cx="2554605" cy="462915"/>
            </a:xfrm>
            <a:custGeom>
              <a:rect b="b" l="l" r="r" t="t"/>
              <a:pathLst>
                <a:path extrusionOk="0" h="462914" w="2554604">
                  <a:moveTo>
                    <a:pt x="0" y="115724"/>
                  </a:moveTo>
                  <a:lnTo>
                    <a:pt x="2323049" y="115724"/>
                  </a:lnTo>
                  <a:lnTo>
                    <a:pt x="2323049" y="0"/>
                  </a:lnTo>
                  <a:lnTo>
                    <a:pt x="2554499" y="231449"/>
                  </a:lnTo>
                  <a:lnTo>
                    <a:pt x="2323049" y="462899"/>
                  </a:lnTo>
                  <a:lnTo>
                    <a:pt x="2323049" y="347174"/>
                  </a:lnTo>
                  <a:lnTo>
                    <a:pt x="0" y="347174"/>
                  </a:lnTo>
                  <a:lnTo>
                    <a:pt x="0" y="115724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2" name="Google Shape;532;p29"/>
          <p:cNvSpPr txBox="1"/>
          <p:nvPr/>
        </p:nvSpPr>
        <p:spPr>
          <a:xfrm>
            <a:off x="5449705" y="5097958"/>
            <a:ext cx="58547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DAG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0"/>
          <p:cNvSpPr txBox="1"/>
          <p:nvPr>
            <p:ph type="title"/>
          </p:nvPr>
        </p:nvSpPr>
        <p:spPr>
          <a:xfrm>
            <a:off x="538331" y="280327"/>
            <a:ext cx="46729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Local Optimization using DAG</a:t>
            </a:r>
            <a:endParaRPr sz="3000"/>
          </a:p>
        </p:txBody>
      </p:sp>
      <p:sp>
        <p:nvSpPr>
          <p:cNvPr id="538" name="Google Shape;538;p3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9" name="Google Shape;53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0"/>
          <p:cNvSpPr txBox="1"/>
          <p:nvPr/>
        </p:nvSpPr>
        <p:spPr>
          <a:xfrm>
            <a:off x="8259099" y="3038446"/>
            <a:ext cx="1181735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 = 40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t2 = i * j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30"/>
          <p:cNvSpPr txBox="1"/>
          <p:nvPr/>
        </p:nvSpPr>
        <p:spPr>
          <a:xfrm>
            <a:off x="8259099" y="4695796"/>
            <a:ext cx="1579245" cy="278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71755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= t2 + 40  t4 = 150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55357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 = 150 * c  t7 = i * 10 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 = t2 + t7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2" name="Google Shape;542;p30"/>
          <p:cNvGrpSpPr/>
          <p:nvPr/>
        </p:nvGrpSpPr>
        <p:grpSpPr>
          <a:xfrm>
            <a:off x="4541575" y="5630850"/>
            <a:ext cx="2554605" cy="462915"/>
            <a:chOff x="4541575" y="5630850"/>
            <a:chExt cx="2554605" cy="462915"/>
          </a:xfrm>
        </p:grpSpPr>
        <p:sp>
          <p:nvSpPr>
            <p:cNvPr id="543" name="Google Shape;543;p30"/>
            <p:cNvSpPr/>
            <p:nvPr/>
          </p:nvSpPr>
          <p:spPr>
            <a:xfrm>
              <a:off x="4541575" y="5630850"/>
              <a:ext cx="2554605" cy="462915"/>
            </a:xfrm>
            <a:custGeom>
              <a:rect b="b" l="l" r="r" t="t"/>
              <a:pathLst>
                <a:path extrusionOk="0" h="462914" w="2554604">
                  <a:moveTo>
                    <a:pt x="2323049" y="462899"/>
                  </a:moveTo>
                  <a:lnTo>
                    <a:pt x="2323049" y="347174"/>
                  </a:lnTo>
                  <a:lnTo>
                    <a:pt x="0" y="347174"/>
                  </a:lnTo>
                  <a:lnTo>
                    <a:pt x="0" y="115724"/>
                  </a:lnTo>
                  <a:lnTo>
                    <a:pt x="2323049" y="115724"/>
                  </a:lnTo>
                  <a:lnTo>
                    <a:pt x="2323049" y="0"/>
                  </a:lnTo>
                  <a:lnTo>
                    <a:pt x="2554499" y="231449"/>
                  </a:lnTo>
                  <a:lnTo>
                    <a:pt x="2323049" y="462899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4541575" y="5630850"/>
              <a:ext cx="2554605" cy="462915"/>
            </a:xfrm>
            <a:custGeom>
              <a:rect b="b" l="l" r="r" t="t"/>
              <a:pathLst>
                <a:path extrusionOk="0" h="462914" w="2554604">
                  <a:moveTo>
                    <a:pt x="0" y="115724"/>
                  </a:moveTo>
                  <a:lnTo>
                    <a:pt x="2323049" y="115724"/>
                  </a:lnTo>
                  <a:lnTo>
                    <a:pt x="2323049" y="0"/>
                  </a:lnTo>
                  <a:lnTo>
                    <a:pt x="2554499" y="231449"/>
                  </a:lnTo>
                  <a:lnTo>
                    <a:pt x="2323049" y="462899"/>
                  </a:lnTo>
                  <a:lnTo>
                    <a:pt x="2323049" y="347174"/>
                  </a:lnTo>
                  <a:lnTo>
                    <a:pt x="0" y="347174"/>
                  </a:lnTo>
                  <a:lnTo>
                    <a:pt x="0" y="115724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5" name="Google Shape;545;p30"/>
          <p:cNvSpPr txBox="1"/>
          <p:nvPr/>
        </p:nvSpPr>
        <p:spPr>
          <a:xfrm>
            <a:off x="4635541" y="5097958"/>
            <a:ext cx="221107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const prop &amp; fold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30"/>
          <p:cNvSpPr txBox="1"/>
          <p:nvPr/>
        </p:nvSpPr>
        <p:spPr>
          <a:xfrm>
            <a:off x="970900" y="2046451"/>
            <a:ext cx="9969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Contd.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0"/>
          <p:cNvSpPr txBox="1"/>
          <p:nvPr/>
        </p:nvSpPr>
        <p:spPr>
          <a:xfrm>
            <a:off x="1705900" y="2962246"/>
            <a:ext cx="1538605" cy="4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00025" rtl="0" algn="just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 = 4 * a  t2 = i * j  c = t2 + 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5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t4 = 15 * a  d = t4 * c  t7 = i * 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 = t2 + t7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538331" y="280327"/>
            <a:ext cx="27933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Lecture Overview</a:t>
            </a:r>
            <a:endParaRPr sz="3000"/>
          </a:p>
        </p:txBody>
      </p:sp>
      <p:sp>
        <p:nvSpPr>
          <p:cNvPr id="65" name="Google Shape;65;p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/>
        </p:nvSpPr>
        <p:spPr>
          <a:xfrm>
            <a:off x="459024" y="4004788"/>
            <a:ext cx="5342255" cy="2112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this lecture, you will learn about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Block Optimization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Local optimization using DAG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1"/>
          <p:cNvSpPr txBox="1"/>
          <p:nvPr>
            <p:ph type="title"/>
          </p:nvPr>
        </p:nvSpPr>
        <p:spPr>
          <a:xfrm>
            <a:off x="538331" y="280327"/>
            <a:ext cx="46729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Local Optimization using DAG</a:t>
            </a:r>
            <a:endParaRPr sz="3000"/>
          </a:p>
        </p:txBody>
      </p:sp>
      <p:sp>
        <p:nvSpPr>
          <p:cNvPr id="553" name="Google Shape;553;p3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4" name="Google Shape;55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31"/>
          <p:cNvSpPr txBox="1"/>
          <p:nvPr/>
        </p:nvSpPr>
        <p:spPr>
          <a:xfrm>
            <a:off x="8259099" y="4269076"/>
            <a:ext cx="118173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t2 = i * j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1"/>
          <p:cNvSpPr txBox="1"/>
          <p:nvPr/>
        </p:nvSpPr>
        <p:spPr>
          <a:xfrm>
            <a:off x="8259099" y="4821526"/>
            <a:ext cx="151193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 = t2 + 40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31"/>
          <p:cNvSpPr txBox="1"/>
          <p:nvPr/>
        </p:nvSpPr>
        <p:spPr>
          <a:xfrm>
            <a:off x="8259099" y="5800696"/>
            <a:ext cx="1579245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 = 150 * c  t7 = i * 10  c = t2 + t7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8" name="Google Shape;558;p31"/>
          <p:cNvGrpSpPr/>
          <p:nvPr/>
        </p:nvGrpSpPr>
        <p:grpSpPr>
          <a:xfrm>
            <a:off x="4541575" y="5630850"/>
            <a:ext cx="2554605" cy="462915"/>
            <a:chOff x="4541575" y="5630850"/>
            <a:chExt cx="2554605" cy="462915"/>
          </a:xfrm>
        </p:grpSpPr>
        <p:sp>
          <p:nvSpPr>
            <p:cNvPr id="559" name="Google Shape;559;p31"/>
            <p:cNvSpPr/>
            <p:nvPr/>
          </p:nvSpPr>
          <p:spPr>
            <a:xfrm>
              <a:off x="4541575" y="5630850"/>
              <a:ext cx="2554605" cy="462915"/>
            </a:xfrm>
            <a:custGeom>
              <a:rect b="b" l="l" r="r" t="t"/>
              <a:pathLst>
                <a:path extrusionOk="0" h="462914" w="2554604">
                  <a:moveTo>
                    <a:pt x="2323049" y="462899"/>
                  </a:moveTo>
                  <a:lnTo>
                    <a:pt x="2323049" y="347174"/>
                  </a:lnTo>
                  <a:lnTo>
                    <a:pt x="0" y="347174"/>
                  </a:lnTo>
                  <a:lnTo>
                    <a:pt x="0" y="115724"/>
                  </a:lnTo>
                  <a:lnTo>
                    <a:pt x="2323049" y="115724"/>
                  </a:lnTo>
                  <a:lnTo>
                    <a:pt x="2323049" y="0"/>
                  </a:lnTo>
                  <a:lnTo>
                    <a:pt x="2554499" y="231449"/>
                  </a:lnTo>
                  <a:lnTo>
                    <a:pt x="2323049" y="462899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4541575" y="5630850"/>
              <a:ext cx="2554605" cy="462915"/>
            </a:xfrm>
            <a:custGeom>
              <a:rect b="b" l="l" r="r" t="t"/>
              <a:pathLst>
                <a:path extrusionOk="0" h="462914" w="2554604">
                  <a:moveTo>
                    <a:pt x="0" y="115724"/>
                  </a:moveTo>
                  <a:lnTo>
                    <a:pt x="2323049" y="115724"/>
                  </a:lnTo>
                  <a:lnTo>
                    <a:pt x="2323049" y="0"/>
                  </a:lnTo>
                  <a:lnTo>
                    <a:pt x="2554499" y="231449"/>
                  </a:lnTo>
                  <a:lnTo>
                    <a:pt x="2323049" y="462899"/>
                  </a:lnTo>
                  <a:lnTo>
                    <a:pt x="2323049" y="347174"/>
                  </a:lnTo>
                  <a:lnTo>
                    <a:pt x="0" y="347174"/>
                  </a:lnTo>
                  <a:lnTo>
                    <a:pt x="0" y="115724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1" name="Google Shape;561;p31"/>
          <p:cNvSpPr txBox="1"/>
          <p:nvPr/>
        </p:nvSpPr>
        <p:spPr>
          <a:xfrm>
            <a:off x="5478727" y="5097958"/>
            <a:ext cx="52768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1"/>
          <p:cNvSpPr txBox="1"/>
          <p:nvPr/>
        </p:nvSpPr>
        <p:spPr>
          <a:xfrm>
            <a:off x="970900" y="2046451"/>
            <a:ext cx="9969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Contd.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31"/>
          <p:cNvSpPr txBox="1"/>
          <p:nvPr/>
        </p:nvSpPr>
        <p:spPr>
          <a:xfrm>
            <a:off x="1992675" y="3038446"/>
            <a:ext cx="1181735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= 10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 = 40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t2 = i * j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31"/>
          <p:cNvSpPr txBox="1"/>
          <p:nvPr/>
        </p:nvSpPr>
        <p:spPr>
          <a:xfrm>
            <a:off x="1992675" y="4695796"/>
            <a:ext cx="1579245" cy="278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71755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 = t2 + 40  t4 = 150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55357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 = 150 * c  t7 = i * 10  c = t2 + t7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"/>
          <p:cNvSpPr/>
          <p:nvPr/>
        </p:nvSpPr>
        <p:spPr>
          <a:xfrm>
            <a:off x="6537801" y="3849744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7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2"/>
          <p:cNvSpPr txBox="1"/>
          <p:nvPr/>
        </p:nvSpPr>
        <p:spPr>
          <a:xfrm>
            <a:off x="6629876" y="4117734"/>
            <a:ext cx="7462520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preetkanw</a:t>
            </a: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al@pes.edu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32"/>
          <p:cNvSpPr/>
          <p:nvPr/>
        </p:nvSpPr>
        <p:spPr>
          <a:xfrm>
            <a:off x="12918529" y="465949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2"/>
          <p:cNvSpPr/>
          <p:nvPr/>
        </p:nvSpPr>
        <p:spPr>
          <a:xfrm>
            <a:off x="376720" y="7319543"/>
            <a:ext cx="1280160" cy="1437640"/>
          </a:xfrm>
          <a:custGeom>
            <a:rect b="b" l="l" r="r" t="t"/>
            <a:pathLst>
              <a:path extrusionOk="0" h="1437640" w="128016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3" name="Google Shape;57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4368" y="2141654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32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093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538331" y="280327"/>
            <a:ext cx="296862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Local Optimization</a:t>
            </a:r>
            <a:endParaRPr sz="3000"/>
          </a:p>
        </p:txBody>
      </p:sp>
      <p:sp>
        <p:nvSpPr>
          <p:cNvPr id="73" name="Google Shape;73;p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 txBox="1"/>
          <p:nvPr/>
        </p:nvSpPr>
        <p:spPr>
          <a:xfrm>
            <a:off x="970900" y="1971521"/>
            <a:ext cx="7038975" cy="555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Apply local optimization on the following block.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56641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= x * * 2  b =3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 =x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873750" rtl="0" algn="l">
              <a:lnSpc>
                <a:spcPct val="155357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 = c* c  e= b * 2  f= a+ d  g = e* f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538331" y="280327"/>
            <a:ext cx="296862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Local Optimization</a:t>
            </a:r>
            <a:endParaRPr sz="3000"/>
          </a:p>
        </p:txBody>
      </p:sp>
      <p:sp>
        <p:nvSpPr>
          <p:cNvPr id="81" name="Google Shape;81;p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/>
          <p:nvPr/>
        </p:nvSpPr>
        <p:spPr>
          <a:xfrm>
            <a:off x="970900" y="2656051"/>
            <a:ext cx="9969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Contd.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4" name="Google Shape;84;p5"/>
          <p:cNvGraphicFramePr/>
          <p:nvPr/>
        </p:nvGraphicFramePr>
        <p:xfrm>
          <a:off x="1393325" y="40638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{A20847BE-EDDB-4898-9645-7FE2C690842A}</a:tableStyleId>
              </a:tblPr>
              <a:tblGrid>
                <a:gridCol w="2315850"/>
                <a:gridCol w="4180850"/>
                <a:gridCol w="2381875"/>
              </a:tblGrid>
              <a:tr h="10064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= x * * 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9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=3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15035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= x *  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915035" marR="0" rtl="0" algn="l">
                        <a:lnSpc>
                          <a:spcPct val="100000"/>
                        </a:lnSpc>
                        <a:spcBef>
                          <a:spcPts val="9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=3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=x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831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Strength Reduction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0000" marB="0" marR="0" marL="0"/>
                </a:tc>
                <a:tc>
                  <a:txBody>
                    <a:bodyPr/>
                    <a:lstStyle/>
                    <a:p>
                      <a:pPr indent="0" lvl="0" marL="9150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=x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= c* 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150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= c* 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e= b * 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150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e= b &lt;&lt; 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f= a+ 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150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f= a+ 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  <a:tr h="4540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 = e* 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150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 = e* 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</a:tbl>
          </a:graphicData>
        </a:graphic>
      </p:graphicFrame>
      <p:grpSp>
        <p:nvGrpSpPr>
          <p:cNvPr id="85" name="Google Shape;85;p5"/>
          <p:cNvGrpSpPr/>
          <p:nvPr/>
        </p:nvGrpSpPr>
        <p:grpSpPr>
          <a:xfrm>
            <a:off x="4541575" y="5630850"/>
            <a:ext cx="2554605" cy="462915"/>
            <a:chOff x="4541575" y="5630850"/>
            <a:chExt cx="2554605" cy="462915"/>
          </a:xfrm>
        </p:grpSpPr>
        <p:sp>
          <p:nvSpPr>
            <p:cNvPr id="86" name="Google Shape;86;p5"/>
            <p:cNvSpPr/>
            <p:nvPr/>
          </p:nvSpPr>
          <p:spPr>
            <a:xfrm>
              <a:off x="4541575" y="5630850"/>
              <a:ext cx="2554605" cy="462915"/>
            </a:xfrm>
            <a:custGeom>
              <a:rect b="b" l="l" r="r" t="t"/>
              <a:pathLst>
                <a:path extrusionOk="0" h="462914" w="2554604">
                  <a:moveTo>
                    <a:pt x="2323049" y="462899"/>
                  </a:moveTo>
                  <a:lnTo>
                    <a:pt x="2323049" y="347174"/>
                  </a:lnTo>
                  <a:lnTo>
                    <a:pt x="0" y="347174"/>
                  </a:lnTo>
                  <a:lnTo>
                    <a:pt x="0" y="115724"/>
                  </a:lnTo>
                  <a:lnTo>
                    <a:pt x="2323049" y="115724"/>
                  </a:lnTo>
                  <a:lnTo>
                    <a:pt x="2323049" y="0"/>
                  </a:lnTo>
                  <a:lnTo>
                    <a:pt x="2554499" y="231449"/>
                  </a:lnTo>
                  <a:lnTo>
                    <a:pt x="2323049" y="462899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4541575" y="5630850"/>
              <a:ext cx="2554605" cy="462915"/>
            </a:xfrm>
            <a:custGeom>
              <a:rect b="b" l="l" r="r" t="t"/>
              <a:pathLst>
                <a:path extrusionOk="0" h="462914" w="2554604">
                  <a:moveTo>
                    <a:pt x="0" y="115724"/>
                  </a:moveTo>
                  <a:lnTo>
                    <a:pt x="2323049" y="115724"/>
                  </a:lnTo>
                  <a:lnTo>
                    <a:pt x="2323049" y="0"/>
                  </a:lnTo>
                  <a:lnTo>
                    <a:pt x="2554499" y="231449"/>
                  </a:lnTo>
                  <a:lnTo>
                    <a:pt x="2323049" y="462899"/>
                  </a:lnTo>
                  <a:lnTo>
                    <a:pt x="2323049" y="347174"/>
                  </a:lnTo>
                  <a:lnTo>
                    <a:pt x="0" y="347174"/>
                  </a:lnTo>
                  <a:lnTo>
                    <a:pt x="0" y="115724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538331" y="280327"/>
            <a:ext cx="296862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Local Optimization</a:t>
            </a:r>
            <a:endParaRPr sz="3000"/>
          </a:p>
        </p:txBody>
      </p:sp>
      <p:sp>
        <p:nvSpPr>
          <p:cNvPr id="93" name="Google Shape;93;p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6"/>
          <p:cNvGraphicFramePr/>
          <p:nvPr/>
        </p:nvGraphicFramePr>
        <p:xfrm>
          <a:off x="1371599" y="4038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{A20847BE-EDDB-4898-9645-7FE2C690842A}</a:tableStyleId>
              </a:tblPr>
              <a:tblGrid>
                <a:gridCol w="2174250"/>
                <a:gridCol w="4229100"/>
                <a:gridCol w="2275200"/>
              </a:tblGrid>
              <a:tr h="4540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= x * x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31544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= x * 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=3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315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=3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=x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8972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Const. Propagation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0000" marB="0" marR="0" marL="0"/>
                </a:tc>
                <a:tc>
                  <a:txBody>
                    <a:bodyPr/>
                    <a:lstStyle/>
                    <a:p>
                      <a:pPr indent="0" lvl="0" marL="9315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=x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E36C0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= c* c</a:t>
                      </a:r>
                      <a:endParaRPr sz="2800" u="none" cap="none" strike="noStrike">
                        <a:solidFill>
                          <a:srgbClr val="E36C0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315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= c* 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e= b &lt;&lt; 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315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e=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</a:t>
                      </a: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&lt;&lt; 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f= a+ 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315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f= a+ 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  <a:tr h="4540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 = e* 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315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 = e* 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</a:tbl>
          </a:graphicData>
        </a:graphic>
      </p:graphicFrame>
      <p:grpSp>
        <p:nvGrpSpPr>
          <p:cNvPr id="96" name="Google Shape;96;p6"/>
          <p:cNvGrpSpPr/>
          <p:nvPr/>
        </p:nvGrpSpPr>
        <p:grpSpPr>
          <a:xfrm>
            <a:off x="4541575" y="5630850"/>
            <a:ext cx="2554605" cy="462915"/>
            <a:chOff x="4541575" y="5630850"/>
            <a:chExt cx="2554605" cy="462915"/>
          </a:xfrm>
        </p:grpSpPr>
        <p:sp>
          <p:nvSpPr>
            <p:cNvPr id="97" name="Google Shape;97;p6"/>
            <p:cNvSpPr/>
            <p:nvPr/>
          </p:nvSpPr>
          <p:spPr>
            <a:xfrm>
              <a:off x="4541575" y="5630850"/>
              <a:ext cx="2554605" cy="462915"/>
            </a:xfrm>
            <a:custGeom>
              <a:rect b="b" l="l" r="r" t="t"/>
              <a:pathLst>
                <a:path extrusionOk="0" h="462914" w="2554604">
                  <a:moveTo>
                    <a:pt x="2323049" y="462899"/>
                  </a:moveTo>
                  <a:lnTo>
                    <a:pt x="2323049" y="347174"/>
                  </a:lnTo>
                  <a:lnTo>
                    <a:pt x="0" y="347174"/>
                  </a:lnTo>
                  <a:lnTo>
                    <a:pt x="0" y="115724"/>
                  </a:lnTo>
                  <a:lnTo>
                    <a:pt x="2323049" y="115724"/>
                  </a:lnTo>
                  <a:lnTo>
                    <a:pt x="2323049" y="0"/>
                  </a:lnTo>
                  <a:lnTo>
                    <a:pt x="2554499" y="231449"/>
                  </a:lnTo>
                  <a:lnTo>
                    <a:pt x="2323049" y="462899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4541575" y="5630850"/>
              <a:ext cx="2554605" cy="462915"/>
            </a:xfrm>
            <a:custGeom>
              <a:rect b="b" l="l" r="r" t="t"/>
              <a:pathLst>
                <a:path extrusionOk="0" h="462914" w="2554604">
                  <a:moveTo>
                    <a:pt x="0" y="115724"/>
                  </a:moveTo>
                  <a:lnTo>
                    <a:pt x="2323049" y="115724"/>
                  </a:lnTo>
                  <a:lnTo>
                    <a:pt x="2323049" y="0"/>
                  </a:lnTo>
                  <a:lnTo>
                    <a:pt x="2554499" y="231449"/>
                  </a:lnTo>
                  <a:lnTo>
                    <a:pt x="2323049" y="462899"/>
                  </a:lnTo>
                  <a:lnTo>
                    <a:pt x="2323049" y="347174"/>
                  </a:lnTo>
                  <a:lnTo>
                    <a:pt x="0" y="347174"/>
                  </a:lnTo>
                  <a:lnTo>
                    <a:pt x="0" y="115724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6"/>
          <p:cNvSpPr txBox="1"/>
          <p:nvPr/>
        </p:nvSpPr>
        <p:spPr>
          <a:xfrm>
            <a:off x="970900" y="2656051"/>
            <a:ext cx="9969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Contd.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538331" y="280327"/>
            <a:ext cx="296862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Local Optimization</a:t>
            </a:r>
            <a:endParaRPr sz="3000"/>
          </a:p>
        </p:txBody>
      </p:sp>
      <p:sp>
        <p:nvSpPr>
          <p:cNvPr id="105" name="Google Shape;105;p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7"/>
          <p:cNvGraphicFramePr/>
          <p:nvPr/>
        </p:nvGraphicFramePr>
        <p:xfrm>
          <a:off x="1393325" y="40638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{A20847BE-EDDB-4898-9645-7FE2C690842A}</a:tableStyleId>
              </a:tblPr>
              <a:tblGrid>
                <a:gridCol w="2186300"/>
                <a:gridCol w="4293875"/>
                <a:gridCol w="2156450"/>
              </a:tblGrid>
              <a:tr h="4540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= x * 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31544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= x * 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=3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315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=3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=x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96138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Const. Propagation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0000" marB="0" marR="0" marL="0"/>
                </a:tc>
                <a:tc>
                  <a:txBody>
                    <a:bodyPr/>
                    <a:lstStyle/>
                    <a:p>
                      <a:pPr indent="0" lvl="0" marL="9315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=x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= x * 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315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= x * 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=6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315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=6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= a +d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315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= a +d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  <a:tr h="4540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 = e * 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93154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g=6* 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</a:tbl>
          </a:graphicData>
        </a:graphic>
      </p:graphicFrame>
      <p:grpSp>
        <p:nvGrpSpPr>
          <p:cNvPr id="108" name="Google Shape;108;p7"/>
          <p:cNvGrpSpPr/>
          <p:nvPr/>
        </p:nvGrpSpPr>
        <p:grpSpPr>
          <a:xfrm>
            <a:off x="4541575" y="5630850"/>
            <a:ext cx="2554605" cy="462915"/>
            <a:chOff x="4541575" y="5630850"/>
            <a:chExt cx="2554605" cy="462915"/>
          </a:xfrm>
        </p:grpSpPr>
        <p:sp>
          <p:nvSpPr>
            <p:cNvPr id="109" name="Google Shape;109;p7"/>
            <p:cNvSpPr/>
            <p:nvPr/>
          </p:nvSpPr>
          <p:spPr>
            <a:xfrm>
              <a:off x="4541575" y="5630850"/>
              <a:ext cx="2554605" cy="462915"/>
            </a:xfrm>
            <a:custGeom>
              <a:rect b="b" l="l" r="r" t="t"/>
              <a:pathLst>
                <a:path extrusionOk="0" h="462914" w="2554604">
                  <a:moveTo>
                    <a:pt x="2323049" y="462899"/>
                  </a:moveTo>
                  <a:lnTo>
                    <a:pt x="2323049" y="347174"/>
                  </a:lnTo>
                  <a:lnTo>
                    <a:pt x="0" y="347174"/>
                  </a:lnTo>
                  <a:lnTo>
                    <a:pt x="0" y="115724"/>
                  </a:lnTo>
                  <a:lnTo>
                    <a:pt x="2323049" y="115724"/>
                  </a:lnTo>
                  <a:lnTo>
                    <a:pt x="2323049" y="0"/>
                  </a:lnTo>
                  <a:lnTo>
                    <a:pt x="2554499" y="231449"/>
                  </a:lnTo>
                  <a:lnTo>
                    <a:pt x="2323049" y="462899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4541575" y="5630850"/>
              <a:ext cx="2554605" cy="462915"/>
            </a:xfrm>
            <a:custGeom>
              <a:rect b="b" l="l" r="r" t="t"/>
              <a:pathLst>
                <a:path extrusionOk="0" h="462914" w="2554604">
                  <a:moveTo>
                    <a:pt x="0" y="115724"/>
                  </a:moveTo>
                  <a:lnTo>
                    <a:pt x="2323049" y="115724"/>
                  </a:lnTo>
                  <a:lnTo>
                    <a:pt x="2323049" y="0"/>
                  </a:lnTo>
                  <a:lnTo>
                    <a:pt x="2554499" y="231449"/>
                  </a:lnTo>
                  <a:lnTo>
                    <a:pt x="2323049" y="462899"/>
                  </a:lnTo>
                  <a:lnTo>
                    <a:pt x="2323049" y="347174"/>
                  </a:lnTo>
                  <a:lnTo>
                    <a:pt x="0" y="347174"/>
                  </a:lnTo>
                  <a:lnTo>
                    <a:pt x="0" y="115724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7"/>
          <p:cNvSpPr txBox="1"/>
          <p:nvPr/>
        </p:nvSpPr>
        <p:spPr>
          <a:xfrm>
            <a:off x="970900" y="2656051"/>
            <a:ext cx="9969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Contd.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538331" y="280327"/>
            <a:ext cx="296862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Local Optimization</a:t>
            </a:r>
            <a:endParaRPr sz="3000"/>
          </a:p>
        </p:txBody>
      </p:sp>
      <p:sp>
        <p:nvSpPr>
          <p:cNvPr id="117" name="Google Shape;117;p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" name="Google Shape;119;p8"/>
          <p:cNvGraphicFramePr/>
          <p:nvPr/>
        </p:nvGraphicFramePr>
        <p:xfrm>
          <a:off x="1371601" y="40638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{A20847BE-EDDB-4898-9645-7FE2C690842A}</a:tableStyleId>
              </a:tblPr>
              <a:tblGrid>
                <a:gridCol w="2665225"/>
                <a:gridCol w="3321050"/>
                <a:gridCol w="2656850"/>
              </a:tblGrid>
              <a:tr h="4540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= x * 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447165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= x * 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=3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4471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=3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=x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0" marR="2095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CSE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0000" marB="0" marR="0" marL="0"/>
                </a:tc>
                <a:tc>
                  <a:txBody>
                    <a:bodyPr/>
                    <a:lstStyle/>
                    <a:p>
                      <a:pPr indent="0" lvl="0" marL="14471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=x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= x * 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=6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4471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=6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= a +d</a:t>
                      </a:r>
                      <a:endParaRPr/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4471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E36C0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= a +a</a:t>
                      </a:r>
                      <a:endParaRPr sz="2800" u="none" cap="none" strike="noStrike">
                        <a:solidFill>
                          <a:srgbClr val="E36C0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  <a:tr h="4540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g=6* f</a:t>
                      </a:r>
                      <a:endParaRPr/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4471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g=6 * 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</a:tbl>
          </a:graphicData>
        </a:graphic>
      </p:graphicFrame>
      <p:grpSp>
        <p:nvGrpSpPr>
          <p:cNvPr id="120" name="Google Shape;120;p8"/>
          <p:cNvGrpSpPr/>
          <p:nvPr/>
        </p:nvGrpSpPr>
        <p:grpSpPr>
          <a:xfrm>
            <a:off x="4541575" y="5630850"/>
            <a:ext cx="2554605" cy="462915"/>
            <a:chOff x="4541575" y="5630850"/>
            <a:chExt cx="2554605" cy="462915"/>
          </a:xfrm>
        </p:grpSpPr>
        <p:sp>
          <p:nvSpPr>
            <p:cNvPr id="121" name="Google Shape;121;p8"/>
            <p:cNvSpPr/>
            <p:nvPr/>
          </p:nvSpPr>
          <p:spPr>
            <a:xfrm>
              <a:off x="4541575" y="5630850"/>
              <a:ext cx="2554605" cy="462915"/>
            </a:xfrm>
            <a:custGeom>
              <a:rect b="b" l="l" r="r" t="t"/>
              <a:pathLst>
                <a:path extrusionOk="0" h="462914" w="2554604">
                  <a:moveTo>
                    <a:pt x="2323049" y="462899"/>
                  </a:moveTo>
                  <a:lnTo>
                    <a:pt x="2323049" y="347174"/>
                  </a:lnTo>
                  <a:lnTo>
                    <a:pt x="0" y="347174"/>
                  </a:lnTo>
                  <a:lnTo>
                    <a:pt x="0" y="115724"/>
                  </a:lnTo>
                  <a:lnTo>
                    <a:pt x="2323049" y="115724"/>
                  </a:lnTo>
                  <a:lnTo>
                    <a:pt x="2323049" y="0"/>
                  </a:lnTo>
                  <a:lnTo>
                    <a:pt x="2554499" y="231449"/>
                  </a:lnTo>
                  <a:lnTo>
                    <a:pt x="2323049" y="462899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4541575" y="5630850"/>
              <a:ext cx="2554605" cy="462915"/>
            </a:xfrm>
            <a:custGeom>
              <a:rect b="b" l="l" r="r" t="t"/>
              <a:pathLst>
                <a:path extrusionOk="0" h="462914" w="2554604">
                  <a:moveTo>
                    <a:pt x="0" y="115724"/>
                  </a:moveTo>
                  <a:lnTo>
                    <a:pt x="2323049" y="115724"/>
                  </a:lnTo>
                  <a:lnTo>
                    <a:pt x="2323049" y="0"/>
                  </a:lnTo>
                  <a:lnTo>
                    <a:pt x="2554499" y="231449"/>
                  </a:lnTo>
                  <a:lnTo>
                    <a:pt x="2323049" y="462899"/>
                  </a:lnTo>
                  <a:lnTo>
                    <a:pt x="2323049" y="347174"/>
                  </a:lnTo>
                  <a:lnTo>
                    <a:pt x="0" y="347174"/>
                  </a:lnTo>
                  <a:lnTo>
                    <a:pt x="0" y="115724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8"/>
          <p:cNvSpPr txBox="1"/>
          <p:nvPr/>
        </p:nvSpPr>
        <p:spPr>
          <a:xfrm>
            <a:off x="970900" y="2656051"/>
            <a:ext cx="9969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Contd.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>
            <p:ph type="title"/>
          </p:nvPr>
        </p:nvSpPr>
        <p:spPr>
          <a:xfrm>
            <a:off x="538331" y="280327"/>
            <a:ext cx="296862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Local Optimization</a:t>
            </a:r>
            <a:endParaRPr sz="3000"/>
          </a:p>
        </p:txBody>
      </p:sp>
      <p:sp>
        <p:nvSpPr>
          <p:cNvPr id="129" name="Google Shape;129;p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1" name="Google Shape;131;p9"/>
          <p:cNvGraphicFramePr/>
          <p:nvPr/>
        </p:nvGraphicFramePr>
        <p:xfrm>
          <a:off x="1393325" y="40638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{A20847BE-EDDB-4898-9645-7FE2C690842A}</a:tableStyleId>
              </a:tblPr>
              <a:tblGrid>
                <a:gridCol w="2178675"/>
                <a:gridCol w="4133850"/>
                <a:gridCol w="2308850"/>
              </a:tblGrid>
              <a:tr h="10064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= x * 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99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=3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= x * 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=x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9690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Dead Code Elim.</a:t>
                      </a:r>
                      <a:endParaRPr sz="2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000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=6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= a +a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6223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= a + 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  <a:tr h="4540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g=6 * 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64769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 = 6 * 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0" marL="0"/>
                </a:tc>
              </a:tr>
            </a:tbl>
          </a:graphicData>
        </a:graphic>
      </p:graphicFrame>
      <p:grpSp>
        <p:nvGrpSpPr>
          <p:cNvPr id="132" name="Google Shape;132;p9"/>
          <p:cNvGrpSpPr/>
          <p:nvPr/>
        </p:nvGrpSpPr>
        <p:grpSpPr>
          <a:xfrm>
            <a:off x="4541575" y="5630850"/>
            <a:ext cx="2554605" cy="462915"/>
            <a:chOff x="4541575" y="5630850"/>
            <a:chExt cx="2554605" cy="462915"/>
          </a:xfrm>
        </p:grpSpPr>
        <p:sp>
          <p:nvSpPr>
            <p:cNvPr id="133" name="Google Shape;133;p9"/>
            <p:cNvSpPr/>
            <p:nvPr/>
          </p:nvSpPr>
          <p:spPr>
            <a:xfrm>
              <a:off x="4541575" y="5630850"/>
              <a:ext cx="2554605" cy="462915"/>
            </a:xfrm>
            <a:custGeom>
              <a:rect b="b" l="l" r="r" t="t"/>
              <a:pathLst>
                <a:path extrusionOk="0" h="462914" w="2554604">
                  <a:moveTo>
                    <a:pt x="2323049" y="462899"/>
                  </a:moveTo>
                  <a:lnTo>
                    <a:pt x="2323049" y="347174"/>
                  </a:lnTo>
                  <a:lnTo>
                    <a:pt x="0" y="347174"/>
                  </a:lnTo>
                  <a:lnTo>
                    <a:pt x="0" y="115724"/>
                  </a:lnTo>
                  <a:lnTo>
                    <a:pt x="2323049" y="115724"/>
                  </a:lnTo>
                  <a:lnTo>
                    <a:pt x="2323049" y="0"/>
                  </a:lnTo>
                  <a:lnTo>
                    <a:pt x="2554499" y="231449"/>
                  </a:lnTo>
                  <a:lnTo>
                    <a:pt x="2323049" y="462899"/>
                  </a:lnTo>
                  <a:close/>
                </a:path>
              </a:pathLst>
            </a:custGeom>
            <a:solidFill>
              <a:srgbClr val="F4B0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4541575" y="5630850"/>
              <a:ext cx="2554605" cy="462915"/>
            </a:xfrm>
            <a:custGeom>
              <a:rect b="b" l="l" r="r" t="t"/>
              <a:pathLst>
                <a:path extrusionOk="0" h="462914" w="2554604">
                  <a:moveTo>
                    <a:pt x="0" y="115724"/>
                  </a:moveTo>
                  <a:lnTo>
                    <a:pt x="2323049" y="115724"/>
                  </a:lnTo>
                  <a:lnTo>
                    <a:pt x="2323049" y="0"/>
                  </a:lnTo>
                  <a:lnTo>
                    <a:pt x="2554499" y="231449"/>
                  </a:lnTo>
                  <a:lnTo>
                    <a:pt x="2323049" y="462899"/>
                  </a:lnTo>
                  <a:lnTo>
                    <a:pt x="2323049" y="347174"/>
                  </a:lnTo>
                  <a:lnTo>
                    <a:pt x="0" y="347174"/>
                  </a:lnTo>
                  <a:lnTo>
                    <a:pt x="0" y="115724"/>
                  </a:lnTo>
                  <a:close/>
                </a:path>
              </a:pathLst>
            </a:custGeom>
            <a:noFill/>
            <a:ln cap="flat" cmpd="sng" w="9525">
              <a:solidFill>
                <a:srgbClr val="C55A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9"/>
          <p:cNvSpPr txBox="1"/>
          <p:nvPr/>
        </p:nvSpPr>
        <p:spPr>
          <a:xfrm>
            <a:off x="970900" y="2656051"/>
            <a:ext cx="99695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Contd.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2022-03-21T04:31:23Z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