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</p:sldMasterIdLst>
  <p:notesMasterIdLst>
    <p:notesMasterId r:id="rId14"/>
  </p:notesMasterIdLst>
  <p:sldIdLst>
    <p:sldId id="2147378033" r:id="rId4"/>
    <p:sldId id="2147378043" r:id="rId5"/>
    <p:sldId id="2147378034" r:id="rId6"/>
    <p:sldId id="2147378032" r:id="rId7"/>
    <p:sldId id="2147378038" r:id="rId8"/>
    <p:sldId id="2147378039" r:id="rId9"/>
    <p:sldId id="2147378040" r:id="rId10"/>
    <p:sldId id="2147378044" r:id="rId11"/>
    <p:sldId id="2147378042" r:id="rId12"/>
    <p:sldId id="21473780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CCFD"/>
    <a:srgbClr val="8F71CD"/>
    <a:srgbClr val="7EB1E0"/>
    <a:srgbClr val="6E9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4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54A6BE-57D4-4E8E-83D3-2AE05CD9EE5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519C0A7-55D7-4F4C-A304-5E61D465BBE9}">
      <dgm:prSet phldrT="[Text]"/>
      <dgm:spPr/>
      <dgm:t>
        <a:bodyPr/>
        <a:lstStyle/>
        <a:p>
          <a:r>
            <a:rPr lang="en-US" dirty="0" smtClean="0"/>
            <a:t>About the Program</a:t>
          </a:r>
          <a:endParaRPr lang="en-US" dirty="0"/>
        </a:p>
      </dgm:t>
    </dgm:pt>
    <dgm:pt modelId="{35A60A21-C4CC-4DBC-8CFE-B0786F40F5D4}" type="parTrans" cxnId="{1E1D616B-CC45-48D6-A809-35ABE151D1E4}">
      <dgm:prSet/>
      <dgm:spPr/>
      <dgm:t>
        <a:bodyPr/>
        <a:lstStyle/>
        <a:p>
          <a:endParaRPr lang="en-US"/>
        </a:p>
      </dgm:t>
    </dgm:pt>
    <dgm:pt modelId="{D9C621C7-139C-483B-8094-6E84BF02AE38}" type="sibTrans" cxnId="{1E1D616B-CC45-48D6-A809-35ABE151D1E4}">
      <dgm:prSet/>
      <dgm:spPr/>
      <dgm:t>
        <a:bodyPr/>
        <a:lstStyle/>
        <a:p>
          <a:endParaRPr lang="en-US"/>
        </a:p>
      </dgm:t>
    </dgm:pt>
    <dgm:pt modelId="{60FC00E4-9396-405F-825A-E922B295B805}">
      <dgm:prSet phldrT="[Text]"/>
      <dgm:spPr/>
      <dgm:t>
        <a:bodyPr/>
        <a:lstStyle/>
        <a:p>
          <a:r>
            <a:rPr lang="en-US" dirty="0" smtClean="0"/>
            <a:t>Activity Flow Chart</a:t>
          </a:r>
          <a:endParaRPr lang="en-US" dirty="0"/>
        </a:p>
      </dgm:t>
    </dgm:pt>
    <dgm:pt modelId="{BEC9597A-784A-47B8-A1C5-2CBE99389A7C}" type="parTrans" cxnId="{5A1A57F7-6514-4E7A-A69F-B745C99F934B}">
      <dgm:prSet/>
      <dgm:spPr/>
      <dgm:t>
        <a:bodyPr/>
        <a:lstStyle/>
        <a:p>
          <a:endParaRPr lang="en-US"/>
        </a:p>
      </dgm:t>
    </dgm:pt>
    <dgm:pt modelId="{301A8D88-5FD6-4622-ABB8-3F69DD6FE125}" type="sibTrans" cxnId="{5A1A57F7-6514-4E7A-A69F-B745C99F934B}">
      <dgm:prSet/>
      <dgm:spPr/>
      <dgm:t>
        <a:bodyPr/>
        <a:lstStyle/>
        <a:p>
          <a:endParaRPr lang="en-US"/>
        </a:p>
      </dgm:t>
    </dgm:pt>
    <dgm:pt modelId="{D064EBED-2A3D-4A43-88D2-6F83074B73E0}">
      <dgm:prSet/>
      <dgm:spPr/>
      <dgm:t>
        <a:bodyPr/>
        <a:lstStyle/>
        <a:p>
          <a:r>
            <a:rPr lang="en-US" dirty="0" smtClean="0"/>
            <a:t>Gratification</a:t>
          </a:r>
          <a:endParaRPr lang="en-US" dirty="0"/>
        </a:p>
      </dgm:t>
    </dgm:pt>
    <dgm:pt modelId="{936668F2-D974-465A-A631-F8750311E6DD}" type="parTrans" cxnId="{E71BABCB-7F57-4474-AF9D-943F9944E68C}">
      <dgm:prSet/>
      <dgm:spPr/>
      <dgm:t>
        <a:bodyPr/>
        <a:lstStyle/>
        <a:p>
          <a:endParaRPr lang="en-US"/>
        </a:p>
      </dgm:t>
    </dgm:pt>
    <dgm:pt modelId="{FE1B50B8-46E2-4EF3-BEB6-C605D126F129}" type="sibTrans" cxnId="{E71BABCB-7F57-4474-AF9D-943F9944E68C}">
      <dgm:prSet/>
      <dgm:spPr/>
      <dgm:t>
        <a:bodyPr/>
        <a:lstStyle/>
        <a:p>
          <a:endParaRPr lang="en-US"/>
        </a:p>
      </dgm:t>
    </dgm:pt>
    <dgm:pt modelId="{8D342BAE-0598-4C1C-8655-B633DD78504D}">
      <dgm:prSet/>
      <dgm:spPr/>
      <dgm:t>
        <a:bodyPr/>
        <a:lstStyle/>
        <a:p>
          <a:r>
            <a:rPr lang="en-US" dirty="0" smtClean="0"/>
            <a:t>Branding Opportunities</a:t>
          </a:r>
          <a:endParaRPr lang="en-US" dirty="0"/>
        </a:p>
      </dgm:t>
    </dgm:pt>
    <dgm:pt modelId="{735C0BD0-D922-421E-A37B-A038FFCEA332}" type="parTrans" cxnId="{B77801CA-2259-489D-8933-29EC241BD183}">
      <dgm:prSet/>
      <dgm:spPr/>
      <dgm:t>
        <a:bodyPr/>
        <a:lstStyle/>
        <a:p>
          <a:endParaRPr lang="en-US"/>
        </a:p>
      </dgm:t>
    </dgm:pt>
    <dgm:pt modelId="{F90A153D-7A5E-434C-AEA7-93FD5AAA476A}" type="sibTrans" cxnId="{B77801CA-2259-489D-8933-29EC241BD183}">
      <dgm:prSet/>
      <dgm:spPr/>
      <dgm:t>
        <a:bodyPr/>
        <a:lstStyle/>
        <a:p>
          <a:endParaRPr lang="en-US"/>
        </a:p>
      </dgm:t>
    </dgm:pt>
    <dgm:pt modelId="{C243AF65-8E17-4418-8B11-70320CBFB9C6}">
      <dgm:prSet/>
      <dgm:spPr/>
      <dgm:t>
        <a:bodyPr/>
        <a:lstStyle/>
        <a:p>
          <a:r>
            <a:rPr lang="en-US" dirty="0" smtClean="0"/>
            <a:t>Costing</a:t>
          </a:r>
          <a:endParaRPr lang="en-US" dirty="0"/>
        </a:p>
      </dgm:t>
    </dgm:pt>
    <dgm:pt modelId="{A3B09EA8-5529-4D0C-B615-A6C5A22C62BC}" type="parTrans" cxnId="{DB83960F-FA8C-4EC5-BED4-D837A28D5BE6}">
      <dgm:prSet/>
      <dgm:spPr/>
      <dgm:t>
        <a:bodyPr/>
        <a:lstStyle/>
        <a:p>
          <a:endParaRPr lang="en-US"/>
        </a:p>
      </dgm:t>
    </dgm:pt>
    <dgm:pt modelId="{1FE050BB-1A7E-4D0F-BE99-4AE2BB0D718E}" type="sibTrans" cxnId="{DB83960F-FA8C-4EC5-BED4-D837A28D5BE6}">
      <dgm:prSet/>
      <dgm:spPr/>
      <dgm:t>
        <a:bodyPr/>
        <a:lstStyle/>
        <a:p>
          <a:endParaRPr lang="en-US"/>
        </a:p>
      </dgm:t>
    </dgm:pt>
    <dgm:pt modelId="{681F46EE-0430-4F3B-AA97-ED01A48843F9}">
      <dgm:prSet/>
      <dgm:spPr/>
      <dgm:t>
        <a:bodyPr/>
        <a:lstStyle/>
        <a:p>
          <a:r>
            <a:rPr lang="en-US" dirty="0" smtClean="0"/>
            <a:t>Activity Timeline</a:t>
          </a:r>
          <a:endParaRPr lang="en-US" dirty="0"/>
        </a:p>
      </dgm:t>
    </dgm:pt>
    <dgm:pt modelId="{EF57264C-6F3F-4613-A8FB-6F329AC5AFD7}" type="parTrans" cxnId="{57C86257-569E-4814-9EA6-61396600B07E}">
      <dgm:prSet/>
      <dgm:spPr/>
      <dgm:t>
        <a:bodyPr/>
        <a:lstStyle/>
        <a:p>
          <a:endParaRPr lang="en-US"/>
        </a:p>
      </dgm:t>
    </dgm:pt>
    <dgm:pt modelId="{B5C7EB0C-6398-4F8E-A180-C98249D0D8CF}" type="sibTrans" cxnId="{57C86257-569E-4814-9EA6-61396600B07E}">
      <dgm:prSet/>
      <dgm:spPr/>
      <dgm:t>
        <a:bodyPr/>
        <a:lstStyle/>
        <a:p>
          <a:endParaRPr lang="en-US"/>
        </a:p>
      </dgm:t>
    </dgm:pt>
    <dgm:pt modelId="{FDA4D323-E35F-4E96-8968-0A6365C4E8F3}">
      <dgm:prSet phldrT="[Text]"/>
      <dgm:spPr/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2FA33BB5-7702-47E9-AA6E-008BB71905A9}" type="sibTrans" cxnId="{69D55689-C3D9-4D60-9538-E4DC855936E8}">
      <dgm:prSet/>
      <dgm:spPr/>
      <dgm:t>
        <a:bodyPr/>
        <a:lstStyle/>
        <a:p>
          <a:endParaRPr lang="en-US"/>
        </a:p>
      </dgm:t>
    </dgm:pt>
    <dgm:pt modelId="{D4CF7D1A-C1F4-4002-A392-7E05FFAA9035}" type="parTrans" cxnId="{69D55689-C3D9-4D60-9538-E4DC855936E8}">
      <dgm:prSet/>
      <dgm:spPr/>
      <dgm:t>
        <a:bodyPr/>
        <a:lstStyle/>
        <a:p>
          <a:endParaRPr lang="en-US"/>
        </a:p>
      </dgm:t>
    </dgm:pt>
    <dgm:pt modelId="{E1B904C4-F403-4CF9-89E8-4E650463C9F6}" type="pres">
      <dgm:prSet presAssocID="{0154A6BE-57D4-4E8E-83D3-2AE05CD9EE5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247D0C18-5764-4F46-9BBF-567AFF2C6D8B}" type="pres">
      <dgm:prSet presAssocID="{0154A6BE-57D4-4E8E-83D3-2AE05CD9EE5D}" presName="Name1" presStyleCnt="0"/>
      <dgm:spPr/>
    </dgm:pt>
    <dgm:pt modelId="{D23F57C3-F004-4C55-A907-EE12E5BC8D9A}" type="pres">
      <dgm:prSet presAssocID="{0154A6BE-57D4-4E8E-83D3-2AE05CD9EE5D}" presName="cycle" presStyleCnt="0"/>
      <dgm:spPr/>
    </dgm:pt>
    <dgm:pt modelId="{255631E5-F2A8-4367-A144-8DF3A2E3884D}" type="pres">
      <dgm:prSet presAssocID="{0154A6BE-57D4-4E8E-83D3-2AE05CD9EE5D}" presName="srcNode" presStyleLbl="node1" presStyleIdx="0" presStyleCnt="7"/>
      <dgm:spPr/>
    </dgm:pt>
    <dgm:pt modelId="{2E2F6829-1C0E-4515-B1A4-BF98D5D7B196}" type="pres">
      <dgm:prSet presAssocID="{0154A6BE-57D4-4E8E-83D3-2AE05CD9EE5D}" presName="conn" presStyleLbl="parChTrans1D2" presStyleIdx="0" presStyleCnt="1"/>
      <dgm:spPr/>
      <dgm:t>
        <a:bodyPr/>
        <a:lstStyle/>
        <a:p>
          <a:endParaRPr lang="en-US"/>
        </a:p>
      </dgm:t>
    </dgm:pt>
    <dgm:pt modelId="{462395FC-0B8E-425E-BCD4-E0A6D3B69345}" type="pres">
      <dgm:prSet presAssocID="{0154A6BE-57D4-4E8E-83D3-2AE05CD9EE5D}" presName="extraNode" presStyleLbl="node1" presStyleIdx="0" presStyleCnt="7"/>
      <dgm:spPr/>
    </dgm:pt>
    <dgm:pt modelId="{F7812CA6-B783-47D6-BD42-E34121351112}" type="pres">
      <dgm:prSet presAssocID="{0154A6BE-57D4-4E8E-83D3-2AE05CD9EE5D}" presName="dstNode" presStyleLbl="node1" presStyleIdx="0" presStyleCnt="7"/>
      <dgm:spPr/>
    </dgm:pt>
    <dgm:pt modelId="{B342B3E0-5D32-42D8-BE2A-CCF5062CE5BC}" type="pres">
      <dgm:prSet presAssocID="{FDA4D323-E35F-4E96-8968-0A6365C4E8F3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E3EF8D-0389-464F-B6A5-1EF893D4CE8A}" type="pres">
      <dgm:prSet presAssocID="{FDA4D323-E35F-4E96-8968-0A6365C4E8F3}" presName="accent_1" presStyleCnt="0"/>
      <dgm:spPr/>
    </dgm:pt>
    <dgm:pt modelId="{3B472C8B-F972-4CED-A303-36D56D81CC08}" type="pres">
      <dgm:prSet presAssocID="{FDA4D323-E35F-4E96-8968-0A6365C4E8F3}" presName="accentRepeatNode" presStyleLbl="solidFgAcc1" presStyleIdx="0" presStyleCnt="7"/>
      <dgm:spPr/>
    </dgm:pt>
    <dgm:pt modelId="{436CD05A-9FB0-45B5-8F55-4096131623DD}" type="pres">
      <dgm:prSet presAssocID="{A519C0A7-55D7-4F4C-A304-5E61D465BBE9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3B205D-48E3-49C6-A74F-97927E72A532}" type="pres">
      <dgm:prSet presAssocID="{A519C0A7-55D7-4F4C-A304-5E61D465BBE9}" presName="accent_2" presStyleCnt="0"/>
      <dgm:spPr/>
    </dgm:pt>
    <dgm:pt modelId="{9417411E-C949-4157-BAD6-66CFC75D1A98}" type="pres">
      <dgm:prSet presAssocID="{A519C0A7-55D7-4F4C-A304-5E61D465BBE9}" presName="accentRepeatNode" presStyleLbl="solidFgAcc1" presStyleIdx="1" presStyleCnt="7"/>
      <dgm:spPr/>
    </dgm:pt>
    <dgm:pt modelId="{8D9701A7-EA72-4AD3-B3D4-B8007866A26F}" type="pres">
      <dgm:prSet presAssocID="{60FC00E4-9396-405F-825A-E922B295B805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9FCB4-173B-4719-B0C3-558F9DB6299D}" type="pres">
      <dgm:prSet presAssocID="{60FC00E4-9396-405F-825A-E922B295B805}" presName="accent_3" presStyleCnt="0"/>
      <dgm:spPr/>
    </dgm:pt>
    <dgm:pt modelId="{F9AB300F-45EC-405F-9FF8-3E361ED221DA}" type="pres">
      <dgm:prSet presAssocID="{60FC00E4-9396-405F-825A-E922B295B805}" presName="accentRepeatNode" presStyleLbl="solidFgAcc1" presStyleIdx="2" presStyleCnt="7"/>
      <dgm:spPr/>
    </dgm:pt>
    <dgm:pt modelId="{25AC1DA3-AE92-4C87-B78A-7DFCED43690A}" type="pres">
      <dgm:prSet presAssocID="{D064EBED-2A3D-4A43-88D2-6F83074B73E0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EA9873-4808-4D8C-A11A-44EBD58CACC2}" type="pres">
      <dgm:prSet presAssocID="{D064EBED-2A3D-4A43-88D2-6F83074B73E0}" presName="accent_4" presStyleCnt="0"/>
      <dgm:spPr/>
    </dgm:pt>
    <dgm:pt modelId="{AB0EB00C-CD07-4F41-A398-AA138A9C8D91}" type="pres">
      <dgm:prSet presAssocID="{D064EBED-2A3D-4A43-88D2-6F83074B73E0}" presName="accentRepeatNode" presStyleLbl="solidFgAcc1" presStyleIdx="3" presStyleCnt="7"/>
      <dgm:spPr/>
    </dgm:pt>
    <dgm:pt modelId="{0796A9FD-50FD-4D85-BADA-A6BE2D35912B}" type="pres">
      <dgm:prSet presAssocID="{8D342BAE-0598-4C1C-8655-B633DD78504D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19906-F461-45E6-9571-F499ABF94DF5}" type="pres">
      <dgm:prSet presAssocID="{8D342BAE-0598-4C1C-8655-B633DD78504D}" presName="accent_5" presStyleCnt="0"/>
      <dgm:spPr/>
    </dgm:pt>
    <dgm:pt modelId="{B0DDF1CB-F3DB-47FE-8863-7215D48CC42F}" type="pres">
      <dgm:prSet presAssocID="{8D342BAE-0598-4C1C-8655-B633DD78504D}" presName="accentRepeatNode" presStyleLbl="solidFgAcc1" presStyleIdx="4" presStyleCnt="7"/>
      <dgm:spPr/>
    </dgm:pt>
    <dgm:pt modelId="{D1E659F0-C4DD-4F7E-8DFE-158F6D17666B}" type="pres">
      <dgm:prSet presAssocID="{C243AF65-8E17-4418-8B11-70320CBFB9C6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ADD64-E4B7-4D6F-B370-CD9511A04E40}" type="pres">
      <dgm:prSet presAssocID="{C243AF65-8E17-4418-8B11-70320CBFB9C6}" presName="accent_6" presStyleCnt="0"/>
      <dgm:spPr/>
    </dgm:pt>
    <dgm:pt modelId="{8628B07D-076C-4772-BEC9-5039924728B1}" type="pres">
      <dgm:prSet presAssocID="{C243AF65-8E17-4418-8B11-70320CBFB9C6}" presName="accentRepeatNode" presStyleLbl="solidFgAcc1" presStyleIdx="5" presStyleCnt="7"/>
      <dgm:spPr/>
    </dgm:pt>
    <dgm:pt modelId="{7732242F-84DE-4F2F-B196-1FFA9E422EC1}" type="pres">
      <dgm:prSet presAssocID="{681F46EE-0430-4F3B-AA97-ED01A48843F9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B9EB1F-16FB-4053-A43A-591E1F4D16A9}" type="pres">
      <dgm:prSet presAssocID="{681F46EE-0430-4F3B-AA97-ED01A48843F9}" presName="accent_7" presStyleCnt="0"/>
      <dgm:spPr/>
    </dgm:pt>
    <dgm:pt modelId="{BE0B9792-51BA-4C69-B85F-B313F65C2907}" type="pres">
      <dgm:prSet presAssocID="{681F46EE-0430-4F3B-AA97-ED01A48843F9}" presName="accentRepeatNode" presStyleLbl="solidFgAcc1" presStyleIdx="6" presStyleCnt="7"/>
      <dgm:spPr/>
    </dgm:pt>
  </dgm:ptLst>
  <dgm:cxnLst>
    <dgm:cxn modelId="{B77801CA-2259-489D-8933-29EC241BD183}" srcId="{0154A6BE-57D4-4E8E-83D3-2AE05CD9EE5D}" destId="{8D342BAE-0598-4C1C-8655-B633DD78504D}" srcOrd="4" destOrd="0" parTransId="{735C0BD0-D922-421E-A37B-A038FFCEA332}" sibTransId="{F90A153D-7A5E-434C-AEA7-93FD5AAA476A}"/>
    <dgm:cxn modelId="{A24BD643-E8B2-405F-9192-D592216BD258}" type="presOf" srcId="{2FA33BB5-7702-47E9-AA6E-008BB71905A9}" destId="{2E2F6829-1C0E-4515-B1A4-BF98D5D7B196}" srcOrd="0" destOrd="0" presId="urn:microsoft.com/office/officeart/2008/layout/VerticalCurvedList"/>
    <dgm:cxn modelId="{57C86257-569E-4814-9EA6-61396600B07E}" srcId="{0154A6BE-57D4-4E8E-83D3-2AE05CD9EE5D}" destId="{681F46EE-0430-4F3B-AA97-ED01A48843F9}" srcOrd="6" destOrd="0" parTransId="{EF57264C-6F3F-4613-A8FB-6F329AC5AFD7}" sibTransId="{B5C7EB0C-6398-4F8E-A180-C98249D0D8CF}"/>
    <dgm:cxn modelId="{B7553238-2B8C-4DA0-B719-A4CD32BB9F77}" type="presOf" srcId="{0154A6BE-57D4-4E8E-83D3-2AE05CD9EE5D}" destId="{E1B904C4-F403-4CF9-89E8-4E650463C9F6}" srcOrd="0" destOrd="0" presId="urn:microsoft.com/office/officeart/2008/layout/VerticalCurvedList"/>
    <dgm:cxn modelId="{5A6EDDE4-B824-44DB-8C63-6F003A8D2E46}" type="presOf" srcId="{C243AF65-8E17-4418-8B11-70320CBFB9C6}" destId="{D1E659F0-C4DD-4F7E-8DFE-158F6D17666B}" srcOrd="0" destOrd="0" presId="urn:microsoft.com/office/officeart/2008/layout/VerticalCurvedList"/>
    <dgm:cxn modelId="{E71BABCB-7F57-4474-AF9D-943F9944E68C}" srcId="{0154A6BE-57D4-4E8E-83D3-2AE05CD9EE5D}" destId="{D064EBED-2A3D-4A43-88D2-6F83074B73E0}" srcOrd="3" destOrd="0" parTransId="{936668F2-D974-465A-A631-F8750311E6DD}" sibTransId="{FE1B50B8-46E2-4EF3-BEB6-C605D126F129}"/>
    <dgm:cxn modelId="{DB46490F-491C-425E-BC57-5D1CAE74A637}" type="presOf" srcId="{8D342BAE-0598-4C1C-8655-B633DD78504D}" destId="{0796A9FD-50FD-4D85-BADA-A6BE2D35912B}" srcOrd="0" destOrd="0" presId="urn:microsoft.com/office/officeart/2008/layout/VerticalCurvedList"/>
    <dgm:cxn modelId="{EA23E6AF-E580-49E3-8145-C9E10CFAAA89}" type="presOf" srcId="{681F46EE-0430-4F3B-AA97-ED01A48843F9}" destId="{7732242F-84DE-4F2F-B196-1FFA9E422EC1}" srcOrd="0" destOrd="0" presId="urn:microsoft.com/office/officeart/2008/layout/VerticalCurvedList"/>
    <dgm:cxn modelId="{9B75660A-0590-44BE-8E25-FBF93BD9BAEA}" type="presOf" srcId="{D064EBED-2A3D-4A43-88D2-6F83074B73E0}" destId="{25AC1DA3-AE92-4C87-B78A-7DFCED43690A}" srcOrd="0" destOrd="0" presId="urn:microsoft.com/office/officeart/2008/layout/VerticalCurvedList"/>
    <dgm:cxn modelId="{DB83960F-FA8C-4EC5-BED4-D837A28D5BE6}" srcId="{0154A6BE-57D4-4E8E-83D3-2AE05CD9EE5D}" destId="{C243AF65-8E17-4418-8B11-70320CBFB9C6}" srcOrd="5" destOrd="0" parTransId="{A3B09EA8-5529-4D0C-B615-A6C5A22C62BC}" sibTransId="{1FE050BB-1A7E-4D0F-BE99-4AE2BB0D718E}"/>
    <dgm:cxn modelId="{E86A58A9-EAC6-4F8C-BEB3-B73229F46F0F}" type="presOf" srcId="{FDA4D323-E35F-4E96-8968-0A6365C4E8F3}" destId="{B342B3E0-5D32-42D8-BE2A-CCF5062CE5BC}" srcOrd="0" destOrd="0" presId="urn:microsoft.com/office/officeart/2008/layout/VerticalCurvedList"/>
    <dgm:cxn modelId="{5A1A57F7-6514-4E7A-A69F-B745C99F934B}" srcId="{0154A6BE-57D4-4E8E-83D3-2AE05CD9EE5D}" destId="{60FC00E4-9396-405F-825A-E922B295B805}" srcOrd="2" destOrd="0" parTransId="{BEC9597A-784A-47B8-A1C5-2CBE99389A7C}" sibTransId="{301A8D88-5FD6-4622-ABB8-3F69DD6FE125}"/>
    <dgm:cxn modelId="{163CF540-1753-4BD0-A3FF-5C388367A0F0}" type="presOf" srcId="{60FC00E4-9396-405F-825A-E922B295B805}" destId="{8D9701A7-EA72-4AD3-B3D4-B8007866A26F}" srcOrd="0" destOrd="0" presId="urn:microsoft.com/office/officeart/2008/layout/VerticalCurvedList"/>
    <dgm:cxn modelId="{69D55689-C3D9-4D60-9538-E4DC855936E8}" srcId="{0154A6BE-57D4-4E8E-83D3-2AE05CD9EE5D}" destId="{FDA4D323-E35F-4E96-8968-0A6365C4E8F3}" srcOrd="0" destOrd="0" parTransId="{D4CF7D1A-C1F4-4002-A392-7E05FFAA9035}" sibTransId="{2FA33BB5-7702-47E9-AA6E-008BB71905A9}"/>
    <dgm:cxn modelId="{8AD441CD-D1F7-4B8D-BC00-968AB3DE67C1}" type="presOf" srcId="{A519C0A7-55D7-4F4C-A304-5E61D465BBE9}" destId="{436CD05A-9FB0-45B5-8F55-4096131623DD}" srcOrd="0" destOrd="0" presId="urn:microsoft.com/office/officeart/2008/layout/VerticalCurvedList"/>
    <dgm:cxn modelId="{1E1D616B-CC45-48D6-A809-35ABE151D1E4}" srcId="{0154A6BE-57D4-4E8E-83D3-2AE05CD9EE5D}" destId="{A519C0A7-55D7-4F4C-A304-5E61D465BBE9}" srcOrd="1" destOrd="0" parTransId="{35A60A21-C4CC-4DBC-8CFE-B0786F40F5D4}" sibTransId="{D9C621C7-139C-483B-8094-6E84BF02AE38}"/>
    <dgm:cxn modelId="{8C071ADF-B16B-4C8A-987C-BAD3AA1D97F1}" type="presParOf" srcId="{E1B904C4-F403-4CF9-89E8-4E650463C9F6}" destId="{247D0C18-5764-4F46-9BBF-567AFF2C6D8B}" srcOrd="0" destOrd="0" presId="urn:microsoft.com/office/officeart/2008/layout/VerticalCurvedList"/>
    <dgm:cxn modelId="{977F3C4F-5056-4520-BA89-804B25CAFB5F}" type="presParOf" srcId="{247D0C18-5764-4F46-9BBF-567AFF2C6D8B}" destId="{D23F57C3-F004-4C55-A907-EE12E5BC8D9A}" srcOrd="0" destOrd="0" presId="urn:microsoft.com/office/officeart/2008/layout/VerticalCurvedList"/>
    <dgm:cxn modelId="{FEBF9A69-7007-4290-9DF7-CF7BCE972702}" type="presParOf" srcId="{D23F57C3-F004-4C55-A907-EE12E5BC8D9A}" destId="{255631E5-F2A8-4367-A144-8DF3A2E3884D}" srcOrd="0" destOrd="0" presId="urn:microsoft.com/office/officeart/2008/layout/VerticalCurvedList"/>
    <dgm:cxn modelId="{279245F4-3FDE-47AE-A151-7557DE7A66F3}" type="presParOf" srcId="{D23F57C3-F004-4C55-A907-EE12E5BC8D9A}" destId="{2E2F6829-1C0E-4515-B1A4-BF98D5D7B196}" srcOrd="1" destOrd="0" presId="urn:microsoft.com/office/officeart/2008/layout/VerticalCurvedList"/>
    <dgm:cxn modelId="{72011024-1541-47FF-9719-5E1BA115E86F}" type="presParOf" srcId="{D23F57C3-F004-4C55-A907-EE12E5BC8D9A}" destId="{462395FC-0B8E-425E-BCD4-E0A6D3B69345}" srcOrd="2" destOrd="0" presId="urn:microsoft.com/office/officeart/2008/layout/VerticalCurvedList"/>
    <dgm:cxn modelId="{8C066A87-40F7-4D65-96EC-C409125327D1}" type="presParOf" srcId="{D23F57C3-F004-4C55-A907-EE12E5BC8D9A}" destId="{F7812CA6-B783-47D6-BD42-E34121351112}" srcOrd="3" destOrd="0" presId="urn:microsoft.com/office/officeart/2008/layout/VerticalCurvedList"/>
    <dgm:cxn modelId="{3F513C2D-7256-49E2-B14B-A6D9075D8C14}" type="presParOf" srcId="{247D0C18-5764-4F46-9BBF-567AFF2C6D8B}" destId="{B342B3E0-5D32-42D8-BE2A-CCF5062CE5BC}" srcOrd="1" destOrd="0" presId="urn:microsoft.com/office/officeart/2008/layout/VerticalCurvedList"/>
    <dgm:cxn modelId="{FF344C2E-3E12-4D17-9913-4658FFC08344}" type="presParOf" srcId="{247D0C18-5764-4F46-9BBF-567AFF2C6D8B}" destId="{9EE3EF8D-0389-464F-B6A5-1EF893D4CE8A}" srcOrd="2" destOrd="0" presId="urn:microsoft.com/office/officeart/2008/layout/VerticalCurvedList"/>
    <dgm:cxn modelId="{8A847B2E-9752-4C8C-A563-1C5F36DB56E0}" type="presParOf" srcId="{9EE3EF8D-0389-464F-B6A5-1EF893D4CE8A}" destId="{3B472C8B-F972-4CED-A303-36D56D81CC08}" srcOrd="0" destOrd="0" presId="urn:microsoft.com/office/officeart/2008/layout/VerticalCurvedList"/>
    <dgm:cxn modelId="{B8548826-2B81-482F-B3E1-70E14B2B3F23}" type="presParOf" srcId="{247D0C18-5764-4F46-9BBF-567AFF2C6D8B}" destId="{436CD05A-9FB0-45B5-8F55-4096131623DD}" srcOrd="3" destOrd="0" presId="urn:microsoft.com/office/officeart/2008/layout/VerticalCurvedList"/>
    <dgm:cxn modelId="{A3A5C82E-EB2E-4270-AF81-36927611A41E}" type="presParOf" srcId="{247D0C18-5764-4F46-9BBF-567AFF2C6D8B}" destId="{193B205D-48E3-49C6-A74F-97927E72A532}" srcOrd="4" destOrd="0" presId="urn:microsoft.com/office/officeart/2008/layout/VerticalCurvedList"/>
    <dgm:cxn modelId="{A7F938FF-1C05-469D-B871-67A8A17CEFD2}" type="presParOf" srcId="{193B205D-48E3-49C6-A74F-97927E72A532}" destId="{9417411E-C949-4157-BAD6-66CFC75D1A98}" srcOrd="0" destOrd="0" presId="urn:microsoft.com/office/officeart/2008/layout/VerticalCurvedList"/>
    <dgm:cxn modelId="{0EA8BBDD-0DFB-4960-8DD4-8136192163B8}" type="presParOf" srcId="{247D0C18-5764-4F46-9BBF-567AFF2C6D8B}" destId="{8D9701A7-EA72-4AD3-B3D4-B8007866A26F}" srcOrd="5" destOrd="0" presId="urn:microsoft.com/office/officeart/2008/layout/VerticalCurvedList"/>
    <dgm:cxn modelId="{1A870900-8D38-4391-99DF-C47B6D0A3C69}" type="presParOf" srcId="{247D0C18-5764-4F46-9BBF-567AFF2C6D8B}" destId="{5CD9FCB4-173B-4719-B0C3-558F9DB6299D}" srcOrd="6" destOrd="0" presId="urn:microsoft.com/office/officeart/2008/layout/VerticalCurvedList"/>
    <dgm:cxn modelId="{E395AFE4-5D88-49A7-A563-6E9E5EC74435}" type="presParOf" srcId="{5CD9FCB4-173B-4719-B0C3-558F9DB6299D}" destId="{F9AB300F-45EC-405F-9FF8-3E361ED221DA}" srcOrd="0" destOrd="0" presId="urn:microsoft.com/office/officeart/2008/layout/VerticalCurvedList"/>
    <dgm:cxn modelId="{E30BF6AE-5B6A-4942-8C2D-9FC0266B5617}" type="presParOf" srcId="{247D0C18-5764-4F46-9BBF-567AFF2C6D8B}" destId="{25AC1DA3-AE92-4C87-B78A-7DFCED43690A}" srcOrd="7" destOrd="0" presId="urn:microsoft.com/office/officeart/2008/layout/VerticalCurvedList"/>
    <dgm:cxn modelId="{979387B9-1B80-49C7-AB16-136D31D68A95}" type="presParOf" srcId="{247D0C18-5764-4F46-9BBF-567AFF2C6D8B}" destId="{C1EA9873-4808-4D8C-A11A-44EBD58CACC2}" srcOrd="8" destOrd="0" presId="urn:microsoft.com/office/officeart/2008/layout/VerticalCurvedList"/>
    <dgm:cxn modelId="{F0E9C7FB-BFB1-42C8-9261-769A3B56707F}" type="presParOf" srcId="{C1EA9873-4808-4D8C-A11A-44EBD58CACC2}" destId="{AB0EB00C-CD07-4F41-A398-AA138A9C8D91}" srcOrd="0" destOrd="0" presId="urn:microsoft.com/office/officeart/2008/layout/VerticalCurvedList"/>
    <dgm:cxn modelId="{2E1BC4E0-DEC7-4157-9977-372D303F1045}" type="presParOf" srcId="{247D0C18-5764-4F46-9BBF-567AFF2C6D8B}" destId="{0796A9FD-50FD-4D85-BADA-A6BE2D35912B}" srcOrd="9" destOrd="0" presId="urn:microsoft.com/office/officeart/2008/layout/VerticalCurvedList"/>
    <dgm:cxn modelId="{F90AE533-38BD-4789-A8EC-1185B45ACD2B}" type="presParOf" srcId="{247D0C18-5764-4F46-9BBF-567AFF2C6D8B}" destId="{62419906-F461-45E6-9571-F499ABF94DF5}" srcOrd="10" destOrd="0" presId="urn:microsoft.com/office/officeart/2008/layout/VerticalCurvedList"/>
    <dgm:cxn modelId="{94F15342-5561-4A6D-AEE4-04C3677639B6}" type="presParOf" srcId="{62419906-F461-45E6-9571-F499ABF94DF5}" destId="{B0DDF1CB-F3DB-47FE-8863-7215D48CC42F}" srcOrd="0" destOrd="0" presId="urn:microsoft.com/office/officeart/2008/layout/VerticalCurvedList"/>
    <dgm:cxn modelId="{60802BC0-A7DA-41CF-9DC5-A905746CC6AC}" type="presParOf" srcId="{247D0C18-5764-4F46-9BBF-567AFF2C6D8B}" destId="{D1E659F0-C4DD-4F7E-8DFE-158F6D17666B}" srcOrd="11" destOrd="0" presId="urn:microsoft.com/office/officeart/2008/layout/VerticalCurvedList"/>
    <dgm:cxn modelId="{787B76A5-679A-4A6E-8333-0FA5A9383FAB}" type="presParOf" srcId="{247D0C18-5764-4F46-9BBF-567AFF2C6D8B}" destId="{FD1ADD64-E4B7-4D6F-B370-CD9511A04E40}" srcOrd="12" destOrd="0" presId="urn:microsoft.com/office/officeart/2008/layout/VerticalCurvedList"/>
    <dgm:cxn modelId="{CDFB57B4-51B1-4C13-BD2E-4B81FA362A77}" type="presParOf" srcId="{FD1ADD64-E4B7-4D6F-B370-CD9511A04E40}" destId="{8628B07D-076C-4772-BEC9-5039924728B1}" srcOrd="0" destOrd="0" presId="urn:microsoft.com/office/officeart/2008/layout/VerticalCurvedList"/>
    <dgm:cxn modelId="{3AA3C257-9FCA-4D6C-94FE-DB30F7AFC23B}" type="presParOf" srcId="{247D0C18-5764-4F46-9BBF-567AFF2C6D8B}" destId="{7732242F-84DE-4F2F-B196-1FFA9E422EC1}" srcOrd="13" destOrd="0" presId="urn:microsoft.com/office/officeart/2008/layout/VerticalCurvedList"/>
    <dgm:cxn modelId="{813C0C4F-C4EB-4549-AB2A-D7434F8CD940}" type="presParOf" srcId="{247D0C18-5764-4F46-9BBF-567AFF2C6D8B}" destId="{CAB9EB1F-16FB-4053-A43A-591E1F4D16A9}" srcOrd="14" destOrd="0" presId="urn:microsoft.com/office/officeart/2008/layout/VerticalCurvedList"/>
    <dgm:cxn modelId="{E43FBC62-658B-435B-B4F5-DA595E1E4DF7}" type="presParOf" srcId="{CAB9EB1F-16FB-4053-A43A-591E1F4D16A9}" destId="{BE0B9792-51BA-4C69-B85F-B313F65C290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0CAB44-1D3D-42B3-B632-5202B20AF5B2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5F73BF-6FDB-4F66-9CFA-7DC79ADC0D78}">
      <dgm:prSet custT="1"/>
      <dgm:spPr>
        <a:solidFill>
          <a:schemeClr val="tx1"/>
        </a:solidFill>
      </dgm:spPr>
      <dgm:t>
        <a:bodyPr anchor="ctr"/>
        <a:lstStyle/>
        <a:p>
          <a:pPr algn="ctr" rtl="0"/>
          <a:r>
            <a:rPr lang="en-US" sz="1800" b="1" dirty="0" smtClean="0">
              <a:solidFill>
                <a:schemeClr val="tx1"/>
              </a:solidFill>
            </a:rPr>
            <a:t>Nurturing Future Talent: </a:t>
          </a:r>
        </a:p>
        <a:p>
          <a:pPr algn="ctr" rtl="0"/>
          <a:r>
            <a:rPr lang="en-US" sz="1400" dirty="0" smtClean="0">
              <a:solidFill>
                <a:schemeClr val="tx1"/>
              </a:solidFill>
            </a:rPr>
            <a:t>The GEN Z brings in Fresh talent , new perspectives, creativity, and energy. </a:t>
          </a:r>
        </a:p>
        <a:p>
          <a:pPr algn="ctr" rtl="0"/>
          <a:r>
            <a:rPr lang="en-US" sz="1400" dirty="0" smtClean="0">
              <a:solidFill>
                <a:schemeClr val="tx1"/>
              </a:solidFill>
            </a:rPr>
            <a:t>internships help in constant upskilling, ensuring a pipeline of skilled professionals</a:t>
          </a:r>
          <a:endParaRPr lang="en-IN" sz="1400" dirty="0">
            <a:solidFill>
              <a:schemeClr val="tx1"/>
            </a:solidFill>
          </a:endParaRPr>
        </a:p>
      </dgm:t>
    </dgm:pt>
    <dgm:pt modelId="{9FD96AE3-2314-4D93-B1F3-0435CD965C49}" type="parTrans" cxnId="{B74062B2-B496-45BC-9F1B-2C4CC22B8D2C}">
      <dgm:prSet/>
      <dgm:spPr/>
      <dgm:t>
        <a:bodyPr/>
        <a:lstStyle/>
        <a:p>
          <a:endParaRPr lang="en-US"/>
        </a:p>
      </dgm:t>
    </dgm:pt>
    <dgm:pt modelId="{81C74ADA-AC61-4A60-B009-F2E9948DF6EC}" type="sibTrans" cxnId="{B74062B2-B496-45BC-9F1B-2C4CC22B8D2C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endParaRPr lang="en-US"/>
        </a:p>
      </dgm:t>
    </dgm:pt>
    <dgm:pt modelId="{74D3F631-82C5-4273-BED3-3E1C67D58806}">
      <dgm:prSet/>
      <dgm:spPr/>
      <dgm:t>
        <a:bodyPr/>
        <a:lstStyle/>
        <a:p>
          <a:pPr rtl="0"/>
          <a:endParaRPr lang="en-IN" dirty="0"/>
        </a:p>
      </dgm:t>
    </dgm:pt>
    <dgm:pt modelId="{B138CD10-C5DE-456E-A2D2-4D1B8A4F6696}" type="parTrans" cxnId="{F8126B49-006C-408C-87F6-3A335827CA3D}">
      <dgm:prSet/>
      <dgm:spPr/>
      <dgm:t>
        <a:bodyPr/>
        <a:lstStyle/>
        <a:p>
          <a:endParaRPr lang="en-US"/>
        </a:p>
      </dgm:t>
    </dgm:pt>
    <dgm:pt modelId="{41E35B3B-611B-4649-B2EB-91D914239953}" type="sibTrans" cxnId="{F8126B49-006C-408C-87F6-3A335827CA3D}">
      <dgm:prSet/>
      <dgm:spPr/>
      <dgm:t>
        <a:bodyPr/>
        <a:lstStyle/>
        <a:p>
          <a:endParaRPr lang="en-US"/>
        </a:p>
      </dgm:t>
    </dgm:pt>
    <dgm:pt modelId="{042C669E-76DC-4536-B3F5-1495C8EB0BDF}">
      <dgm:prSet/>
      <dgm:spPr/>
      <dgm:t>
        <a:bodyPr/>
        <a:lstStyle/>
        <a:p>
          <a:pPr rtl="0"/>
          <a:r>
            <a:rPr lang="en-US" dirty="0" smtClean="0"/>
            <a:t>Talent acquisition programs focus on nurturing fresh talent and providing them with exposure to real-world EV projects1.</a:t>
          </a:r>
          <a:endParaRPr lang="en-IN" dirty="0"/>
        </a:p>
      </dgm:t>
    </dgm:pt>
    <dgm:pt modelId="{6771925A-27AC-498C-8DAE-AB5C25F9337B}" type="parTrans" cxnId="{7577E514-3594-4772-A772-70CE97D00CDF}">
      <dgm:prSet/>
      <dgm:spPr/>
      <dgm:t>
        <a:bodyPr/>
        <a:lstStyle/>
        <a:p>
          <a:endParaRPr lang="en-US"/>
        </a:p>
      </dgm:t>
    </dgm:pt>
    <dgm:pt modelId="{04D722D0-7BC6-4D76-A276-2479E7647F0B}" type="sibTrans" cxnId="{7577E514-3594-4772-A772-70CE97D00CDF}">
      <dgm:prSet/>
      <dgm:spPr/>
      <dgm:t>
        <a:bodyPr/>
        <a:lstStyle/>
        <a:p>
          <a:endParaRPr lang="en-US"/>
        </a:p>
      </dgm:t>
    </dgm:pt>
    <dgm:pt modelId="{EC26D6C0-01DB-4C8E-AC17-076C12DF4795}">
      <dgm:prSet/>
      <dgm:spPr/>
      <dgm:t>
        <a:bodyPr/>
        <a:lstStyle/>
        <a:p>
          <a:pPr rtl="0"/>
          <a:r>
            <a:rPr lang="en-US" dirty="0" smtClean="0"/>
            <a:t>Strategic Industry Tie-Ups: </a:t>
          </a:r>
          <a:endParaRPr lang="en-IN" dirty="0"/>
        </a:p>
      </dgm:t>
    </dgm:pt>
    <dgm:pt modelId="{B1B6D5F1-7E9A-4F99-898A-A56F56145E67}" type="parTrans" cxnId="{415EF341-4C2B-4056-8243-9DC75AB5ADB6}">
      <dgm:prSet/>
      <dgm:spPr/>
      <dgm:t>
        <a:bodyPr/>
        <a:lstStyle/>
        <a:p>
          <a:endParaRPr lang="en-US"/>
        </a:p>
      </dgm:t>
    </dgm:pt>
    <dgm:pt modelId="{82827ACE-B5BB-4BB7-8FE1-3B49711B0A78}" type="sibTrans" cxnId="{415EF341-4C2B-4056-8243-9DC75AB5ADB6}">
      <dgm:prSet/>
      <dgm:spPr/>
      <dgm:t>
        <a:bodyPr/>
        <a:lstStyle/>
        <a:p>
          <a:endParaRPr lang="en-US"/>
        </a:p>
      </dgm:t>
    </dgm:pt>
    <dgm:pt modelId="{1AA9F02B-06DC-4058-B972-81A807A53327}">
      <dgm:prSet/>
      <dgm:spPr/>
      <dgm:t>
        <a:bodyPr/>
        <a:lstStyle/>
        <a:p>
          <a:pPr rtl="0"/>
          <a:r>
            <a:rPr lang="en-US" dirty="0" smtClean="0"/>
            <a:t>Collaborative partnerships with educational institutions, research centers, and established automotive players are becoming essential. These tie-ups provide access to a broader talent pool and facilitate knowledge exchange between academia and industry1.</a:t>
          </a:r>
          <a:endParaRPr lang="en-IN" dirty="0"/>
        </a:p>
      </dgm:t>
    </dgm:pt>
    <dgm:pt modelId="{60F8B5F4-0D5A-4A59-BAC5-70227A15483F}" type="parTrans" cxnId="{424C1122-4FD7-42B3-8BC7-D64C67EAA495}">
      <dgm:prSet/>
      <dgm:spPr/>
      <dgm:t>
        <a:bodyPr/>
        <a:lstStyle/>
        <a:p>
          <a:endParaRPr lang="en-US"/>
        </a:p>
      </dgm:t>
    </dgm:pt>
    <dgm:pt modelId="{7D13C668-043A-47E7-BFA4-88587605FA23}" type="sibTrans" cxnId="{424C1122-4FD7-42B3-8BC7-D64C67EAA495}">
      <dgm:prSet/>
      <dgm:spPr/>
      <dgm:t>
        <a:bodyPr/>
        <a:lstStyle/>
        <a:p>
          <a:endParaRPr lang="en-US"/>
        </a:p>
      </dgm:t>
    </dgm:pt>
    <dgm:pt modelId="{50B53B3B-7FC8-4226-9B5C-8DF1A553AE19}">
      <dgm:prSet/>
      <dgm:spPr/>
      <dgm:t>
        <a:bodyPr/>
        <a:lstStyle/>
        <a:p>
          <a:pPr rtl="0"/>
          <a:r>
            <a:rPr lang="en-US" dirty="0" smtClean="0"/>
            <a:t>Fostering Innovation: </a:t>
          </a:r>
          <a:endParaRPr lang="en-IN" dirty="0"/>
        </a:p>
      </dgm:t>
    </dgm:pt>
    <dgm:pt modelId="{28876BCC-E345-47FD-AD74-53A670EAC4EA}" type="parTrans" cxnId="{3BF06DDC-3536-412E-98DA-41367B4CD09E}">
      <dgm:prSet/>
      <dgm:spPr/>
      <dgm:t>
        <a:bodyPr/>
        <a:lstStyle/>
        <a:p>
          <a:endParaRPr lang="en-US"/>
        </a:p>
      </dgm:t>
    </dgm:pt>
    <dgm:pt modelId="{B13841AF-47DB-4627-A13C-8C0C9E18B481}" type="sibTrans" cxnId="{3BF06DDC-3536-412E-98DA-41367B4CD09E}">
      <dgm:prSet/>
      <dgm:spPr/>
      <dgm:t>
        <a:bodyPr/>
        <a:lstStyle/>
        <a:p>
          <a:endParaRPr lang="en-US"/>
        </a:p>
      </dgm:t>
    </dgm:pt>
    <dgm:pt modelId="{8AEF70D8-B56C-444F-9850-79B9DD6E50BB}">
      <dgm:prSet/>
      <dgm:spPr/>
      <dgm:t>
        <a:bodyPr/>
        <a:lstStyle/>
        <a:p>
          <a:pPr rtl="0"/>
          <a:r>
            <a:rPr lang="en-US" dirty="0" smtClean="0"/>
            <a:t>By engaging students, companies encourage innovation and research in EV-related fields. Students contribute fresh ideas, participate in hackathons, and work on cutting-edge projects, driving technological advancements in the EV sector1.</a:t>
          </a:r>
          <a:endParaRPr lang="en-IN" dirty="0"/>
        </a:p>
      </dgm:t>
    </dgm:pt>
    <dgm:pt modelId="{DE33A16C-0212-4CEF-A14F-6A959F2750C4}" type="parTrans" cxnId="{06020B26-7C42-4A7B-A417-13CB68F04512}">
      <dgm:prSet/>
      <dgm:spPr/>
      <dgm:t>
        <a:bodyPr/>
        <a:lstStyle/>
        <a:p>
          <a:endParaRPr lang="en-US"/>
        </a:p>
      </dgm:t>
    </dgm:pt>
    <dgm:pt modelId="{A5B90D55-89E4-494F-8B54-54FD2E87BD18}" type="sibTrans" cxnId="{06020B26-7C42-4A7B-A417-13CB68F04512}">
      <dgm:prSet/>
      <dgm:spPr/>
      <dgm:t>
        <a:bodyPr/>
        <a:lstStyle/>
        <a:p>
          <a:endParaRPr lang="en-US"/>
        </a:p>
      </dgm:t>
    </dgm:pt>
    <dgm:pt modelId="{228A8478-1878-464C-8576-032D251A7397}">
      <dgm:prSet/>
      <dgm:spPr/>
      <dgm:t>
        <a:bodyPr/>
        <a:lstStyle/>
        <a:p>
          <a:pPr rtl="0"/>
          <a:r>
            <a:rPr lang="en-US" dirty="0" smtClean="0"/>
            <a:t>Creating a Sustainable Talent Pipeline: </a:t>
          </a:r>
          <a:endParaRPr lang="en-IN" dirty="0"/>
        </a:p>
      </dgm:t>
    </dgm:pt>
    <dgm:pt modelId="{5DBFDD9C-1982-40DA-B25D-0805BD4E488F}" type="parTrans" cxnId="{4F527FBB-AEDD-4135-BFC7-AE4D95A5B51D}">
      <dgm:prSet/>
      <dgm:spPr/>
      <dgm:t>
        <a:bodyPr/>
        <a:lstStyle/>
        <a:p>
          <a:endParaRPr lang="en-US"/>
        </a:p>
      </dgm:t>
    </dgm:pt>
    <dgm:pt modelId="{8EA0E271-3112-4DE2-909E-59B55A3D1466}" type="sibTrans" cxnId="{4F527FBB-AEDD-4135-BFC7-AE4D95A5B51D}">
      <dgm:prSet/>
      <dgm:spPr/>
      <dgm:t>
        <a:bodyPr/>
        <a:lstStyle/>
        <a:p>
          <a:endParaRPr lang="en-US"/>
        </a:p>
      </dgm:t>
    </dgm:pt>
    <dgm:pt modelId="{FAE91706-B552-4E08-AAC9-3A61E1476F8F}">
      <dgm:prSet/>
      <dgm:spPr/>
      <dgm:t>
        <a:bodyPr/>
        <a:lstStyle/>
        <a:p>
          <a:pPr rtl="0"/>
          <a:r>
            <a:rPr lang="en-US" smtClean="0"/>
            <a:t>Companies recognize that today’s students are tomorrow’s professionals. By nurturing their interest in EVs early on, organizations ensure a steady supply of skilled engineers, data scientists, and other specialists as the industry continues to grow</a:t>
          </a:r>
          <a:endParaRPr lang="en-IN"/>
        </a:p>
      </dgm:t>
    </dgm:pt>
    <dgm:pt modelId="{6F4E9207-E198-4797-A53F-DA07A1D73FCF}" type="parTrans" cxnId="{328E2ADA-E16A-4BD4-ADEF-12629B472273}">
      <dgm:prSet/>
      <dgm:spPr/>
      <dgm:t>
        <a:bodyPr/>
        <a:lstStyle/>
        <a:p>
          <a:endParaRPr lang="en-US"/>
        </a:p>
      </dgm:t>
    </dgm:pt>
    <dgm:pt modelId="{AD6CD81A-643C-4788-AB49-D35B322F9E53}" type="sibTrans" cxnId="{328E2ADA-E16A-4BD4-ADEF-12629B472273}">
      <dgm:prSet/>
      <dgm:spPr/>
      <dgm:t>
        <a:bodyPr/>
        <a:lstStyle/>
        <a:p>
          <a:endParaRPr lang="en-US"/>
        </a:p>
      </dgm:t>
    </dgm:pt>
    <dgm:pt modelId="{315656BA-AAB0-4852-84CA-E15BBEC71A2E}" type="pres">
      <dgm:prSet presAssocID="{380CAB44-1D3D-42B3-B632-5202B20AF5B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9EC4297A-D908-4F9E-B820-BC40A557BBDE}" type="pres">
      <dgm:prSet presAssocID="{81C74ADA-AC61-4A60-B009-F2E9948DF6EC}" presName="picture_1" presStyleLbl="bgImgPlace1" presStyleIdx="0" presStyleCnt="1"/>
      <dgm:spPr/>
      <dgm:t>
        <a:bodyPr/>
        <a:lstStyle/>
        <a:p>
          <a:endParaRPr lang="en-US"/>
        </a:p>
      </dgm:t>
    </dgm:pt>
    <dgm:pt modelId="{58FB811A-7F64-4800-B353-1F11D4F324AA}" type="pres">
      <dgm:prSet presAssocID="{305F73BF-6FDB-4F66-9CFA-7DC79ADC0D78}" presName="text_1" presStyleLbl="node1" presStyleIdx="0" presStyleCnt="0" custLinFactNeighborX="7462" custLinFactNeighborY="-249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2C4F72-20E6-4A2F-8653-94F4E8CD547E}" type="pres">
      <dgm:prSet presAssocID="{380CAB44-1D3D-42B3-B632-5202B20AF5B2}" presName="linV" presStyleCnt="0"/>
      <dgm:spPr/>
    </dgm:pt>
    <dgm:pt modelId="{7BBAEAFE-0143-448E-B552-E2C716C00FE1}" type="pres">
      <dgm:prSet presAssocID="{74D3F631-82C5-4273-BED3-3E1C67D58806}" presName="pair" presStyleCnt="0"/>
      <dgm:spPr/>
    </dgm:pt>
    <dgm:pt modelId="{8A943077-7EEC-4E66-9FE8-20CDF21F72B5}" type="pres">
      <dgm:prSet presAssocID="{74D3F631-82C5-4273-BED3-3E1C67D58806}" presName="spaceH" presStyleLbl="node1" presStyleIdx="0" presStyleCnt="0"/>
      <dgm:spPr/>
    </dgm:pt>
    <dgm:pt modelId="{462BFA6E-696A-49E4-9FE0-0B6B79AE2881}" type="pres">
      <dgm:prSet presAssocID="{74D3F631-82C5-4273-BED3-3E1C67D58806}" presName="desPictures" presStyleLbl="align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</dgm:spPr>
      <dgm:t>
        <a:bodyPr/>
        <a:lstStyle/>
        <a:p>
          <a:endParaRPr lang="en-US"/>
        </a:p>
      </dgm:t>
    </dgm:pt>
    <dgm:pt modelId="{E2DEDE12-189C-4736-AFDF-27BA70B11793}" type="pres">
      <dgm:prSet presAssocID="{74D3F631-82C5-4273-BED3-3E1C67D58806}" presName="desTextWrapper" presStyleCnt="0"/>
      <dgm:spPr/>
    </dgm:pt>
    <dgm:pt modelId="{BAA5CF0F-96B1-4EFA-A4F9-078840361E20}" type="pres">
      <dgm:prSet presAssocID="{74D3F631-82C5-4273-BED3-3E1C67D58806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CDF213-2499-479E-81F1-52FC6A3D74C0}" type="pres">
      <dgm:prSet presAssocID="{41E35B3B-611B-4649-B2EB-91D914239953}" presName="spaceV" presStyleCnt="0"/>
      <dgm:spPr/>
    </dgm:pt>
    <dgm:pt modelId="{89DF53A2-7743-40DA-A00A-90E11F92BF12}" type="pres">
      <dgm:prSet presAssocID="{EC26D6C0-01DB-4C8E-AC17-076C12DF4795}" presName="pair" presStyleCnt="0"/>
      <dgm:spPr/>
    </dgm:pt>
    <dgm:pt modelId="{61C8BAD4-13C0-42A4-9AB2-CD199AD4ADC0}" type="pres">
      <dgm:prSet presAssocID="{EC26D6C0-01DB-4C8E-AC17-076C12DF4795}" presName="spaceH" presStyleLbl="node1" presStyleIdx="0" presStyleCnt="0"/>
      <dgm:spPr/>
    </dgm:pt>
    <dgm:pt modelId="{25EB434C-C1C6-47E0-8413-85B9D5792941}" type="pres">
      <dgm:prSet presAssocID="{EC26D6C0-01DB-4C8E-AC17-076C12DF4795}" presName="desPictures" presStyleLbl="align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DFFCE38D-E154-43A2-9035-CED0EC087A05}" type="pres">
      <dgm:prSet presAssocID="{EC26D6C0-01DB-4C8E-AC17-076C12DF4795}" presName="desTextWrapper" presStyleCnt="0"/>
      <dgm:spPr/>
    </dgm:pt>
    <dgm:pt modelId="{52A120CA-181B-4391-8A67-DE1AB8F8C2B1}" type="pres">
      <dgm:prSet presAssocID="{EC26D6C0-01DB-4C8E-AC17-076C12DF4795}" presName="des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5127E7-5308-4544-B4F8-77302CFE135C}" type="pres">
      <dgm:prSet presAssocID="{82827ACE-B5BB-4BB7-8FE1-3B49711B0A78}" presName="spaceV" presStyleCnt="0"/>
      <dgm:spPr/>
    </dgm:pt>
    <dgm:pt modelId="{B12C8882-CD8D-42C1-ACC3-C0DA1AB9CC73}" type="pres">
      <dgm:prSet presAssocID="{50B53B3B-7FC8-4226-9B5C-8DF1A553AE19}" presName="pair" presStyleCnt="0"/>
      <dgm:spPr/>
    </dgm:pt>
    <dgm:pt modelId="{FF6040AA-D0C0-47BA-B0DA-221E64E8C5C0}" type="pres">
      <dgm:prSet presAssocID="{50B53B3B-7FC8-4226-9B5C-8DF1A553AE19}" presName="spaceH" presStyleLbl="node1" presStyleIdx="0" presStyleCnt="0"/>
      <dgm:spPr/>
    </dgm:pt>
    <dgm:pt modelId="{B75B6762-672D-46E8-9786-7F6187706DA4}" type="pres">
      <dgm:prSet presAssocID="{50B53B3B-7FC8-4226-9B5C-8DF1A553AE19}" presName="desPictures" presStyleLbl="align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n-US"/>
        </a:p>
      </dgm:t>
    </dgm:pt>
    <dgm:pt modelId="{5EA1344F-6936-4A26-8856-867FB9C1A991}" type="pres">
      <dgm:prSet presAssocID="{50B53B3B-7FC8-4226-9B5C-8DF1A553AE19}" presName="desTextWrapper" presStyleCnt="0"/>
      <dgm:spPr/>
    </dgm:pt>
    <dgm:pt modelId="{BCC18432-A012-4BDC-AFC0-5F32A2A7D45E}" type="pres">
      <dgm:prSet presAssocID="{50B53B3B-7FC8-4226-9B5C-8DF1A553AE19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B319D-BE45-4892-9920-1E23F56B10E0}" type="pres">
      <dgm:prSet presAssocID="{B13841AF-47DB-4627-A13C-8C0C9E18B481}" presName="spaceV" presStyleCnt="0"/>
      <dgm:spPr/>
    </dgm:pt>
    <dgm:pt modelId="{B233D443-47FB-4A21-82F7-669FA605C540}" type="pres">
      <dgm:prSet presAssocID="{228A8478-1878-464C-8576-032D251A7397}" presName="pair" presStyleCnt="0"/>
      <dgm:spPr/>
    </dgm:pt>
    <dgm:pt modelId="{3E91EA12-9283-4F32-BF47-A645E6CC4F77}" type="pres">
      <dgm:prSet presAssocID="{228A8478-1878-464C-8576-032D251A7397}" presName="spaceH" presStyleLbl="node1" presStyleIdx="0" presStyleCnt="0"/>
      <dgm:spPr/>
    </dgm:pt>
    <dgm:pt modelId="{661946B4-CAF9-4488-BCCA-7658BAE9CF94}" type="pres">
      <dgm:prSet presAssocID="{228A8478-1878-464C-8576-032D251A7397}" presName="desPictures" presStyleLbl="align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3C0BD2B-12A6-418A-B32C-E45A629ACD22}" type="pres">
      <dgm:prSet presAssocID="{228A8478-1878-464C-8576-032D251A7397}" presName="desTextWrapper" presStyleCnt="0"/>
      <dgm:spPr/>
    </dgm:pt>
    <dgm:pt modelId="{806DE67C-BEBB-489C-B445-E5FC521AE8AB}" type="pres">
      <dgm:prSet presAssocID="{228A8478-1878-464C-8576-032D251A7397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24CC3-DE71-4362-B8F6-A32CEABE4652}" type="pres">
      <dgm:prSet presAssocID="{380CAB44-1D3D-42B3-B632-5202B20AF5B2}" presName="maxNode" presStyleCnt="0"/>
      <dgm:spPr/>
    </dgm:pt>
    <dgm:pt modelId="{50D7D1A9-7D51-41C5-A225-43E77EF3046D}" type="pres">
      <dgm:prSet presAssocID="{380CAB44-1D3D-42B3-B632-5202B20AF5B2}" presName="Name33" presStyleCnt="0"/>
      <dgm:spPr/>
    </dgm:pt>
  </dgm:ptLst>
  <dgm:cxnLst>
    <dgm:cxn modelId="{B74062B2-B496-45BC-9F1B-2C4CC22B8D2C}" srcId="{380CAB44-1D3D-42B3-B632-5202B20AF5B2}" destId="{305F73BF-6FDB-4F66-9CFA-7DC79ADC0D78}" srcOrd="0" destOrd="0" parTransId="{9FD96AE3-2314-4D93-B1F3-0435CD965C49}" sibTransId="{81C74ADA-AC61-4A60-B009-F2E9948DF6EC}"/>
    <dgm:cxn modelId="{4893518E-AB98-43CF-BC78-CC6FCCC4A615}" type="presOf" srcId="{8AEF70D8-B56C-444F-9850-79B9DD6E50BB}" destId="{BCC18432-A012-4BDC-AFC0-5F32A2A7D45E}" srcOrd="0" destOrd="1" presId="urn:microsoft.com/office/officeart/2008/layout/AccentedPicture"/>
    <dgm:cxn modelId="{1875710B-6468-461F-9E65-18E16B759698}" type="presOf" srcId="{FAE91706-B552-4E08-AAC9-3A61E1476F8F}" destId="{806DE67C-BEBB-489C-B445-E5FC521AE8AB}" srcOrd="0" destOrd="1" presId="urn:microsoft.com/office/officeart/2008/layout/AccentedPicture"/>
    <dgm:cxn modelId="{415EF341-4C2B-4056-8243-9DC75AB5ADB6}" srcId="{380CAB44-1D3D-42B3-B632-5202B20AF5B2}" destId="{EC26D6C0-01DB-4C8E-AC17-076C12DF4795}" srcOrd="2" destOrd="0" parTransId="{B1B6D5F1-7E9A-4F99-898A-A56F56145E67}" sibTransId="{82827ACE-B5BB-4BB7-8FE1-3B49711B0A78}"/>
    <dgm:cxn modelId="{F8126B49-006C-408C-87F6-3A335827CA3D}" srcId="{380CAB44-1D3D-42B3-B632-5202B20AF5B2}" destId="{74D3F631-82C5-4273-BED3-3E1C67D58806}" srcOrd="1" destOrd="0" parTransId="{B138CD10-C5DE-456E-A2D2-4D1B8A4F6696}" sibTransId="{41E35B3B-611B-4649-B2EB-91D914239953}"/>
    <dgm:cxn modelId="{06020B26-7C42-4A7B-A417-13CB68F04512}" srcId="{50B53B3B-7FC8-4226-9B5C-8DF1A553AE19}" destId="{8AEF70D8-B56C-444F-9850-79B9DD6E50BB}" srcOrd="0" destOrd="0" parTransId="{DE33A16C-0212-4CEF-A14F-6A959F2750C4}" sibTransId="{A5B90D55-89E4-494F-8B54-54FD2E87BD18}"/>
    <dgm:cxn modelId="{1411BBD1-E5EB-4D83-84BD-4AE7720EB211}" type="presOf" srcId="{74D3F631-82C5-4273-BED3-3E1C67D58806}" destId="{BAA5CF0F-96B1-4EFA-A4F9-078840361E20}" srcOrd="0" destOrd="0" presId="urn:microsoft.com/office/officeart/2008/layout/AccentedPicture"/>
    <dgm:cxn modelId="{328E2ADA-E16A-4BD4-ADEF-12629B472273}" srcId="{228A8478-1878-464C-8576-032D251A7397}" destId="{FAE91706-B552-4E08-AAC9-3A61E1476F8F}" srcOrd="0" destOrd="0" parTransId="{6F4E9207-E198-4797-A53F-DA07A1D73FCF}" sibTransId="{AD6CD81A-643C-4788-AB49-D35B322F9E53}"/>
    <dgm:cxn modelId="{985E8B91-3136-474B-B770-01D26ADBB6E9}" type="presOf" srcId="{50B53B3B-7FC8-4226-9B5C-8DF1A553AE19}" destId="{BCC18432-A012-4BDC-AFC0-5F32A2A7D45E}" srcOrd="0" destOrd="0" presId="urn:microsoft.com/office/officeart/2008/layout/AccentedPicture"/>
    <dgm:cxn modelId="{3BF06DDC-3536-412E-98DA-41367B4CD09E}" srcId="{380CAB44-1D3D-42B3-B632-5202B20AF5B2}" destId="{50B53B3B-7FC8-4226-9B5C-8DF1A553AE19}" srcOrd="3" destOrd="0" parTransId="{28876BCC-E345-47FD-AD74-53A670EAC4EA}" sibTransId="{B13841AF-47DB-4627-A13C-8C0C9E18B481}"/>
    <dgm:cxn modelId="{6F45B514-81B6-42EF-B49C-F187C40F4EAD}" type="presOf" srcId="{042C669E-76DC-4536-B3F5-1495C8EB0BDF}" destId="{BAA5CF0F-96B1-4EFA-A4F9-078840361E20}" srcOrd="0" destOrd="1" presId="urn:microsoft.com/office/officeart/2008/layout/AccentedPicture"/>
    <dgm:cxn modelId="{4F527FBB-AEDD-4135-BFC7-AE4D95A5B51D}" srcId="{380CAB44-1D3D-42B3-B632-5202B20AF5B2}" destId="{228A8478-1878-464C-8576-032D251A7397}" srcOrd="4" destOrd="0" parTransId="{5DBFDD9C-1982-40DA-B25D-0805BD4E488F}" sibTransId="{8EA0E271-3112-4DE2-909E-59B55A3D1466}"/>
    <dgm:cxn modelId="{7577E514-3594-4772-A772-70CE97D00CDF}" srcId="{74D3F631-82C5-4273-BED3-3E1C67D58806}" destId="{042C669E-76DC-4536-B3F5-1495C8EB0BDF}" srcOrd="0" destOrd="0" parTransId="{6771925A-27AC-498C-8DAE-AB5C25F9337B}" sibTransId="{04D722D0-7BC6-4D76-A276-2479E7647F0B}"/>
    <dgm:cxn modelId="{95C05A5C-4C33-48BB-92ED-3535110F2FB1}" type="presOf" srcId="{380CAB44-1D3D-42B3-B632-5202B20AF5B2}" destId="{315656BA-AAB0-4852-84CA-E15BBEC71A2E}" srcOrd="0" destOrd="0" presId="urn:microsoft.com/office/officeart/2008/layout/AccentedPicture"/>
    <dgm:cxn modelId="{61AAFF7E-BEF0-43D7-B54C-66AF9495F999}" type="presOf" srcId="{228A8478-1878-464C-8576-032D251A7397}" destId="{806DE67C-BEBB-489C-B445-E5FC521AE8AB}" srcOrd="0" destOrd="0" presId="urn:microsoft.com/office/officeart/2008/layout/AccentedPicture"/>
    <dgm:cxn modelId="{799775C0-47D2-4193-8EB4-B0FC71984BB0}" type="presOf" srcId="{305F73BF-6FDB-4F66-9CFA-7DC79ADC0D78}" destId="{58FB811A-7F64-4800-B353-1F11D4F324AA}" srcOrd="0" destOrd="0" presId="urn:microsoft.com/office/officeart/2008/layout/AccentedPicture"/>
    <dgm:cxn modelId="{900AACB7-365A-4F95-8B79-ECE9B8C4FFE2}" type="presOf" srcId="{EC26D6C0-01DB-4C8E-AC17-076C12DF4795}" destId="{52A120CA-181B-4391-8A67-DE1AB8F8C2B1}" srcOrd="0" destOrd="0" presId="urn:microsoft.com/office/officeart/2008/layout/AccentedPicture"/>
    <dgm:cxn modelId="{457D15AD-0A62-4DC6-8D6E-32EBF00D6ABE}" type="presOf" srcId="{81C74ADA-AC61-4A60-B009-F2E9948DF6EC}" destId="{9EC4297A-D908-4F9E-B820-BC40A557BBDE}" srcOrd="0" destOrd="0" presId="urn:microsoft.com/office/officeart/2008/layout/AccentedPicture"/>
    <dgm:cxn modelId="{12D4AA59-C038-4FA0-83C7-00B84EB15ECD}" type="presOf" srcId="{1AA9F02B-06DC-4058-B972-81A807A53327}" destId="{52A120CA-181B-4391-8A67-DE1AB8F8C2B1}" srcOrd="0" destOrd="1" presId="urn:microsoft.com/office/officeart/2008/layout/AccentedPicture"/>
    <dgm:cxn modelId="{424C1122-4FD7-42B3-8BC7-D64C67EAA495}" srcId="{EC26D6C0-01DB-4C8E-AC17-076C12DF4795}" destId="{1AA9F02B-06DC-4058-B972-81A807A53327}" srcOrd="0" destOrd="0" parTransId="{60F8B5F4-0D5A-4A59-BAC5-70227A15483F}" sibTransId="{7D13C668-043A-47E7-BFA4-88587605FA23}"/>
    <dgm:cxn modelId="{A773E1AE-4691-4AB5-81E3-1454FEB49D29}" type="presParOf" srcId="{315656BA-AAB0-4852-84CA-E15BBEC71A2E}" destId="{9EC4297A-D908-4F9E-B820-BC40A557BBDE}" srcOrd="0" destOrd="0" presId="urn:microsoft.com/office/officeart/2008/layout/AccentedPicture"/>
    <dgm:cxn modelId="{EA0D4917-A9DD-4EF3-BE4F-612836527377}" type="presParOf" srcId="{315656BA-AAB0-4852-84CA-E15BBEC71A2E}" destId="{58FB811A-7F64-4800-B353-1F11D4F324AA}" srcOrd="1" destOrd="0" presId="urn:microsoft.com/office/officeart/2008/layout/AccentedPicture"/>
    <dgm:cxn modelId="{278DA0EF-2DFF-450D-B391-81CD60F6A069}" type="presParOf" srcId="{315656BA-AAB0-4852-84CA-E15BBEC71A2E}" destId="{AE2C4F72-20E6-4A2F-8653-94F4E8CD547E}" srcOrd="2" destOrd="0" presId="urn:microsoft.com/office/officeart/2008/layout/AccentedPicture"/>
    <dgm:cxn modelId="{885B2F02-12BA-4DA1-8E83-84FC91D87EAE}" type="presParOf" srcId="{AE2C4F72-20E6-4A2F-8653-94F4E8CD547E}" destId="{7BBAEAFE-0143-448E-B552-E2C716C00FE1}" srcOrd="0" destOrd="0" presId="urn:microsoft.com/office/officeart/2008/layout/AccentedPicture"/>
    <dgm:cxn modelId="{92A96EAF-84A4-4246-97FB-B85EF58AEFD4}" type="presParOf" srcId="{7BBAEAFE-0143-448E-B552-E2C716C00FE1}" destId="{8A943077-7EEC-4E66-9FE8-20CDF21F72B5}" srcOrd="0" destOrd="0" presId="urn:microsoft.com/office/officeart/2008/layout/AccentedPicture"/>
    <dgm:cxn modelId="{3B616DAD-3C18-4983-B4CD-40EDCA2CA64B}" type="presParOf" srcId="{7BBAEAFE-0143-448E-B552-E2C716C00FE1}" destId="{462BFA6E-696A-49E4-9FE0-0B6B79AE2881}" srcOrd="1" destOrd="0" presId="urn:microsoft.com/office/officeart/2008/layout/AccentedPicture"/>
    <dgm:cxn modelId="{1565885B-6215-44D0-948C-B2EE6F474B97}" type="presParOf" srcId="{7BBAEAFE-0143-448E-B552-E2C716C00FE1}" destId="{E2DEDE12-189C-4736-AFDF-27BA70B11793}" srcOrd="2" destOrd="0" presId="urn:microsoft.com/office/officeart/2008/layout/AccentedPicture"/>
    <dgm:cxn modelId="{1CA56E75-8C87-48F3-A815-50850D5B76D4}" type="presParOf" srcId="{E2DEDE12-189C-4736-AFDF-27BA70B11793}" destId="{BAA5CF0F-96B1-4EFA-A4F9-078840361E20}" srcOrd="0" destOrd="0" presId="urn:microsoft.com/office/officeart/2008/layout/AccentedPicture"/>
    <dgm:cxn modelId="{13338AF8-FE2F-47A2-AAEC-625B1F30D39E}" type="presParOf" srcId="{AE2C4F72-20E6-4A2F-8653-94F4E8CD547E}" destId="{D2CDF213-2499-479E-81F1-52FC6A3D74C0}" srcOrd="1" destOrd="0" presId="urn:microsoft.com/office/officeart/2008/layout/AccentedPicture"/>
    <dgm:cxn modelId="{045EF650-8EA0-4E61-B5DD-0A0D5D4CF5FF}" type="presParOf" srcId="{AE2C4F72-20E6-4A2F-8653-94F4E8CD547E}" destId="{89DF53A2-7743-40DA-A00A-90E11F92BF12}" srcOrd="2" destOrd="0" presId="urn:microsoft.com/office/officeart/2008/layout/AccentedPicture"/>
    <dgm:cxn modelId="{A321AD70-BDD9-4CA9-8F8C-03881D6E3172}" type="presParOf" srcId="{89DF53A2-7743-40DA-A00A-90E11F92BF12}" destId="{61C8BAD4-13C0-42A4-9AB2-CD199AD4ADC0}" srcOrd="0" destOrd="0" presId="urn:microsoft.com/office/officeart/2008/layout/AccentedPicture"/>
    <dgm:cxn modelId="{13B50C49-1B4D-4668-97FC-5D77D4F57805}" type="presParOf" srcId="{89DF53A2-7743-40DA-A00A-90E11F92BF12}" destId="{25EB434C-C1C6-47E0-8413-85B9D5792941}" srcOrd="1" destOrd="0" presId="urn:microsoft.com/office/officeart/2008/layout/AccentedPicture"/>
    <dgm:cxn modelId="{A43F64E0-1E5F-4807-8F0B-A4172826B529}" type="presParOf" srcId="{89DF53A2-7743-40DA-A00A-90E11F92BF12}" destId="{DFFCE38D-E154-43A2-9035-CED0EC087A05}" srcOrd="2" destOrd="0" presId="urn:microsoft.com/office/officeart/2008/layout/AccentedPicture"/>
    <dgm:cxn modelId="{7E182A0E-A9CB-461E-A1C4-35DFD379DFBE}" type="presParOf" srcId="{DFFCE38D-E154-43A2-9035-CED0EC087A05}" destId="{52A120CA-181B-4391-8A67-DE1AB8F8C2B1}" srcOrd="0" destOrd="0" presId="urn:microsoft.com/office/officeart/2008/layout/AccentedPicture"/>
    <dgm:cxn modelId="{BC27728E-CF55-4E1B-8929-C4C90F136C64}" type="presParOf" srcId="{AE2C4F72-20E6-4A2F-8653-94F4E8CD547E}" destId="{005127E7-5308-4544-B4F8-77302CFE135C}" srcOrd="3" destOrd="0" presId="urn:microsoft.com/office/officeart/2008/layout/AccentedPicture"/>
    <dgm:cxn modelId="{17C54428-61AD-4CD3-8B83-54CD77CB655C}" type="presParOf" srcId="{AE2C4F72-20E6-4A2F-8653-94F4E8CD547E}" destId="{B12C8882-CD8D-42C1-ACC3-C0DA1AB9CC73}" srcOrd="4" destOrd="0" presId="urn:microsoft.com/office/officeart/2008/layout/AccentedPicture"/>
    <dgm:cxn modelId="{D95296D0-42CB-4C27-A203-854CB3C7944C}" type="presParOf" srcId="{B12C8882-CD8D-42C1-ACC3-C0DA1AB9CC73}" destId="{FF6040AA-D0C0-47BA-B0DA-221E64E8C5C0}" srcOrd="0" destOrd="0" presId="urn:microsoft.com/office/officeart/2008/layout/AccentedPicture"/>
    <dgm:cxn modelId="{33705537-A5D6-4181-B2A3-E55CAD30EDE6}" type="presParOf" srcId="{B12C8882-CD8D-42C1-ACC3-C0DA1AB9CC73}" destId="{B75B6762-672D-46E8-9786-7F6187706DA4}" srcOrd="1" destOrd="0" presId="urn:microsoft.com/office/officeart/2008/layout/AccentedPicture"/>
    <dgm:cxn modelId="{F4DA162A-4D07-42E1-886E-B76606147F3D}" type="presParOf" srcId="{B12C8882-CD8D-42C1-ACC3-C0DA1AB9CC73}" destId="{5EA1344F-6936-4A26-8856-867FB9C1A991}" srcOrd="2" destOrd="0" presId="urn:microsoft.com/office/officeart/2008/layout/AccentedPicture"/>
    <dgm:cxn modelId="{D1877337-2913-4C2A-BDC6-12533BEDE33E}" type="presParOf" srcId="{5EA1344F-6936-4A26-8856-867FB9C1A991}" destId="{BCC18432-A012-4BDC-AFC0-5F32A2A7D45E}" srcOrd="0" destOrd="0" presId="urn:microsoft.com/office/officeart/2008/layout/AccentedPicture"/>
    <dgm:cxn modelId="{805499D2-9B3D-4D4C-9BB7-DE58BEACD50C}" type="presParOf" srcId="{AE2C4F72-20E6-4A2F-8653-94F4E8CD547E}" destId="{CE8B319D-BE45-4892-9920-1E23F56B10E0}" srcOrd="5" destOrd="0" presId="urn:microsoft.com/office/officeart/2008/layout/AccentedPicture"/>
    <dgm:cxn modelId="{0F6DAC0A-F83A-495F-ABE5-FCCE1ECBC7E4}" type="presParOf" srcId="{AE2C4F72-20E6-4A2F-8653-94F4E8CD547E}" destId="{B233D443-47FB-4A21-82F7-669FA605C540}" srcOrd="6" destOrd="0" presId="urn:microsoft.com/office/officeart/2008/layout/AccentedPicture"/>
    <dgm:cxn modelId="{53AEEB12-3D83-4087-BAB9-F264BE4E32A0}" type="presParOf" srcId="{B233D443-47FB-4A21-82F7-669FA605C540}" destId="{3E91EA12-9283-4F32-BF47-A645E6CC4F77}" srcOrd="0" destOrd="0" presId="urn:microsoft.com/office/officeart/2008/layout/AccentedPicture"/>
    <dgm:cxn modelId="{2CD0033A-6956-493A-9279-9429BC0E0EDF}" type="presParOf" srcId="{B233D443-47FB-4A21-82F7-669FA605C540}" destId="{661946B4-CAF9-4488-BCCA-7658BAE9CF94}" srcOrd="1" destOrd="0" presId="urn:microsoft.com/office/officeart/2008/layout/AccentedPicture"/>
    <dgm:cxn modelId="{BE6C798D-1925-492C-B016-0968157AEAAB}" type="presParOf" srcId="{B233D443-47FB-4A21-82F7-669FA605C540}" destId="{93C0BD2B-12A6-418A-B32C-E45A629ACD22}" srcOrd="2" destOrd="0" presId="urn:microsoft.com/office/officeart/2008/layout/AccentedPicture"/>
    <dgm:cxn modelId="{5BB37672-9960-4B97-937A-143BEF615A44}" type="presParOf" srcId="{93C0BD2B-12A6-418A-B32C-E45A629ACD22}" destId="{806DE67C-BEBB-489C-B445-E5FC521AE8AB}" srcOrd="0" destOrd="0" presId="urn:microsoft.com/office/officeart/2008/layout/AccentedPicture"/>
    <dgm:cxn modelId="{0AF6019A-D8DE-4F39-A743-2068CFE9C96C}" type="presParOf" srcId="{315656BA-AAB0-4852-84CA-E15BBEC71A2E}" destId="{C1024CC3-DE71-4362-B8F6-A32CEABE4652}" srcOrd="3" destOrd="0" presId="urn:microsoft.com/office/officeart/2008/layout/AccentedPicture"/>
    <dgm:cxn modelId="{916E04A9-1AE3-4CF8-A67D-CB545E67723B}" type="presParOf" srcId="{C1024CC3-DE71-4362-B8F6-A32CEABE4652}" destId="{50D7D1A9-7D51-41C5-A225-43E77EF3046D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8D012B-5D23-4FA8-B9B9-EDA81B91D773}" type="doc">
      <dgm:prSet loTypeId="urn:microsoft.com/office/officeart/2005/8/layout/matrix1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DDE5876-8A7F-4D80-A3DB-A473F8605AB6}">
      <dgm:prSet custT="1"/>
      <dgm:spPr/>
      <dgm:t>
        <a:bodyPr/>
        <a:lstStyle/>
        <a:p>
          <a:pPr rtl="0"/>
          <a:r>
            <a:rPr lang="en-US" sz="1600" b="1" smtClean="0"/>
            <a:t>Target Audience</a:t>
          </a:r>
          <a:endParaRPr lang="en-IN" sz="1600"/>
        </a:p>
      </dgm:t>
    </dgm:pt>
    <dgm:pt modelId="{3F659FFF-8E23-4AC3-9535-3DFBB1FA85B1}" type="parTrans" cxnId="{21FE8822-9C45-4769-8A69-569E73727F91}">
      <dgm:prSet/>
      <dgm:spPr/>
      <dgm:t>
        <a:bodyPr/>
        <a:lstStyle/>
        <a:p>
          <a:endParaRPr lang="en-US" sz="4000"/>
        </a:p>
      </dgm:t>
    </dgm:pt>
    <dgm:pt modelId="{BF2E5BC7-7EC6-4294-AAE4-5AE44F48A79B}" type="sibTrans" cxnId="{21FE8822-9C45-4769-8A69-569E73727F91}">
      <dgm:prSet/>
      <dgm:spPr/>
      <dgm:t>
        <a:bodyPr/>
        <a:lstStyle/>
        <a:p>
          <a:endParaRPr lang="en-US" sz="4000"/>
        </a:p>
      </dgm:t>
    </dgm:pt>
    <dgm:pt modelId="{56DE2753-64DB-4720-BB45-E48D993B5569}">
      <dgm:prSet custT="1"/>
      <dgm:spPr/>
      <dgm:t>
        <a:bodyPr/>
        <a:lstStyle/>
        <a:p>
          <a:pPr rtl="0"/>
          <a:r>
            <a:rPr lang="de-DE" sz="1600" smtClean="0"/>
            <a:t>IITs</a:t>
          </a:r>
          <a:endParaRPr lang="en-IN" sz="1600"/>
        </a:p>
      </dgm:t>
    </dgm:pt>
    <dgm:pt modelId="{0F89C4BF-6BAE-463D-A9D4-ACCDC5775502}" type="parTrans" cxnId="{477749DC-A366-4B33-BD80-F30B486168CA}">
      <dgm:prSet/>
      <dgm:spPr/>
      <dgm:t>
        <a:bodyPr/>
        <a:lstStyle/>
        <a:p>
          <a:endParaRPr lang="en-US" sz="4000"/>
        </a:p>
      </dgm:t>
    </dgm:pt>
    <dgm:pt modelId="{36F259DA-91BE-4966-9E8B-21A017594859}" type="sibTrans" cxnId="{477749DC-A366-4B33-BD80-F30B486168CA}">
      <dgm:prSet/>
      <dgm:spPr/>
      <dgm:t>
        <a:bodyPr/>
        <a:lstStyle/>
        <a:p>
          <a:endParaRPr lang="en-US" sz="4000"/>
        </a:p>
      </dgm:t>
    </dgm:pt>
    <dgm:pt modelId="{C933210F-5BEE-4E6D-B5FC-E837D7BB98B6}">
      <dgm:prSet custT="1"/>
      <dgm:spPr/>
      <dgm:t>
        <a:bodyPr/>
        <a:lstStyle/>
        <a:p>
          <a:pPr rtl="0"/>
          <a:r>
            <a:rPr lang="de-DE" sz="1600" smtClean="0"/>
            <a:t>BITS</a:t>
          </a:r>
          <a:endParaRPr lang="en-IN" sz="1600"/>
        </a:p>
      </dgm:t>
    </dgm:pt>
    <dgm:pt modelId="{C1DCB5D9-613C-4095-B501-0FDD49052D62}" type="parTrans" cxnId="{ECECA190-602C-440D-9968-8C09AAAA86CD}">
      <dgm:prSet/>
      <dgm:spPr/>
      <dgm:t>
        <a:bodyPr/>
        <a:lstStyle/>
        <a:p>
          <a:endParaRPr lang="en-US" sz="4000"/>
        </a:p>
      </dgm:t>
    </dgm:pt>
    <dgm:pt modelId="{CF8D2C08-D946-4E85-971B-3DB188352CF6}" type="sibTrans" cxnId="{ECECA190-602C-440D-9968-8C09AAAA86CD}">
      <dgm:prSet/>
      <dgm:spPr/>
      <dgm:t>
        <a:bodyPr/>
        <a:lstStyle/>
        <a:p>
          <a:endParaRPr lang="en-US" sz="4000"/>
        </a:p>
      </dgm:t>
    </dgm:pt>
    <dgm:pt modelId="{EDA0C60C-14C3-4F7A-8899-A6BD5D222627}">
      <dgm:prSet custT="1"/>
      <dgm:spPr/>
      <dgm:t>
        <a:bodyPr/>
        <a:lstStyle/>
        <a:p>
          <a:pPr rtl="0"/>
          <a:r>
            <a:rPr lang="de-DE" sz="1600" smtClean="0"/>
            <a:t>IIIT</a:t>
          </a:r>
          <a:endParaRPr lang="en-IN" sz="1600"/>
        </a:p>
      </dgm:t>
    </dgm:pt>
    <dgm:pt modelId="{CAE680E5-8A95-4AD2-895E-035420AC8434}" type="parTrans" cxnId="{582DBB6D-113A-4992-93C5-25E10FB65D7C}">
      <dgm:prSet/>
      <dgm:spPr/>
      <dgm:t>
        <a:bodyPr/>
        <a:lstStyle/>
        <a:p>
          <a:endParaRPr lang="en-US" sz="4000"/>
        </a:p>
      </dgm:t>
    </dgm:pt>
    <dgm:pt modelId="{45A885F9-1645-41A6-8D5B-661E087B5884}" type="sibTrans" cxnId="{582DBB6D-113A-4992-93C5-25E10FB65D7C}">
      <dgm:prSet/>
      <dgm:spPr/>
      <dgm:t>
        <a:bodyPr/>
        <a:lstStyle/>
        <a:p>
          <a:endParaRPr lang="en-US" sz="4000"/>
        </a:p>
      </dgm:t>
    </dgm:pt>
    <dgm:pt modelId="{00A3AF4B-B69E-4702-B3F8-FB895F5290B8}">
      <dgm:prSet custT="1"/>
      <dgm:spPr/>
      <dgm:t>
        <a:bodyPr/>
        <a:lstStyle/>
        <a:p>
          <a:pPr rtl="0"/>
          <a:r>
            <a:rPr lang="de-DE" sz="1600" smtClean="0"/>
            <a:t>NSIT – Delhi</a:t>
          </a:r>
          <a:endParaRPr lang="en-IN" sz="1600"/>
        </a:p>
      </dgm:t>
    </dgm:pt>
    <dgm:pt modelId="{D6145386-D2F7-4906-A3CF-F5A15AEC4948}" type="parTrans" cxnId="{1C197100-EDBC-4E20-A481-A44F7233EC78}">
      <dgm:prSet/>
      <dgm:spPr/>
      <dgm:t>
        <a:bodyPr/>
        <a:lstStyle/>
        <a:p>
          <a:endParaRPr lang="en-US" sz="4000"/>
        </a:p>
      </dgm:t>
    </dgm:pt>
    <dgm:pt modelId="{E31AEE24-1FAA-43B1-ABE7-1B1C4EF63FCB}" type="sibTrans" cxnId="{1C197100-EDBC-4E20-A481-A44F7233EC78}">
      <dgm:prSet/>
      <dgm:spPr/>
      <dgm:t>
        <a:bodyPr/>
        <a:lstStyle/>
        <a:p>
          <a:endParaRPr lang="en-US" sz="4000"/>
        </a:p>
      </dgm:t>
    </dgm:pt>
    <dgm:pt modelId="{65FDCE34-336D-434F-AF54-AE7FC77FCDE0}" type="pres">
      <dgm:prSet presAssocID="{3E8D012B-5D23-4FA8-B9B9-EDA81B91D773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1D35F7-A031-4E71-B74F-77B187A39500}" type="pres">
      <dgm:prSet presAssocID="{3E8D012B-5D23-4FA8-B9B9-EDA81B91D773}" presName="matrix" presStyleCnt="0"/>
      <dgm:spPr/>
    </dgm:pt>
    <dgm:pt modelId="{658D467E-9480-4971-A28D-624161E92D3F}" type="pres">
      <dgm:prSet presAssocID="{3E8D012B-5D23-4FA8-B9B9-EDA81B91D773}" presName="tile1" presStyleLbl="node1" presStyleIdx="0" presStyleCnt="4"/>
      <dgm:spPr/>
      <dgm:t>
        <a:bodyPr/>
        <a:lstStyle/>
        <a:p>
          <a:endParaRPr lang="en-US"/>
        </a:p>
      </dgm:t>
    </dgm:pt>
    <dgm:pt modelId="{8421220E-2DE2-473A-A0E0-D6658023C5A9}" type="pres">
      <dgm:prSet presAssocID="{3E8D012B-5D23-4FA8-B9B9-EDA81B91D77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5CDEB0-85A4-417F-827F-08C7CEB3373D}" type="pres">
      <dgm:prSet presAssocID="{3E8D012B-5D23-4FA8-B9B9-EDA81B91D773}" presName="tile2" presStyleLbl="node1" presStyleIdx="1" presStyleCnt="4"/>
      <dgm:spPr/>
      <dgm:t>
        <a:bodyPr/>
        <a:lstStyle/>
        <a:p>
          <a:endParaRPr lang="en-US"/>
        </a:p>
      </dgm:t>
    </dgm:pt>
    <dgm:pt modelId="{992BEA99-BACD-452D-90B1-D30C6AB24757}" type="pres">
      <dgm:prSet presAssocID="{3E8D012B-5D23-4FA8-B9B9-EDA81B91D77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AB8F01-DF9D-4D0A-88FD-A577D6075096}" type="pres">
      <dgm:prSet presAssocID="{3E8D012B-5D23-4FA8-B9B9-EDA81B91D773}" presName="tile3" presStyleLbl="node1" presStyleIdx="2" presStyleCnt="4"/>
      <dgm:spPr/>
      <dgm:t>
        <a:bodyPr/>
        <a:lstStyle/>
        <a:p>
          <a:endParaRPr lang="en-US"/>
        </a:p>
      </dgm:t>
    </dgm:pt>
    <dgm:pt modelId="{A93F076F-5EBE-4E5D-93AD-8BB464FC664B}" type="pres">
      <dgm:prSet presAssocID="{3E8D012B-5D23-4FA8-B9B9-EDA81B91D77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170EC-6529-4ADD-AE5C-9661B1D93391}" type="pres">
      <dgm:prSet presAssocID="{3E8D012B-5D23-4FA8-B9B9-EDA81B91D773}" presName="tile4" presStyleLbl="node1" presStyleIdx="3" presStyleCnt="4"/>
      <dgm:spPr/>
      <dgm:t>
        <a:bodyPr/>
        <a:lstStyle/>
        <a:p>
          <a:endParaRPr lang="en-US"/>
        </a:p>
      </dgm:t>
    </dgm:pt>
    <dgm:pt modelId="{FC9D9963-DD3B-49BC-90C8-4FF942A1461C}" type="pres">
      <dgm:prSet presAssocID="{3E8D012B-5D23-4FA8-B9B9-EDA81B91D77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C787E-D040-4A69-8CE9-2807920322EC}" type="pres">
      <dgm:prSet presAssocID="{3E8D012B-5D23-4FA8-B9B9-EDA81B91D773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28D1129-4612-4719-89A9-15145D281F24}" type="presOf" srcId="{C933210F-5BEE-4E6D-B5FC-E837D7BB98B6}" destId="{992BEA99-BACD-452D-90B1-D30C6AB24757}" srcOrd="1" destOrd="0" presId="urn:microsoft.com/office/officeart/2005/8/layout/matrix1"/>
    <dgm:cxn modelId="{889905E9-4D1D-4708-828C-48DB4C8FDD2D}" type="presOf" srcId="{56DE2753-64DB-4720-BB45-E48D993B5569}" destId="{8421220E-2DE2-473A-A0E0-D6658023C5A9}" srcOrd="1" destOrd="0" presId="urn:microsoft.com/office/officeart/2005/8/layout/matrix1"/>
    <dgm:cxn modelId="{E1938393-8D41-4600-8D5E-804AB339EDF8}" type="presOf" srcId="{00A3AF4B-B69E-4702-B3F8-FB895F5290B8}" destId="{AC3170EC-6529-4ADD-AE5C-9661B1D93391}" srcOrd="0" destOrd="0" presId="urn:microsoft.com/office/officeart/2005/8/layout/matrix1"/>
    <dgm:cxn modelId="{89F439A1-3972-4B3E-A161-A3C4F78F8A47}" type="presOf" srcId="{EDA0C60C-14C3-4F7A-8899-A6BD5D222627}" destId="{46AB8F01-DF9D-4D0A-88FD-A577D6075096}" srcOrd="0" destOrd="0" presId="urn:microsoft.com/office/officeart/2005/8/layout/matrix1"/>
    <dgm:cxn modelId="{477749DC-A366-4B33-BD80-F30B486168CA}" srcId="{2DDE5876-8A7F-4D80-A3DB-A473F8605AB6}" destId="{56DE2753-64DB-4720-BB45-E48D993B5569}" srcOrd="0" destOrd="0" parTransId="{0F89C4BF-6BAE-463D-A9D4-ACCDC5775502}" sibTransId="{36F259DA-91BE-4966-9E8B-21A017594859}"/>
    <dgm:cxn modelId="{582DBB6D-113A-4992-93C5-25E10FB65D7C}" srcId="{2DDE5876-8A7F-4D80-A3DB-A473F8605AB6}" destId="{EDA0C60C-14C3-4F7A-8899-A6BD5D222627}" srcOrd="2" destOrd="0" parTransId="{CAE680E5-8A95-4AD2-895E-035420AC8434}" sibTransId="{45A885F9-1645-41A6-8D5B-661E087B5884}"/>
    <dgm:cxn modelId="{E4A24C6E-1962-418E-9684-AB50E8F4DA2A}" type="presOf" srcId="{2DDE5876-8A7F-4D80-A3DB-A473F8605AB6}" destId="{43CC787E-D040-4A69-8CE9-2807920322EC}" srcOrd="0" destOrd="0" presId="urn:microsoft.com/office/officeart/2005/8/layout/matrix1"/>
    <dgm:cxn modelId="{47AADCE9-8A3E-4F76-BADE-DA6C70AC32A8}" type="presOf" srcId="{EDA0C60C-14C3-4F7A-8899-A6BD5D222627}" destId="{A93F076F-5EBE-4E5D-93AD-8BB464FC664B}" srcOrd="1" destOrd="0" presId="urn:microsoft.com/office/officeart/2005/8/layout/matrix1"/>
    <dgm:cxn modelId="{BA639DEC-7568-40AE-A293-EC5E4D938758}" type="presOf" srcId="{3E8D012B-5D23-4FA8-B9B9-EDA81B91D773}" destId="{65FDCE34-336D-434F-AF54-AE7FC77FCDE0}" srcOrd="0" destOrd="0" presId="urn:microsoft.com/office/officeart/2005/8/layout/matrix1"/>
    <dgm:cxn modelId="{1C197100-EDBC-4E20-A481-A44F7233EC78}" srcId="{2DDE5876-8A7F-4D80-A3DB-A473F8605AB6}" destId="{00A3AF4B-B69E-4702-B3F8-FB895F5290B8}" srcOrd="3" destOrd="0" parTransId="{D6145386-D2F7-4906-A3CF-F5A15AEC4948}" sibTransId="{E31AEE24-1FAA-43B1-ABE7-1B1C4EF63FCB}"/>
    <dgm:cxn modelId="{D70FDCF5-FB80-49B5-A000-F2D57EEF45F7}" type="presOf" srcId="{00A3AF4B-B69E-4702-B3F8-FB895F5290B8}" destId="{FC9D9963-DD3B-49BC-90C8-4FF942A1461C}" srcOrd="1" destOrd="0" presId="urn:microsoft.com/office/officeart/2005/8/layout/matrix1"/>
    <dgm:cxn modelId="{ECECA190-602C-440D-9968-8C09AAAA86CD}" srcId="{2DDE5876-8A7F-4D80-A3DB-A473F8605AB6}" destId="{C933210F-5BEE-4E6D-B5FC-E837D7BB98B6}" srcOrd="1" destOrd="0" parTransId="{C1DCB5D9-613C-4095-B501-0FDD49052D62}" sibTransId="{CF8D2C08-D946-4E85-971B-3DB188352CF6}"/>
    <dgm:cxn modelId="{216A0697-DDA0-42CA-A7A4-A26DA7B6F784}" type="presOf" srcId="{56DE2753-64DB-4720-BB45-E48D993B5569}" destId="{658D467E-9480-4971-A28D-624161E92D3F}" srcOrd="0" destOrd="0" presId="urn:microsoft.com/office/officeart/2005/8/layout/matrix1"/>
    <dgm:cxn modelId="{21FE8822-9C45-4769-8A69-569E73727F91}" srcId="{3E8D012B-5D23-4FA8-B9B9-EDA81B91D773}" destId="{2DDE5876-8A7F-4D80-A3DB-A473F8605AB6}" srcOrd="0" destOrd="0" parTransId="{3F659FFF-8E23-4AC3-9535-3DFBB1FA85B1}" sibTransId="{BF2E5BC7-7EC6-4294-AAE4-5AE44F48A79B}"/>
    <dgm:cxn modelId="{FC666E15-D869-4195-9860-6DC5D302FA85}" type="presOf" srcId="{C933210F-5BEE-4E6D-B5FC-E837D7BB98B6}" destId="{0F5CDEB0-85A4-417F-827F-08C7CEB3373D}" srcOrd="0" destOrd="0" presId="urn:microsoft.com/office/officeart/2005/8/layout/matrix1"/>
    <dgm:cxn modelId="{B70CCB81-4107-4D09-8A05-C07FD3F3E303}" type="presParOf" srcId="{65FDCE34-336D-434F-AF54-AE7FC77FCDE0}" destId="{A41D35F7-A031-4E71-B74F-77B187A39500}" srcOrd="0" destOrd="0" presId="urn:microsoft.com/office/officeart/2005/8/layout/matrix1"/>
    <dgm:cxn modelId="{72135713-528D-42DF-AB73-A2E505DC4C11}" type="presParOf" srcId="{A41D35F7-A031-4E71-B74F-77B187A39500}" destId="{658D467E-9480-4971-A28D-624161E92D3F}" srcOrd="0" destOrd="0" presId="urn:microsoft.com/office/officeart/2005/8/layout/matrix1"/>
    <dgm:cxn modelId="{739D24B9-8235-48CD-AA02-4BEE18EBA449}" type="presParOf" srcId="{A41D35F7-A031-4E71-B74F-77B187A39500}" destId="{8421220E-2DE2-473A-A0E0-D6658023C5A9}" srcOrd="1" destOrd="0" presId="urn:microsoft.com/office/officeart/2005/8/layout/matrix1"/>
    <dgm:cxn modelId="{70D480C2-2CE7-4E0C-9664-0B0F7CA19653}" type="presParOf" srcId="{A41D35F7-A031-4E71-B74F-77B187A39500}" destId="{0F5CDEB0-85A4-417F-827F-08C7CEB3373D}" srcOrd="2" destOrd="0" presId="urn:microsoft.com/office/officeart/2005/8/layout/matrix1"/>
    <dgm:cxn modelId="{47804CF7-73BD-4D6D-BCDB-7D64121A1238}" type="presParOf" srcId="{A41D35F7-A031-4E71-B74F-77B187A39500}" destId="{992BEA99-BACD-452D-90B1-D30C6AB24757}" srcOrd="3" destOrd="0" presId="urn:microsoft.com/office/officeart/2005/8/layout/matrix1"/>
    <dgm:cxn modelId="{527801E8-9BBE-4D5C-A9E1-E8EF1C44AE52}" type="presParOf" srcId="{A41D35F7-A031-4E71-B74F-77B187A39500}" destId="{46AB8F01-DF9D-4D0A-88FD-A577D6075096}" srcOrd="4" destOrd="0" presId="urn:microsoft.com/office/officeart/2005/8/layout/matrix1"/>
    <dgm:cxn modelId="{7F60E38E-F652-49A4-8236-2511684794FB}" type="presParOf" srcId="{A41D35F7-A031-4E71-B74F-77B187A39500}" destId="{A93F076F-5EBE-4E5D-93AD-8BB464FC664B}" srcOrd="5" destOrd="0" presId="urn:microsoft.com/office/officeart/2005/8/layout/matrix1"/>
    <dgm:cxn modelId="{5A5200FD-325A-4DDF-A92C-0D3A5AA0EBF3}" type="presParOf" srcId="{A41D35F7-A031-4E71-B74F-77B187A39500}" destId="{AC3170EC-6529-4ADD-AE5C-9661B1D93391}" srcOrd="6" destOrd="0" presId="urn:microsoft.com/office/officeart/2005/8/layout/matrix1"/>
    <dgm:cxn modelId="{CF74E8AB-43DB-4FF0-9819-AB1E4B05A664}" type="presParOf" srcId="{A41D35F7-A031-4E71-B74F-77B187A39500}" destId="{FC9D9963-DD3B-49BC-90C8-4FF942A1461C}" srcOrd="7" destOrd="0" presId="urn:microsoft.com/office/officeart/2005/8/layout/matrix1"/>
    <dgm:cxn modelId="{A1564106-E2A6-4806-9884-B1CBF09D1EB3}" type="presParOf" srcId="{65FDCE34-336D-434F-AF54-AE7FC77FCDE0}" destId="{43CC787E-D040-4A69-8CE9-2807920322EC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F6E5CB-9F21-4433-950F-F84F8F08BC6F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E2DBF9-EBBF-4834-B89C-DA12A9B41223}">
      <dgm:prSet custT="1"/>
      <dgm:spPr/>
      <dgm:t>
        <a:bodyPr/>
        <a:lstStyle/>
        <a:p>
          <a:pPr rtl="0"/>
          <a:r>
            <a:rPr lang="en-US" sz="2800" b="1" dirty="0" smtClean="0"/>
            <a:t>Focus Areas</a:t>
          </a:r>
          <a:endParaRPr lang="en-IN" sz="4600" dirty="0"/>
        </a:p>
      </dgm:t>
    </dgm:pt>
    <dgm:pt modelId="{AC7CCCF3-1628-4433-933D-FEF54724676B}" type="parTrans" cxnId="{2226904B-B619-4520-BAE2-A527E8E6E532}">
      <dgm:prSet/>
      <dgm:spPr/>
      <dgm:t>
        <a:bodyPr/>
        <a:lstStyle/>
        <a:p>
          <a:endParaRPr lang="en-US"/>
        </a:p>
      </dgm:t>
    </dgm:pt>
    <dgm:pt modelId="{3276A691-3C37-4601-BCA8-8912372EFEFB}" type="sibTrans" cxnId="{2226904B-B619-4520-BAE2-A527E8E6E532}">
      <dgm:prSet/>
      <dgm:spPr/>
      <dgm:t>
        <a:bodyPr/>
        <a:lstStyle/>
        <a:p>
          <a:endParaRPr lang="en-US"/>
        </a:p>
      </dgm:t>
    </dgm:pt>
    <dgm:pt modelId="{6810E413-3CEF-407E-B02E-81A21AF4C396}">
      <dgm:prSet/>
      <dgm:spPr/>
      <dgm:t>
        <a:bodyPr/>
        <a:lstStyle/>
        <a:p>
          <a:pPr rtl="0"/>
          <a:r>
            <a:rPr lang="en-US" b="1" dirty="0" smtClean="0"/>
            <a:t>To build Awareness on benefits of electric vehicles </a:t>
          </a:r>
          <a:endParaRPr lang="en-IN" dirty="0"/>
        </a:p>
      </dgm:t>
    </dgm:pt>
    <dgm:pt modelId="{33118AE8-505D-4EB9-81F6-A7B8B3ECE7CD}" type="parTrans" cxnId="{3B1431FA-B8C8-4ED3-A7A1-786CCB8E3EA9}">
      <dgm:prSet/>
      <dgm:spPr/>
      <dgm:t>
        <a:bodyPr/>
        <a:lstStyle/>
        <a:p>
          <a:endParaRPr lang="en-US"/>
        </a:p>
      </dgm:t>
    </dgm:pt>
    <dgm:pt modelId="{E22823C9-9C81-492E-A2ED-1A4679AF9C1F}" type="sibTrans" cxnId="{3B1431FA-B8C8-4ED3-A7A1-786CCB8E3EA9}">
      <dgm:prSet/>
      <dgm:spPr/>
      <dgm:t>
        <a:bodyPr/>
        <a:lstStyle/>
        <a:p>
          <a:endParaRPr lang="en-US"/>
        </a:p>
      </dgm:t>
    </dgm:pt>
    <dgm:pt modelId="{D7B8E3AD-EE87-4D53-BD73-6B964BEA2528}">
      <dgm:prSet/>
      <dgm:spPr/>
      <dgm:t>
        <a:bodyPr/>
        <a:lstStyle/>
        <a:p>
          <a:pPr rtl="0"/>
          <a:r>
            <a:rPr lang="en-US" smtClean="0"/>
            <a:t>Run a campaign that tracks vehicle pollution and share data for a specified period</a:t>
          </a:r>
          <a:endParaRPr lang="en-IN"/>
        </a:p>
      </dgm:t>
    </dgm:pt>
    <dgm:pt modelId="{78BFD20D-BE3B-4666-A71B-20C3E89CC3B9}" type="parTrans" cxnId="{FF1F5007-9C47-4260-87D6-232B16040F3B}">
      <dgm:prSet/>
      <dgm:spPr/>
      <dgm:t>
        <a:bodyPr/>
        <a:lstStyle/>
        <a:p>
          <a:endParaRPr lang="en-US"/>
        </a:p>
      </dgm:t>
    </dgm:pt>
    <dgm:pt modelId="{8C898892-EE26-478E-ACB3-F7ABC2AAF7E2}" type="sibTrans" cxnId="{FF1F5007-9C47-4260-87D6-232B16040F3B}">
      <dgm:prSet/>
      <dgm:spPr/>
      <dgm:t>
        <a:bodyPr/>
        <a:lstStyle/>
        <a:p>
          <a:endParaRPr lang="en-US"/>
        </a:p>
      </dgm:t>
    </dgm:pt>
    <dgm:pt modelId="{21CC649F-DE72-490C-B153-AD82F8ACE670}">
      <dgm:prSet/>
      <dgm:spPr/>
      <dgm:t>
        <a:bodyPr/>
        <a:lstStyle/>
        <a:p>
          <a:pPr rtl="0"/>
          <a:r>
            <a:rPr lang="en-US" smtClean="0"/>
            <a:t>Drive social messages around vehicle pollution, scrappage of old vehicles and tracking emission </a:t>
          </a:r>
          <a:endParaRPr lang="en-IN"/>
        </a:p>
      </dgm:t>
    </dgm:pt>
    <dgm:pt modelId="{25A5137A-8876-4EAD-A25B-C5C162DE10CC}" type="parTrans" cxnId="{B3F9BF24-349B-4AF3-B821-0506EB311D2C}">
      <dgm:prSet/>
      <dgm:spPr/>
      <dgm:t>
        <a:bodyPr/>
        <a:lstStyle/>
        <a:p>
          <a:endParaRPr lang="en-US"/>
        </a:p>
      </dgm:t>
    </dgm:pt>
    <dgm:pt modelId="{68947224-9CAA-4108-86B5-B2397E0D2B29}" type="sibTrans" cxnId="{B3F9BF24-349B-4AF3-B821-0506EB311D2C}">
      <dgm:prSet/>
      <dgm:spPr/>
      <dgm:t>
        <a:bodyPr/>
        <a:lstStyle/>
        <a:p>
          <a:endParaRPr lang="en-US"/>
        </a:p>
      </dgm:t>
    </dgm:pt>
    <dgm:pt modelId="{65364747-55C8-4085-BCE3-163E636ED303}">
      <dgm:prSet/>
      <dgm:spPr/>
      <dgm:t>
        <a:bodyPr/>
        <a:lstStyle/>
        <a:p>
          <a:pPr rtl="0"/>
          <a:r>
            <a:rPr lang="en-US" b="1" smtClean="0"/>
            <a:t>Focus on reaffirming the need for Sustainable Electric Mobility</a:t>
          </a:r>
          <a:endParaRPr lang="en-IN"/>
        </a:p>
      </dgm:t>
    </dgm:pt>
    <dgm:pt modelId="{69EFEDD3-62E9-4BA7-BB23-E1946A710250}" type="parTrans" cxnId="{079E8BB2-6629-4113-BF7B-587E56CE4B0C}">
      <dgm:prSet/>
      <dgm:spPr/>
      <dgm:t>
        <a:bodyPr/>
        <a:lstStyle/>
        <a:p>
          <a:endParaRPr lang="en-US"/>
        </a:p>
      </dgm:t>
    </dgm:pt>
    <dgm:pt modelId="{188563D4-6257-485A-A204-F0F1AF75D3A6}" type="sibTrans" cxnId="{079E8BB2-6629-4113-BF7B-587E56CE4B0C}">
      <dgm:prSet/>
      <dgm:spPr/>
      <dgm:t>
        <a:bodyPr/>
        <a:lstStyle/>
        <a:p>
          <a:endParaRPr lang="en-US"/>
        </a:p>
      </dgm:t>
    </dgm:pt>
    <dgm:pt modelId="{78FDF56F-7A1B-4D91-8264-CAAC78158B49}">
      <dgm:prSet/>
      <dgm:spPr/>
      <dgm:t>
        <a:bodyPr/>
        <a:lstStyle/>
        <a:p>
          <a:pPr rtl="0"/>
          <a:r>
            <a:rPr lang="en-US" b="1" smtClean="0"/>
            <a:t>Propose a EV prototype which  helps in sustainable environment  </a:t>
          </a:r>
          <a:endParaRPr lang="en-IN"/>
        </a:p>
      </dgm:t>
    </dgm:pt>
    <dgm:pt modelId="{35841455-A7EE-449E-88F4-6621EE1FA881}" type="parTrans" cxnId="{F61F0EB3-93AF-431A-AE86-2FFB6FDC47F2}">
      <dgm:prSet/>
      <dgm:spPr/>
      <dgm:t>
        <a:bodyPr/>
        <a:lstStyle/>
        <a:p>
          <a:endParaRPr lang="en-US"/>
        </a:p>
      </dgm:t>
    </dgm:pt>
    <dgm:pt modelId="{1B219A8E-4EC8-438E-9652-2AF0E7B2F2F6}" type="sibTrans" cxnId="{F61F0EB3-93AF-431A-AE86-2FFB6FDC47F2}">
      <dgm:prSet/>
      <dgm:spPr/>
      <dgm:t>
        <a:bodyPr/>
        <a:lstStyle/>
        <a:p>
          <a:endParaRPr lang="en-US"/>
        </a:p>
      </dgm:t>
    </dgm:pt>
    <dgm:pt modelId="{706F5BD7-D4D4-4B78-B1FB-9C2C86608C9A}">
      <dgm:prSet/>
      <dgm:spPr/>
      <dgm:t>
        <a:bodyPr/>
        <a:lstStyle/>
        <a:p>
          <a:pPr rtl="0"/>
          <a:r>
            <a:rPr lang="en-US" smtClean="0"/>
            <a:t>Help implement ‘remote sensing’ in select model city and extend it to other key cities like NCR - Tie-up with  engineering colloeges  &amp; State Government</a:t>
          </a:r>
          <a:endParaRPr lang="en-IN"/>
        </a:p>
      </dgm:t>
    </dgm:pt>
    <dgm:pt modelId="{397E0176-C871-490A-8524-1FCF9553485B}" type="parTrans" cxnId="{C9C7DCD6-7957-4F08-97B7-635B9027517E}">
      <dgm:prSet/>
      <dgm:spPr/>
      <dgm:t>
        <a:bodyPr/>
        <a:lstStyle/>
        <a:p>
          <a:endParaRPr lang="en-US"/>
        </a:p>
      </dgm:t>
    </dgm:pt>
    <dgm:pt modelId="{3D454771-F55B-420C-BA58-F913EC831A9A}" type="sibTrans" cxnId="{C9C7DCD6-7957-4F08-97B7-635B9027517E}">
      <dgm:prSet/>
      <dgm:spPr/>
      <dgm:t>
        <a:bodyPr/>
        <a:lstStyle/>
        <a:p>
          <a:endParaRPr lang="en-US"/>
        </a:p>
      </dgm:t>
    </dgm:pt>
    <dgm:pt modelId="{955E2F18-6088-4B8E-86C3-4EAD77C20A2E}" type="pres">
      <dgm:prSet presAssocID="{65F6E5CB-9F21-4433-950F-F84F8F08BC6F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5398A2-7485-434F-85A4-F4414BEFB11D}" type="pres">
      <dgm:prSet presAssocID="{33E2DBF9-EBBF-4834-B89C-DA12A9B41223}" presName="vertOne" presStyleCnt="0"/>
      <dgm:spPr/>
    </dgm:pt>
    <dgm:pt modelId="{7CF16222-649F-4AE4-853F-45368CB3A534}" type="pres">
      <dgm:prSet presAssocID="{33E2DBF9-EBBF-4834-B89C-DA12A9B41223}" presName="txOne" presStyleLbl="node0" presStyleIdx="0" presStyleCnt="1" custLinFactNeighborX="-159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A28F61-D3CB-4B0D-A01F-D1EFCFAA9B3F}" type="pres">
      <dgm:prSet presAssocID="{33E2DBF9-EBBF-4834-B89C-DA12A9B41223}" presName="parTransOne" presStyleCnt="0"/>
      <dgm:spPr/>
    </dgm:pt>
    <dgm:pt modelId="{F2120086-1DEA-4833-96ED-4F7AD4135BAB}" type="pres">
      <dgm:prSet presAssocID="{33E2DBF9-EBBF-4834-B89C-DA12A9B41223}" presName="horzOne" presStyleCnt="0"/>
      <dgm:spPr/>
    </dgm:pt>
    <dgm:pt modelId="{694E7C5D-A460-4C06-8F7C-53830E4D5166}" type="pres">
      <dgm:prSet presAssocID="{6810E413-3CEF-407E-B02E-81A21AF4C396}" presName="vertTwo" presStyleCnt="0"/>
      <dgm:spPr/>
    </dgm:pt>
    <dgm:pt modelId="{F2282E3C-8779-47F3-BAFE-D574FA4429F5}" type="pres">
      <dgm:prSet presAssocID="{6810E413-3CEF-407E-B02E-81A21AF4C396}" presName="txTwo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6180F-4525-45DF-800E-B3FA29999ADA}" type="pres">
      <dgm:prSet presAssocID="{6810E413-3CEF-407E-B02E-81A21AF4C396}" presName="horzTwo" presStyleCnt="0"/>
      <dgm:spPr/>
    </dgm:pt>
    <dgm:pt modelId="{14CD497D-61E0-49FE-AB15-407A95BF7874}" type="pres">
      <dgm:prSet presAssocID="{E22823C9-9C81-492E-A2ED-1A4679AF9C1F}" presName="sibSpaceTwo" presStyleCnt="0"/>
      <dgm:spPr/>
    </dgm:pt>
    <dgm:pt modelId="{DAE18A3E-0086-4516-8FA7-06C8470738CB}" type="pres">
      <dgm:prSet presAssocID="{D7B8E3AD-EE87-4D53-BD73-6B964BEA2528}" presName="vertTwo" presStyleCnt="0"/>
      <dgm:spPr/>
    </dgm:pt>
    <dgm:pt modelId="{B17DE69B-A597-498A-9546-38D564C07FCE}" type="pres">
      <dgm:prSet presAssocID="{D7B8E3AD-EE87-4D53-BD73-6B964BEA2528}" presName="txTwo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0547A9A-75E4-4B11-8128-04D7E16FBBE4}" type="pres">
      <dgm:prSet presAssocID="{D7B8E3AD-EE87-4D53-BD73-6B964BEA2528}" presName="horzTwo" presStyleCnt="0"/>
      <dgm:spPr/>
    </dgm:pt>
    <dgm:pt modelId="{EEF307C3-92B7-4704-AC91-24DA5D523C18}" type="pres">
      <dgm:prSet presAssocID="{8C898892-EE26-478E-ACB3-F7ABC2AAF7E2}" presName="sibSpaceTwo" presStyleCnt="0"/>
      <dgm:spPr/>
    </dgm:pt>
    <dgm:pt modelId="{444835D0-BACB-4CE2-A67A-E542C0070ABB}" type="pres">
      <dgm:prSet presAssocID="{21CC649F-DE72-490C-B153-AD82F8ACE670}" presName="vertTwo" presStyleCnt="0"/>
      <dgm:spPr/>
    </dgm:pt>
    <dgm:pt modelId="{DEF96FBB-A8DE-4CE8-A0AD-6182928F0EB5}" type="pres">
      <dgm:prSet presAssocID="{21CC649F-DE72-490C-B153-AD82F8ACE670}" presName="txTwo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204D2-14EC-4B3C-9822-25D5C66D1550}" type="pres">
      <dgm:prSet presAssocID="{21CC649F-DE72-490C-B153-AD82F8ACE670}" presName="horzTwo" presStyleCnt="0"/>
      <dgm:spPr/>
    </dgm:pt>
    <dgm:pt modelId="{90710F1F-D0D6-459C-B580-7240749D98A7}" type="pres">
      <dgm:prSet presAssocID="{68947224-9CAA-4108-86B5-B2397E0D2B29}" presName="sibSpaceTwo" presStyleCnt="0"/>
      <dgm:spPr/>
    </dgm:pt>
    <dgm:pt modelId="{774FD79E-F8FF-4723-9365-AE3CE35803B3}" type="pres">
      <dgm:prSet presAssocID="{65364747-55C8-4085-BCE3-163E636ED303}" presName="vertTwo" presStyleCnt="0"/>
      <dgm:spPr/>
    </dgm:pt>
    <dgm:pt modelId="{DB6D9B4D-4049-4DF1-B0DE-998E4ED25FF9}" type="pres">
      <dgm:prSet presAssocID="{65364747-55C8-4085-BCE3-163E636ED303}" presName="txTwo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B4DED3-72D3-4533-AAB7-75BCDE1DEBC9}" type="pres">
      <dgm:prSet presAssocID="{65364747-55C8-4085-BCE3-163E636ED303}" presName="horzTwo" presStyleCnt="0"/>
      <dgm:spPr/>
    </dgm:pt>
    <dgm:pt modelId="{414276F1-8DE6-4BD1-96AE-09F26506FAE6}" type="pres">
      <dgm:prSet presAssocID="{188563D4-6257-485A-A204-F0F1AF75D3A6}" presName="sibSpaceTwo" presStyleCnt="0"/>
      <dgm:spPr/>
    </dgm:pt>
    <dgm:pt modelId="{37B9D5D9-3F48-4C61-880B-493FCEB84955}" type="pres">
      <dgm:prSet presAssocID="{78FDF56F-7A1B-4D91-8264-CAAC78158B49}" presName="vertTwo" presStyleCnt="0"/>
      <dgm:spPr/>
    </dgm:pt>
    <dgm:pt modelId="{F7900FC6-FA27-43EF-8E35-3D2A63814BE3}" type="pres">
      <dgm:prSet presAssocID="{78FDF56F-7A1B-4D91-8264-CAAC78158B49}" presName="txTwo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39E51C-3EB6-4FD9-A599-23A023D6DB53}" type="pres">
      <dgm:prSet presAssocID="{78FDF56F-7A1B-4D91-8264-CAAC78158B49}" presName="horzTwo" presStyleCnt="0"/>
      <dgm:spPr/>
    </dgm:pt>
    <dgm:pt modelId="{14F4C539-D626-40B2-9816-83299236EBDE}" type="pres">
      <dgm:prSet presAssocID="{1B219A8E-4EC8-438E-9652-2AF0E7B2F2F6}" presName="sibSpaceTwo" presStyleCnt="0"/>
      <dgm:spPr/>
    </dgm:pt>
    <dgm:pt modelId="{409DB6CE-70E7-4177-9525-54412A067BDA}" type="pres">
      <dgm:prSet presAssocID="{706F5BD7-D4D4-4B78-B1FB-9C2C86608C9A}" presName="vertTwo" presStyleCnt="0"/>
      <dgm:spPr/>
    </dgm:pt>
    <dgm:pt modelId="{2C2538CB-B339-4188-805D-4993B50B5E4E}" type="pres">
      <dgm:prSet presAssocID="{706F5BD7-D4D4-4B78-B1FB-9C2C86608C9A}" presName="txTwo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303000-2716-4BE2-8C75-89F4AFCB6BEB}" type="pres">
      <dgm:prSet presAssocID="{706F5BD7-D4D4-4B78-B1FB-9C2C86608C9A}" presName="horzTwo" presStyleCnt="0"/>
      <dgm:spPr/>
    </dgm:pt>
  </dgm:ptLst>
  <dgm:cxnLst>
    <dgm:cxn modelId="{100A3D3D-7D51-4DDF-8163-116C95E01BA6}" type="presOf" srcId="{21CC649F-DE72-490C-B153-AD82F8ACE670}" destId="{DEF96FBB-A8DE-4CE8-A0AD-6182928F0EB5}" srcOrd="0" destOrd="0" presId="urn:microsoft.com/office/officeart/2005/8/layout/hierarchy4"/>
    <dgm:cxn modelId="{C9C7DCD6-7957-4F08-97B7-635B9027517E}" srcId="{33E2DBF9-EBBF-4834-B89C-DA12A9B41223}" destId="{706F5BD7-D4D4-4B78-B1FB-9C2C86608C9A}" srcOrd="5" destOrd="0" parTransId="{397E0176-C871-490A-8524-1FCF9553485B}" sibTransId="{3D454771-F55B-420C-BA58-F913EC831A9A}"/>
    <dgm:cxn modelId="{475E5E6E-DE7F-43A5-A1C0-EDCAADF0E633}" type="presOf" srcId="{65364747-55C8-4085-BCE3-163E636ED303}" destId="{DB6D9B4D-4049-4DF1-B0DE-998E4ED25FF9}" srcOrd="0" destOrd="0" presId="urn:microsoft.com/office/officeart/2005/8/layout/hierarchy4"/>
    <dgm:cxn modelId="{4BFCAC99-B88C-4CAB-9D44-666F7A82E7FE}" type="presOf" srcId="{D7B8E3AD-EE87-4D53-BD73-6B964BEA2528}" destId="{B17DE69B-A597-498A-9546-38D564C07FCE}" srcOrd="0" destOrd="0" presId="urn:microsoft.com/office/officeart/2005/8/layout/hierarchy4"/>
    <dgm:cxn modelId="{BC012F88-E22B-46E0-AF9E-9E9B72C40AD7}" type="presOf" srcId="{33E2DBF9-EBBF-4834-B89C-DA12A9B41223}" destId="{7CF16222-649F-4AE4-853F-45368CB3A534}" srcOrd="0" destOrd="0" presId="urn:microsoft.com/office/officeart/2005/8/layout/hierarchy4"/>
    <dgm:cxn modelId="{2226904B-B619-4520-BAE2-A527E8E6E532}" srcId="{65F6E5CB-9F21-4433-950F-F84F8F08BC6F}" destId="{33E2DBF9-EBBF-4834-B89C-DA12A9B41223}" srcOrd="0" destOrd="0" parTransId="{AC7CCCF3-1628-4433-933D-FEF54724676B}" sibTransId="{3276A691-3C37-4601-BCA8-8912372EFEFB}"/>
    <dgm:cxn modelId="{3B1431FA-B8C8-4ED3-A7A1-786CCB8E3EA9}" srcId="{33E2DBF9-EBBF-4834-B89C-DA12A9B41223}" destId="{6810E413-3CEF-407E-B02E-81A21AF4C396}" srcOrd="0" destOrd="0" parTransId="{33118AE8-505D-4EB9-81F6-A7B8B3ECE7CD}" sibTransId="{E22823C9-9C81-492E-A2ED-1A4679AF9C1F}"/>
    <dgm:cxn modelId="{38CC462C-2DDD-4BD8-8F00-E0BA8E31F8EA}" type="presOf" srcId="{78FDF56F-7A1B-4D91-8264-CAAC78158B49}" destId="{F7900FC6-FA27-43EF-8E35-3D2A63814BE3}" srcOrd="0" destOrd="0" presId="urn:microsoft.com/office/officeart/2005/8/layout/hierarchy4"/>
    <dgm:cxn modelId="{FF1F5007-9C47-4260-87D6-232B16040F3B}" srcId="{33E2DBF9-EBBF-4834-B89C-DA12A9B41223}" destId="{D7B8E3AD-EE87-4D53-BD73-6B964BEA2528}" srcOrd="1" destOrd="0" parTransId="{78BFD20D-BE3B-4666-A71B-20C3E89CC3B9}" sibTransId="{8C898892-EE26-478E-ACB3-F7ABC2AAF7E2}"/>
    <dgm:cxn modelId="{D4C2EBA2-0548-4DF3-9F5F-8336CEF9C41D}" type="presOf" srcId="{706F5BD7-D4D4-4B78-B1FB-9C2C86608C9A}" destId="{2C2538CB-B339-4188-805D-4993B50B5E4E}" srcOrd="0" destOrd="0" presId="urn:microsoft.com/office/officeart/2005/8/layout/hierarchy4"/>
    <dgm:cxn modelId="{C9BF9FED-C9F2-4241-854B-7FB6BF6A4A0D}" type="presOf" srcId="{6810E413-3CEF-407E-B02E-81A21AF4C396}" destId="{F2282E3C-8779-47F3-BAFE-D574FA4429F5}" srcOrd="0" destOrd="0" presId="urn:microsoft.com/office/officeart/2005/8/layout/hierarchy4"/>
    <dgm:cxn modelId="{B3F9BF24-349B-4AF3-B821-0506EB311D2C}" srcId="{33E2DBF9-EBBF-4834-B89C-DA12A9B41223}" destId="{21CC649F-DE72-490C-B153-AD82F8ACE670}" srcOrd="2" destOrd="0" parTransId="{25A5137A-8876-4EAD-A25B-C5C162DE10CC}" sibTransId="{68947224-9CAA-4108-86B5-B2397E0D2B29}"/>
    <dgm:cxn modelId="{F61F0EB3-93AF-431A-AE86-2FFB6FDC47F2}" srcId="{33E2DBF9-EBBF-4834-B89C-DA12A9B41223}" destId="{78FDF56F-7A1B-4D91-8264-CAAC78158B49}" srcOrd="4" destOrd="0" parTransId="{35841455-A7EE-449E-88F4-6621EE1FA881}" sibTransId="{1B219A8E-4EC8-438E-9652-2AF0E7B2F2F6}"/>
    <dgm:cxn modelId="{22D19BB3-87ED-46F9-8423-419F781100CF}" type="presOf" srcId="{65F6E5CB-9F21-4433-950F-F84F8F08BC6F}" destId="{955E2F18-6088-4B8E-86C3-4EAD77C20A2E}" srcOrd="0" destOrd="0" presId="urn:microsoft.com/office/officeart/2005/8/layout/hierarchy4"/>
    <dgm:cxn modelId="{079E8BB2-6629-4113-BF7B-587E56CE4B0C}" srcId="{33E2DBF9-EBBF-4834-B89C-DA12A9B41223}" destId="{65364747-55C8-4085-BCE3-163E636ED303}" srcOrd="3" destOrd="0" parTransId="{69EFEDD3-62E9-4BA7-BB23-E1946A710250}" sibTransId="{188563D4-6257-485A-A204-F0F1AF75D3A6}"/>
    <dgm:cxn modelId="{FEA3B465-2324-457D-8C4B-F81ACEE9863F}" type="presParOf" srcId="{955E2F18-6088-4B8E-86C3-4EAD77C20A2E}" destId="{BA5398A2-7485-434F-85A4-F4414BEFB11D}" srcOrd="0" destOrd="0" presId="urn:microsoft.com/office/officeart/2005/8/layout/hierarchy4"/>
    <dgm:cxn modelId="{FE9A6A6D-62A9-43C0-B9A2-7E304514CB02}" type="presParOf" srcId="{BA5398A2-7485-434F-85A4-F4414BEFB11D}" destId="{7CF16222-649F-4AE4-853F-45368CB3A534}" srcOrd="0" destOrd="0" presId="urn:microsoft.com/office/officeart/2005/8/layout/hierarchy4"/>
    <dgm:cxn modelId="{102A823E-E6C0-4A62-B6A3-AAB8E952540E}" type="presParOf" srcId="{BA5398A2-7485-434F-85A4-F4414BEFB11D}" destId="{54A28F61-D3CB-4B0D-A01F-D1EFCFAA9B3F}" srcOrd="1" destOrd="0" presId="urn:microsoft.com/office/officeart/2005/8/layout/hierarchy4"/>
    <dgm:cxn modelId="{EFA9B1AA-A8CC-4AC2-B684-145DD129AA14}" type="presParOf" srcId="{BA5398A2-7485-434F-85A4-F4414BEFB11D}" destId="{F2120086-1DEA-4833-96ED-4F7AD4135BAB}" srcOrd="2" destOrd="0" presId="urn:microsoft.com/office/officeart/2005/8/layout/hierarchy4"/>
    <dgm:cxn modelId="{261DC178-EFED-4973-9A44-0CE6EB3E7E20}" type="presParOf" srcId="{F2120086-1DEA-4833-96ED-4F7AD4135BAB}" destId="{694E7C5D-A460-4C06-8F7C-53830E4D5166}" srcOrd="0" destOrd="0" presId="urn:microsoft.com/office/officeart/2005/8/layout/hierarchy4"/>
    <dgm:cxn modelId="{7EB95B0C-864E-4252-9B61-F9BE6210F674}" type="presParOf" srcId="{694E7C5D-A460-4C06-8F7C-53830E4D5166}" destId="{F2282E3C-8779-47F3-BAFE-D574FA4429F5}" srcOrd="0" destOrd="0" presId="urn:microsoft.com/office/officeart/2005/8/layout/hierarchy4"/>
    <dgm:cxn modelId="{582EC248-F3E7-47CB-9D33-B2DFDDCD7F5C}" type="presParOf" srcId="{694E7C5D-A460-4C06-8F7C-53830E4D5166}" destId="{3FF6180F-4525-45DF-800E-B3FA29999ADA}" srcOrd="1" destOrd="0" presId="urn:microsoft.com/office/officeart/2005/8/layout/hierarchy4"/>
    <dgm:cxn modelId="{4894FB44-45D7-43FA-BE1C-9661AB3E902C}" type="presParOf" srcId="{F2120086-1DEA-4833-96ED-4F7AD4135BAB}" destId="{14CD497D-61E0-49FE-AB15-407A95BF7874}" srcOrd="1" destOrd="0" presId="urn:microsoft.com/office/officeart/2005/8/layout/hierarchy4"/>
    <dgm:cxn modelId="{F2AE2EB7-D6F9-460C-BD6F-987F6227EB21}" type="presParOf" srcId="{F2120086-1DEA-4833-96ED-4F7AD4135BAB}" destId="{DAE18A3E-0086-4516-8FA7-06C8470738CB}" srcOrd="2" destOrd="0" presId="urn:microsoft.com/office/officeart/2005/8/layout/hierarchy4"/>
    <dgm:cxn modelId="{CC7227C8-AEC5-4CF7-A445-5CD6A61E4DB2}" type="presParOf" srcId="{DAE18A3E-0086-4516-8FA7-06C8470738CB}" destId="{B17DE69B-A597-498A-9546-38D564C07FCE}" srcOrd="0" destOrd="0" presId="urn:microsoft.com/office/officeart/2005/8/layout/hierarchy4"/>
    <dgm:cxn modelId="{0783EB09-B008-4ECC-8E6F-87B30B67CDD7}" type="presParOf" srcId="{DAE18A3E-0086-4516-8FA7-06C8470738CB}" destId="{B0547A9A-75E4-4B11-8128-04D7E16FBBE4}" srcOrd="1" destOrd="0" presId="urn:microsoft.com/office/officeart/2005/8/layout/hierarchy4"/>
    <dgm:cxn modelId="{4E605881-E131-4F07-849A-28D391735D30}" type="presParOf" srcId="{F2120086-1DEA-4833-96ED-4F7AD4135BAB}" destId="{EEF307C3-92B7-4704-AC91-24DA5D523C18}" srcOrd="3" destOrd="0" presId="urn:microsoft.com/office/officeart/2005/8/layout/hierarchy4"/>
    <dgm:cxn modelId="{8D18B782-8AFF-496A-A453-B6F551E59C66}" type="presParOf" srcId="{F2120086-1DEA-4833-96ED-4F7AD4135BAB}" destId="{444835D0-BACB-4CE2-A67A-E542C0070ABB}" srcOrd="4" destOrd="0" presId="urn:microsoft.com/office/officeart/2005/8/layout/hierarchy4"/>
    <dgm:cxn modelId="{58C2CE63-DA7A-4F79-BADE-9004D7D6F45F}" type="presParOf" srcId="{444835D0-BACB-4CE2-A67A-E542C0070ABB}" destId="{DEF96FBB-A8DE-4CE8-A0AD-6182928F0EB5}" srcOrd="0" destOrd="0" presId="urn:microsoft.com/office/officeart/2005/8/layout/hierarchy4"/>
    <dgm:cxn modelId="{53556230-B2F9-4781-AD94-9763BD4039B5}" type="presParOf" srcId="{444835D0-BACB-4CE2-A67A-E542C0070ABB}" destId="{5F8204D2-14EC-4B3C-9822-25D5C66D1550}" srcOrd="1" destOrd="0" presId="urn:microsoft.com/office/officeart/2005/8/layout/hierarchy4"/>
    <dgm:cxn modelId="{9D8F7151-2CD6-4C6E-9A0A-2B95E3356A06}" type="presParOf" srcId="{F2120086-1DEA-4833-96ED-4F7AD4135BAB}" destId="{90710F1F-D0D6-459C-B580-7240749D98A7}" srcOrd="5" destOrd="0" presId="urn:microsoft.com/office/officeart/2005/8/layout/hierarchy4"/>
    <dgm:cxn modelId="{FBA1AE44-5A6E-49F2-AC21-F82BD4C4DA67}" type="presParOf" srcId="{F2120086-1DEA-4833-96ED-4F7AD4135BAB}" destId="{774FD79E-F8FF-4723-9365-AE3CE35803B3}" srcOrd="6" destOrd="0" presId="urn:microsoft.com/office/officeart/2005/8/layout/hierarchy4"/>
    <dgm:cxn modelId="{CD87B07D-57E5-4E4E-847D-41C59745AC67}" type="presParOf" srcId="{774FD79E-F8FF-4723-9365-AE3CE35803B3}" destId="{DB6D9B4D-4049-4DF1-B0DE-998E4ED25FF9}" srcOrd="0" destOrd="0" presId="urn:microsoft.com/office/officeart/2005/8/layout/hierarchy4"/>
    <dgm:cxn modelId="{606880E0-2713-41F0-8660-8865C2FFDFC0}" type="presParOf" srcId="{774FD79E-F8FF-4723-9365-AE3CE35803B3}" destId="{1DB4DED3-72D3-4533-AAB7-75BCDE1DEBC9}" srcOrd="1" destOrd="0" presId="urn:microsoft.com/office/officeart/2005/8/layout/hierarchy4"/>
    <dgm:cxn modelId="{B5CCDA07-615C-4DFD-B54D-DC395963CA1F}" type="presParOf" srcId="{F2120086-1DEA-4833-96ED-4F7AD4135BAB}" destId="{414276F1-8DE6-4BD1-96AE-09F26506FAE6}" srcOrd="7" destOrd="0" presId="urn:microsoft.com/office/officeart/2005/8/layout/hierarchy4"/>
    <dgm:cxn modelId="{FA2C462D-57F8-47EF-A1EF-6C50ED53CE8B}" type="presParOf" srcId="{F2120086-1DEA-4833-96ED-4F7AD4135BAB}" destId="{37B9D5D9-3F48-4C61-880B-493FCEB84955}" srcOrd="8" destOrd="0" presId="urn:microsoft.com/office/officeart/2005/8/layout/hierarchy4"/>
    <dgm:cxn modelId="{109EC635-F8E9-441E-A91E-E3DFBD2BD888}" type="presParOf" srcId="{37B9D5D9-3F48-4C61-880B-493FCEB84955}" destId="{F7900FC6-FA27-43EF-8E35-3D2A63814BE3}" srcOrd="0" destOrd="0" presId="urn:microsoft.com/office/officeart/2005/8/layout/hierarchy4"/>
    <dgm:cxn modelId="{844EB2F2-6824-4849-965B-E03401072A8B}" type="presParOf" srcId="{37B9D5D9-3F48-4C61-880B-493FCEB84955}" destId="{9F39E51C-3EB6-4FD9-A599-23A023D6DB53}" srcOrd="1" destOrd="0" presId="urn:microsoft.com/office/officeart/2005/8/layout/hierarchy4"/>
    <dgm:cxn modelId="{AFBC6F10-CC97-4F5E-AB7E-CAC84991D407}" type="presParOf" srcId="{F2120086-1DEA-4833-96ED-4F7AD4135BAB}" destId="{14F4C539-D626-40B2-9816-83299236EBDE}" srcOrd="9" destOrd="0" presId="urn:microsoft.com/office/officeart/2005/8/layout/hierarchy4"/>
    <dgm:cxn modelId="{05FE55B7-74E2-44F5-8107-33FF891442C9}" type="presParOf" srcId="{F2120086-1DEA-4833-96ED-4F7AD4135BAB}" destId="{409DB6CE-70E7-4177-9525-54412A067BDA}" srcOrd="10" destOrd="0" presId="urn:microsoft.com/office/officeart/2005/8/layout/hierarchy4"/>
    <dgm:cxn modelId="{A2504D3D-A518-4706-81CA-04151E00A378}" type="presParOf" srcId="{409DB6CE-70E7-4177-9525-54412A067BDA}" destId="{2C2538CB-B339-4188-805D-4993B50B5E4E}" srcOrd="0" destOrd="0" presId="urn:microsoft.com/office/officeart/2005/8/layout/hierarchy4"/>
    <dgm:cxn modelId="{FF8458EA-B3A7-485A-8263-BE690D3F27B4}" type="presParOf" srcId="{409DB6CE-70E7-4177-9525-54412A067BDA}" destId="{41303000-2716-4BE2-8C75-89F4AFCB6BE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F6829-1C0E-4515-B1A4-BF98D5D7B196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2B3E0-5D32-42D8-BE2A-CCF5062CE5BC}">
      <dsp:nvSpPr>
        <dsp:cNvPr id="0" name=""/>
        <dsp:cNvSpPr/>
      </dsp:nvSpPr>
      <dsp:spPr>
        <a:xfrm>
          <a:off x="380119" y="246332"/>
          <a:ext cx="8129112" cy="492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Objectives</a:t>
          </a:r>
          <a:endParaRPr lang="en-US" sz="2500" kern="1200" dirty="0"/>
        </a:p>
      </dsp:txBody>
      <dsp:txXfrm>
        <a:off x="380119" y="246332"/>
        <a:ext cx="8129112" cy="492448"/>
      </dsp:txXfrm>
    </dsp:sp>
    <dsp:sp modelId="{3B472C8B-F972-4CED-A303-36D56D81CC08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CD05A-9FB0-45B5-8F55-4096131623DD}">
      <dsp:nvSpPr>
        <dsp:cNvPr id="0" name=""/>
        <dsp:cNvSpPr/>
      </dsp:nvSpPr>
      <dsp:spPr>
        <a:xfrm>
          <a:off x="826075" y="985438"/>
          <a:ext cx="7683156" cy="492448"/>
        </a:xfrm>
        <a:prstGeom prst="rect">
          <a:avLst/>
        </a:prstGeom>
        <a:solidFill>
          <a:schemeClr val="accent1">
            <a:shade val="80000"/>
            <a:hueOff val="58214"/>
            <a:satOff val="-1043"/>
            <a:lumOff val="44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About the Program</a:t>
          </a:r>
          <a:endParaRPr lang="en-US" sz="2500" kern="1200" dirty="0"/>
        </a:p>
      </dsp:txBody>
      <dsp:txXfrm>
        <a:off x="826075" y="985438"/>
        <a:ext cx="7683156" cy="492448"/>
      </dsp:txXfrm>
    </dsp:sp>
    <dsp:sp modelId="{9417411E-C949-4157-BAD6-66CFC75D1A98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58214"/>
              <a:satOff val="-1043"/>
              <a:lumOff val="443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701A7-EA72-4AD3-B3D4-B8007866A26F}">
      <dsp:nvSpPr>
        <dsp:cNvPr id="0" name=""/>
        <dsp:cNvSpPr/>
      </dsp:nvSpPr>
      <dsp:spPr>
        <a:xfrm>
          <a:off x="1070457" y="1724003"/>
          <a:ext cx="7438774" cy="492448"/>
        </a:xfrm>
        <a:prstGeom prst="rect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Activity Flow Chart</a:t>
          </a:r>
          <a:endParaRPr lang="en-US" sz="2500" kern="1200" dirty="0"/>
        </a:p>
      </dsp:txBody>
      <dsp:txXfrm>
        <a:off x="1070457" y="1724003"/>
        <a:ext cx="7438774" cy="492448"/>
      </dsp:txXfrm>
    </dsp:sp>
    <dsp:sp modelId="{F9AB300F-45EC-405F-9FF8-3E361ED221DA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16428"/>
              <a:satOff val="-2085"/>
              <a:lumOff val="88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C1DA3-AE92-4C87-B78A-7DFCED43690A}">
      <dsp:nvSpPr>
        <dsp:cNvPr id="0" name=""/>
        <dsp:cNvSpPr/>
      </dsp:nvSpPr>
      <dsp:spPr>
        <a:xfrm>
          <a:off x="1148486" y="2463109"/>
          <a:ext cx="7360745" cy="492448"/>
        </a:xfrm>
        <a:prstGeom prst="rect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Gratification</a:t>
          </a:r>
          <a:endParaRPr lang="en-US" sz="2500" kern="1200" dirty="0"/>
        </a:p>
      </dsp:txBody>
      <dsp:txXfrm>
        <a:off x="1148486" y="2463109"/>
        <a:ext cx="7360745" cy="492448"/>
      </dsp:txXfrm>
    </dsp:sp>
    <dsp:sp modelId="{AB0EB00C-CD07-4F41-A398-AA138A9C8D91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74641"/>
              <a:satOff val="-3128"/>
              <a:lumOff val="13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6A9FD-50FD-4D85-BADA-A6BE2D35912B}">
      <dsp:nvSpPr>
        <dsp:cNvPr id="0" name=""/>
        <dsp:cNvSpPr/>
      </dsp:nvSpPr>
      <dsp:spPr>
        <a:xfrm>
          <a:off x="1070457" y="3202215"/>
          <a:ext cx="7438774" cy="492448"/>
        </a:xfrm>
        <a:prstGeom prst="rect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Branding Opportunities</a:t>
          </a:r>
          <a:endParaRPr lang="en-US" sz="2500" kern="1200" dirty="0"/>
        </a:p>
      </dsp:txBody>
      <dsp:txXfrm>
        <a:off x="1070457" y="3202215"/>
        <a:ext cx="7438774" cy="492448"/>
      </dsp:txXfrm>
    </dsp:sp>
    <dsp:sp modelId="{B0DDF1CB-F3DB-47FE-8863-7215D48CC42F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32855"/>
              <a:satOff val="-4171"/>
              <a:lumOff val="177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659F0-C4DD-4F7E-8DFE-158F6D17666B}">
      <dsp:nvSpPr>
        <dsp:cNvPr id="0" name=""/>
        <dsp:cNvSpPr/>
      </dsp:nvSpPr>
      <dsp:spPr>
        <a:xfrm>
          <a:off x="826075" y="3940779"/>
          <a:ext cx="7683156" cy="492448"/>
        </a:xfrm>
        <a:prstGeom prst="rect">
          <a:avLst/>
        </a:prstGeom>
        <a:solidFill>
          <a:schemeClr val="accent1">
            <a:shade val="80000"/>
            <a:hueOff val="291069"/>
            <a:satOff val="-5213"/>
            <a:lumOff val="221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Costing</a:t>
          </a:r>
          <a:endParaRPr lang="en-US" sz="2500" kern="1200" dirty="0"/>
        </a:p>
      </dsp:txBody>
      <dsp:txXfrm>
        <a:off x="826075" y="3940779"/>
        <a:ext cx="7683156" cy="492448"/>
      </dsp:txXfrm>
    </dsp:sp>
    <dsp:sp modelId="{8628B07D-076C-4772-BEC9-5039924728B1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91069"/>
              <a:satOff val="-5213"/>
              <a:lumOff val="221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2242F-84DE-4F2F-B196-1FFA9E422EC1}">
      <dsp:nvSpPr>
        <dsp:cNvPr id="0" name=""/>
        <dsp:cNvSpPr/>
      </dsp:nvSpPr>
      <dsp:spPr>
        <a:xfrm>
          <a:off x="380119" y="4679885"/>
          <a:ext cx="8129112" cy="492448"/>
        </a:xfrm>
        <a:prstGeom prst="rect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Activity Timeline</a:t>
          </a:r>
          <a:endParaRPr lang="en-US" sz="2500" kern="1200" dirty="0"/>
        </a:p>
      </dsp:txBody>
      <dsp:txXfrm>
        <a:off x="380119" y="4679885"/>
        <a:ext cx="8129112" cy="492448"/>
      </dsp:txXfrm>
    </dsp:sp>
    <dsp:sp modelId="{BE0B9792-51BA-4C69-B85F-B313F65C2907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349283"/>
              <a:satOff val="-6256"/>
              <a:lumOff val="265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297A-D908-4F9E-B820-BC40A557BBDE}">
      <dsp:nvSpPr>
        <dsp:cNvPr id="0" name=""/>
        <dsp:cNvSpPr/>
      </dsp:nvSpPr>
      <dsp:spPr>
        <a:xfrm>
          <a:off x="148265" y="233380"/>
          <a:ext cx="3616033" cy="4612287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B811A-7F64-4800-B353-1F11D4F324AA}">
      <dsp:nvSpPr>
        <dsp:cNvPr id="0" name=""/>
        <dsp:cNvSpPr/>
      </dsp:nvSpPr>
      <dsp:spPr>
        <a:xfrm>
          <a:off x="500674" y="1204119"/>
          <a:ext cx="2784345" cy="276737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Nurturing Future Talent: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The GEN Z brings in Fresh talent , new perspectives, creativity, and energy. 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internships help in constant upskilling, ensuring a pipeline of skilled professionals</a:t>
          </a:r>
          <a:endParaRPr lang="en-IN" sz="1400" kern="1200" dirty="0">
            <a:solidFill>
              <a:schemeClr val="tx1"/>
            </a:solidFill>
          </a:endParaRPr>
        </a:p>
      </dsp:txBody>
      <dsp:txXfrm>
        <a:off x="500674" y="1204119"/>
        <a:ext cx="2784345" cy="2767372"/>
      </dsp:txXfrm>
    </dsp:sp>
    <dsp:sp modelId="{462BFA6E-696A-49E4-9FE0-0B6B79AE2881}">
      <dsp:nvSpPr>
        <dsp:cNvPr id="0" name=""/>
        <dsp:cNvSpPr/>
      </dsp:nvSpPr>
      <dsp:spPr>
        <a:xfrm>
          <a:off x="3206095" y="2766"/>
          <a:ext cx="1116407" cy="111640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2000" r="-9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5CF0F-96B1-4EFA-A4F9-078840361E20}">
      <dsp:nvSpPr>
        <dsp:cNvPr id="0" name=""/>
        <dsp:cNvSpPr/>
      </dsp:nvSpPr>
      <dsp:spPr>
        <a:xfrm>
          <a:off x="4322502" y="2766"/>
          <a:ext cx="7102667" cy="11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Talent acquisition programs focus on nurturing fresh talent and providing them with exposure to real-world EV projects1.</a:t>
          </a:r>
          <a:endParaRPr lang="en-IN" sz="1500" kern="1200" dirty="0"/>
        </a:p>
      </dsp:txBody>
      <dsp:txXfrm>
        <a:off x="4322502" y="2766"/>
        <a:ext cx="7102667" cy="1116407"/>
      </dsp:txXfrm>
    </dsp:sp>
    <dsp:sp modelId="{25EB434C-C1C6-47E0-8413-85B9D5792941}">
      <dsp:nvSpPr>
        <dsp:cNvPr id="0" name=""/>
        <dsp:cNvSpPr/>
      </dsp:nvSpPr>
      <dsp:spPr>
        <a:xfrm>
          <a:off x="3206095" y="1320127"/>
          <a:ext cx="1116407" cy="1116407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120CA-181B-4391-8A67-DE1AB8F8C2B1}">
      <dsp:nvSpPr>
        <dsp:cNvPr id="0" name=""/>
        <dsp:cNvSpPr/>
      </dsp:nvSpPr>
      <dsp:spPr>
        <a:xfrm>
          <a:off x="4322502" y="1320127"/>
          <a:ext cx="7102667" cy="11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Strategic Industry Tie-Ups: </a:t>
          </a:r>
          <a:endParaRPr lang="en-I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Collaborative partnerships with educational institutions, research centers, and established automotive players are becoming essential. These tie-ups provide access to a broader talent pool and facilitate knowledge exchange between academia and industry1.</a:t>
          </a:r>
          <a:endParaRPr lang="en-IN" sz="1500" kern="1200" dirty="0"/>
        </a:p>
      </dsp:txBody>
      <dsp:txXfrm>
        <a:off x="4322502" y="1320127"/>
        <a:ext cx="7102667" cy="1116407"/>
      </dsp:txXfrm>
    </dsp:sp>
    <dsp:sp modelId="{B75B6762-672D-46E8-9786-7F6187706DA4}">
      <dsp:nvSpPr>
        <dsp:cNvPr id="0" name=""/>
        <dsp:cNvSpPr/>
      </dsp:nvSpPr>
      <dsp:spPr>
        <a:xfrm>
          <a:off x="3206095" y="2637488"/>
          <a:ext cx="1116407" cy="1116407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18432-A012-4BDC-AFC0-5F32A2A7D45E}">
      <dsp:nvSpPr>
        <dsp:cNvPr id="0" name=""/>
        <dsp:cNvSpPr/>
      </dsp:nvSpPr>
      <dsp:spPr>
        <a:xfrm>
          <a:off x="4322502" y="2637488"/>
          <a:ext cx="7102667" cy="11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Fostering Innovation: </a:t>
          </a:r>
          <a:endParaRPr lang="en-I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By engaging students, companies encourage innovation and research in EV-related fields. Students contribute fresh ideas, participate in hackathons, and work on cutting-edge projects, driving technological advancements in the EV sector1.</a:t>
          </a:r>
          <a:endParaRPr lang="en-IN" sz="1500" kern="1200" dirty="0"/>
        </a:p>
      </dsp:txBody>
      <dsp:txXfrm>
        <a:off x="4322502" y="2637488"/>
        <a:ext cx="7102667" cy="1116407"/>
      </dsp:txXfrm>
    </dsp:sp>
    <dsp:sp modelId="{661946B4-CAF9-4488-BCCA-7658BAE9CF94}">
      <dsp:nvSpPr>
        <dsp:cNvPr id="0" name=""/>
        <dsp:cNvSpPr/>
      </dsp:nvSpPr>
      <dsp:spPr>
        <a:xfrm>
          <a:off x="3206095" y="3954849"/>
          <a:ext cx="1116407" cy="1116407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DE67C-BEBB-489C-B445-E5FC521AE8AB}">
      <dsp:nvSpPr>
        <dsp:cNvPr id="0" name=""/>
        <dsp:cNvSpPr/>
      </dsp:nvSpPr>
      <dsp:spPr>
        <a:xfrm>
          <a:off x="4322502" y="3954849"/>
          <a:ext cx="7102667" cy="11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24130" rIns="48260" bIns="2413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Creating a Sustainable Talent Pipeline: </a:t>
          </a:r>
          <a:endParaRPr lang="en-IN" sz="19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smtClean="0"/>
            <a:t>Companies recognize that today’s students are tomorrow’s professionals. By nurturing their interest in EVs early on, organizations ensure a steady supply of skilled engineers, data scientists, and other specialists as the industry continues to grow</a:t>
          </a:r>
          <a:endParaRPr lang="en-IN" sz="1500" kern="1200"/>
        </a:p>
      </dsp:txBody>
      <dsp:txXfrm>
        <a:off x="4322502" y="3954849"/>
        <a:ext cx="7102667" cy="1116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8D467E-9480-4971-A28D-624161E92D3F}">
      <dsp:nvSpPr>
        <dsp:cNvPr id="0" name=""/>
        <dsp:cNvSpPr/>
      </dsp:nvSpPr>
      <dsp:spPr>
        <a:xfrm rot="16200000">
          <a:off x="1217854" y="-1217854"/>
          <a:ext cx="1115778" cy="355148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IITs</a:t>
          </a:r>
          <a:endParaRPr lang="en-IN" sz="1600" kern="1200"/>
        </a:p>
      </dsp:txBody>
      <dsp:txXfrm rot="5400000">
        <a:off x="0" y="0"/>
        <a:ext cx="3551486" cy="836833"/>
      </dsp:txXfrm>
    </dsp:sp>
    <dsp:sp modelId="{0F5CDEB0-85A4-417F-827F-08C7CEB3373D}">
      <dsp:nvSpPr>
        <dsp:cNvPr id="0" name=""/>
        <dsp:cNvSpPr/>
      </dsp:nvSpPr>
      <dsp:spPr>
        <a:xfrm>
          <a:off x="3551486" y="0"/>
          <a:ext cx="3551486" cy="1115778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BITS</a:t>
          </a:r>
          <a:endParaRPr lang="en-IN" sz="1600" kern="1200"/>
        </a:p>
      </dsp:txBody>
      <dsp:txXfrm>
        <a:off x="3551486" y="0"/>
        <a:ext cx="3551486" cy="836833"/>
      </dsp:txXfrm>
    </dsp:sp>
    <dsp:sp modelId="{46AB8F01-DF9D-4D0A-88FD-A577D6075096}">
      <dsp:nvSpPr>
        <dsp:cNvPr id="0" name=""/>
        <dsp:cNvSpPr/>
      </dsp:nvSpPr>
      <dsp:spPr>
        <a:xfrm rot="10800000">
          <a:off x="0" y="1115778"/>
          <a:ext cx="3551486" cy="1115778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IIIT</a:t>
          </a:r>
          <a:endParaRPr lang="en-IN" sz="1600" kern="1200"/>
        </a:p>
      </dsp:txBody>
      <dsp:txXfrm rot="10800000">
        <a:off x="0" y="1394722"/>
        <a:ext cx="3551486" cy="836833"/>
      </dsp:txXfrm>
    </dsp:sp>
    <dsp:sp modelId="{AC3170EC-6529-4ADD-AE5C-9661B1D93391}">
      <dsp:nvSpPr>
        <dsp:cNvPr id="0" name=""/>
        <dsp:cNvSpPr/>
      </dsp:nvSpPr>
      <dsp:spPr>
        <a:xfrm rot="5400000">
          <a:off x="4769340" y="-102075"/>
          <a:ext cx="1115778" cy="3551486"/>
        </a:xfrm>
        <a:prstGeom prst="round1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NSIT – Delhi</a:t>
          </a:r>
          <a:endParaRPr lang="en-IN" sz="1600" kern="1200"/>
        </a:p>
      </dsp:txBody>
      <dsp:txXfrm rot="-5400000">
        <a:off x="3551486" y="1394722"/>
        <a:ext cx="3551486" cy="836833"/>
      </dsp:txXfrm>
    </dsp:sp>
    <dsp:sp modelId="{43CC787E-D040-4A69-8CE9-2807920322EC}">
      <dsp:nvSpPr>
        <dsp:cNvPr id="0" name=""/>
        <dsp:cNvSpPr/>
      </dsp:nvSpPr>
      <dsp:spPr>
        <a:xfrm>
          <a:off x="2486040" y="836833"/>
          <a:ext cx="2130891" cy="557889"/>
        </a:xfrm>
        <a:prstGeom prst="round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Target Audience</a:t>
          </a:r>
          <a:endParaRPr lang="en-IN" sz="1600" kern="1200"/>
        </a:p>
      </dsp:txBody>
      <dsp:txXfrm>
        <a:off x="2513274" y="864067"/>
        <a:ext cx="2076423" cy="503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16222-649F-4AE4-853F-45368CB3A534}">
      <dsp:nvSpPr>
        <dsp:cNvPr id="0" name=""/>
        <dsp:cNvSpPr/>
      </dsp:nvSpPr>
      <dsp:spPr>
        <a:xfrm>
          <a:off x="0" y="1193"/>
          <a:ext cx="10982678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/>
            <a:t>Focus Areas</a:t>
          </a:r>
          <a:endParaRPr lang="en-IN" sz="4600" kern="1200" dirty="0"/>
        </a:p>
      </dsp:txBody>
      <dsp:txXfrm>
        <a:off x="31193" y="32386"/>
        <a:ext cx="10920292" cy="1002634"/>
      </dsp:txXfrm>
    </dsp:sp>
    <dsp:sp modelId="{F2282E3C-8779-47F3-BAFE-D574FA4429F5}">
      <dsp:nvSpPr>
        <dsp:cNvPr id="0" name=""/>
        <dsp:cNvSpPr/>
      </dsp:nvSpPr>
      <dsp:spPr>
        <a:xfrm>
          <a:off x="53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To build Awareness on benefits of electric vehicles </a:t>
          </a:r>
          <a:endParaRPr lang="en-IN" sz="1000" kern="1200" dirty="0"/>
        </a:p>
      </dsp:txBody>
      <dsp:txXfrm>
        <a:off x="31246" y="1369788"/>
        <a:ext cx="1648311" cy="1002634"/>
      </dsp:txXfrm>
    </dsp:sp>
    <dsp:sp modelId="{B17DE69B-A597-498A-9546-38D564C07FCE}">
      <dsp:nvSpPr>
        <dsp:cNvPr id="0" name=""/>
        <dsp:cNvSpPr/>
      </dsp:nvSpPr>
      <dsp:spPr>
        <a:xfrm>
          <a:off x="1854449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Run a campaign that tracks vehicle pollution and share data for a specified period</a:t>
          </a:r>
          <a:endParaRPr lang="en-IN" sz="1000" kern="1200"/>
        </a:p>
      </dsp:txBody>
      <dsp:txXfrm>
        <a:off x="1885642" y="1369788"/>
        <a:ext cx="1648311" cy="1002634"/>
      </dsp:txXfrm>
    </dsp:sp>
    <dsp:sp modelId="{DEF96FBB-A8DE-4CE8-A0AD-6182928F0EB5}">
      <dsp:nvSpPr>
        <dsp:cNvPr id="0" name=""/>
        <dsp:cNvSpPr/>
      </dsp:nvSpPr>
      <dsp:spPr>
        <a:xfrm>
          <a:off x="3708846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Drive social messages around vehicle pollution, scrappage of old vehicles and tracking emission </a:t>
          </a:r>
          <a:endParaRPr lang="en-IN" sz="1000" kern="1200"/>
        </a:p>
      </dsp:txBody>
      <dsp:txXfrm>
        <a:off x="3740039" y="1369788"/>
        <a:ext cx="1648311" cy="1002634"/>
      </dsp:txXfrm>
    </dsp:sp>
    <dsp:sp modelId="{DB6D9B4D-4049-4DF1-B0DE-998E4ED25FF9}">
      <dsp:nvSpPr>
        <dsp:cNvPr id="0" name=""/>
        <dsp:cNvSpPr/>
      </dsp:nvSpPr>
      <dsp:spPr>
        <a:xfrm>
          <a:off x="5563242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Focus on reaffirming the need for Sustainable Electric Mobility</a:t>
          </a:r>
          <a:endParaRPr lang="en-IN" sz="1000" kern="1200"/>
        </a:p>
      </dsp:txBody>
      <dsp:txXfrm>
        <a:off x="5594435" y="1369788"/>
        <a:ext cx="1648311" cy="1002634"/>
      </dsp:txXfrm>
    </dsp:sp>
    <dsp:sp modelId="{F7900FC6-FA27-43EF-8E35-3D2A63814BE3}">
      <dsp:nvSpPr>
        <dsp:cNvPr id="0" name=""/>
        <dsp:cNvSpPr/>
      </dsp:nvSpPr>
      <dsp:spPr>
        <a:xfrm>
          <a:off x="7417638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Propose a EV prototype which  helps in sustainable environment  </a:t>
          </a:r>
          <a:endParaRPr lang="en-IN" sz="1000" kern="1200"/>
        </a:p>
      </dsp:txBody>
      <dsp:txXfrm>
        <a:off x="7448831" y="1369788"/>
        <a:ext cx="1648311" cy="1002634"/>
      </dsp:txXfrm>
    </dsp:sp>
    <dsp:sp modelId="{2C2538CB-B339-4188-805D-4993B50B5E4E}">
      <dsp:nvSpPr>
        <dsp:cNvPr id="0" name=""/>
        <dsp:cNvSpPr/>
      </dsp:nvSpPr>
      <dsp:spPr>
        <a:xfrm>
          <a:off x="9272034" y="1338595"/>
          <a:ext cx="1710697" cy="1065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Help implement ‘remote sensing’ in select model city and extend it to other key cities like NCR - Tie-up with  engineering colloeges  &amp; State Government</a:t>
          </a:r>
          <a:endParaRPr lang="en-IN" sz="1000" kern="1200"/>
        </a:p>
      </dsp:txBody>
      <dsp:txXfrm>
        <a:off x="9303227" y="1369788"/>
        <a:ext cx="1648311" cy="100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CA21C-A2D1-42AD-8581-8F458C3DC241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DE8B-8559-4785-B642-314C033087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4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8bccab38a8_1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8bccab38a8_1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763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1CAD-B863-7224-8327-A6C913814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CD86B-E2AE-53AA-150B-69AC78C7F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D66D-1862-9E9C-0255-51FD8363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E135-2FD5-C707-7E18-AAAB8E87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9511-2A8F-2EF3-C5CB-3B368124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71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DB14-2767-F57A-0AAE-AC836C81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1D02A-B414-0312-C623-9A735E17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97D3-89B6-C680-ADCF-59D4A577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DF9-5B5B-750F-E631-D5777F5FE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3DEA-49D3-26F9-55BF-0865A06DB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1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DF499-CF50-ED66-A418-668EED11E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45367-8BBD-5D87-C977-175C7F22F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AC8A3-5B13-A74C-09FB-3DA25C39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EC6DA-A3C9-9C0D-A8A8-62BA2127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0A0FE-9665-8ED3-8406-C8B606FB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9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115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99233" y="1981200"/>
            <a:ext cx="45076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37188" y="4051119"/>
            <a:ext cx="36316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763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3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344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859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809985" y="715533"/>
            <a:ext cx="4572000" cy="64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461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803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86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F5B2-A4EC-BE91-4298-474C480F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B4D7-DE55-4229-A654-3F24F707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AF69-98F8-1F5D-3C07-208AAA64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A974A-A95D-F6DB-821C-9286E9B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F0387-34B3-DAA2-0222-2DC10B7C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02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557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294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867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‹#›</a:t>
            </a:fld>
            <a:endParaRPr kumimoji="0" lang="en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329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106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Title + One Column 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7980767" y="21742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7961333" y="3450563"/>
            <a:ext cx="3351200" cy="12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36701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Title + One Column 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97833" y="2183017"/>
            <a:ext cx="3312400" cy="113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878400" y="3459363"/>
            <a:ext cx="33512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8860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139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94E3-B688-2D10-1C8A-3C048C1E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66F57-0551-BB56-71C7-B995F848F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2211-022A-2A80-5EF8-29EBA18C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3B20-825C-809C-39FC-6A502B97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5382-F6FD-4DDB-DD21-67895DAF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0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514F-257A-C5D1-0296-BE30694D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053B-4910-5FE3-EDDD-B7BA53AC1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8AAD-E356-7959-8E4F-BCEEF394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ACC47-F656-B796-7ADC-62E7074BB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07FB-8F96-8813-71D9-5E7172FB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CD590-5AF6-A9E6-A27E-BD2DA111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3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30F-5580-66DF-6A8B-7EE32904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B1733-D51F-FE92-D923-6DE8804D5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C78BB-592B-08D1-FAD9-8821E4963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5745D-2691-5F4E-6543-A7044BFDE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9120B-59FA-DFC0-C7D5-C5625E12F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7A63B-BCC5-2013-F24E-E8F0AFB7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69104-FAC2-74EC-BA5E-0440E8E6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14DC7-339C-B6C9-776E-41A9DEBD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B65FD-B158-13BA-D87B-B9B65CCE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BE6DC-B8BF-AB89-820F-06025D3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0ACD-53F7-68C8-8473-7848C0A4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F38A61-EC9F-3C50-3C65-38B37476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9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D9962-9759-9371-B46F-18FEC18D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1A3EE-1858-908C-4C96-A8AD0137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B0C82-3048-0F8C-B525-0DFED7D9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380-79F8-3770-C497-8DD93D16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4A83-5789-42F5-AAD6-9D1FFA1F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D915-300B-4CE5-C89A-27B98FDF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09B2A-E03A-DB4E-E1B5-EA568E47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855CB-0B25-4DC0-692E-26F51F59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12D21-7F08-7E83-8E08-8E7FC499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9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A2AF-C400-2B87-05A1-C2B45C4C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881128-F6C8-AAE6-BC77-25BE595F01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8B283-B9F4-B0A0-8D94-EFA629F0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5875-5C2D-67BF-D9B1-38A9CE53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14A3A-60F2-2401-E510-22726352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051BB-A441-6AE9-B2B1-EF6C9945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3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3A3C1-BE94-7E78-259D-2010D2E6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2F88-6500-0B62-00EE-17E4D129E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6D28-7D7F-FDDD-7E67-809F8BDFE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EFBA-7D98-4136-804C-B843F74DECC7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8C31-5A31-C23D-9616-4CEAB3674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1DA6-254B-1370-2C9E-A5CDEB36A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F1827-3734-4940-A27B-28BF12BBEE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7033" y="715533"/>
            <a:ext cx="10298000" cy="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7033" y="1536633"/>
            <a:ext cx="10298000" cy="4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99566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15">
          <p15:clr>
            <a:srgbClr val="EA4335"/>
          </p15:clr>
        </p15:guide>
        <p15:guide id="2" orient="horz" pos="415">
          <p15:clr>
            <a:srgbClr val="EA4335"/>
          </p15:clr>
        </p15:guide>
        <p15:guide id="3" pos="5345">
          <p15:clr>
            <a:srgbClr val="EA4335"/>
          </p15:clr>
        </p15:guide>
        <p15:guide id="4" orient="horz" pos="2825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966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en-US" sz="2000" b="1" dirty="0" smtClean="0">
                <a:blipFill>
                  <a:blip r:embed="rId3"/>
                  <a:stretch>
                    <a:fillRect/>
                  </a:stretch>
                </a:blipFill>
                <a:latin typeface="Arial" panose="020B0604020202020204" pitchFamily="34" charset="0"/>
                <a:cs typeface="Arial" panose="020B0604020202020204" pitchFamily="34" charset="0"/>
              </a:rPr>
              <a:t>----------------</a:t>
            </a:r>
            <a:endParaRPr lang="en-IN" sz="2000" b="1" dirty="0">
              <a:blipFill>
                <a:blip r:embed="rId3"/>
                <a:stretch>
                  <a:fillRect/>
                </a:stretch>
              </a:blip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435429"/>
            <a:ext cx="601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/>
              <a:t>BYD Talent Initiative</a:t>
            </a:r>
            <a:endParaRPr lang="en-US" sz="4800" b="1" dirty="0" smtClean="0"/>
          </a:p>
        </p:txBody>
      </p:sp>
      <p:pic>
        <p:nvPicPr>
          <p:cNvPr id="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2" t="-13971" r="-337" b="52548"/>
          <a:stretch>
            <a:fillRect/>
          </a:stretch>
        </p:blipFill>
        <p:spPr>
          <a:xfrm>
            <a:off x="116540" y="5069840"/>
            <a:ext cx="6576371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38975"/>
          </a:xfrm>
          <a:prstGeom prst="rect">
            <a:avLst/>
          </a:prstGeom>
        </p:spPr>
      </p:pic>
      <p:sp>
        <p:nvSpPr>
          <p:cNvPr id="3" name="Title 4">
            <a:extLst>
              <a:ext uri="{FF2B5EF4-FFF2-40B4-BE49-F238E27FC236}">
                <a16:creationId xmlns:a16="http://schemas.microsoft.com/office/drawing/2014/main" id="{098C563F-021F-16EE-CBA4-98E41572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338" y="3100095"/>
            <a:ext cx="3879615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buClr>
                <a:srgbClr val="EC7183"/>
              </a:buClr>
              <a:buSzPts val="3800"/>
              <a:defRPr/>
            </a:pPr>
            <a:r>
              <a:rPr lang="en-US" sz="5400" b="1" dirty="0">
                <a:solidFill>
                  <a:srgbClr val="002060"/>
                </a:solidFill>
              </a:rPr>
              <a:t>Thank you!</a:t>
            </a:r>
            <a:endParaRPr lang="en-US" sz="6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2"/>
          <p:cNvSpPr/>
          <p:nvPr>
            <p:custDataLst>
              <p:tags r:id="rId1"/>
            </p:custDataLst>
          </p:nvPr>
        </p:nvSpPr>
        <p:spPr>
          <a:xfrm>
            <a:off x="275290" y="245956"/>
            <a:ext cx="4962889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IN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754747838"/>
              </p:ext>
            </p:extLst>
          </p:nvPr>
        </p:nvGraphicFramePr>
        <p:xfrm>
          <a:off x="2575559" y="1027492"/>
          <a:ext cx="858157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96903" y="134106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64989" y="208128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  <a:endParaRPr lang="en-US" sz="2000" b="1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509920" y="282147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endParaRPr lang="en-US" sz="20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548019" y="355215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  <a:endParaRPr lang="en-US" sz="2000" b="1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509920" y="428651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5</a:t>
            </a:r>
            <a:endParaRPr lang="en-US" sz="2000" b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3243218" y="501720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6</a:t>
            </a:r>
            <a:endParaRPr lang="en-US" sz="20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2807789" y="5760034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7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54217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2"/>
          <p:cNvSpPr/>
          <p:nvPr>
            <p:custDataLst>
              <p:tags r:id="rId1"/>
            </p:custDataLst>
          </p:nvPr>
        </p:nvSpPr>
        <p:spPr>
          <a:xfrm>
            <a:off x="275290" y="245956"/>
            <a:ext cx="4962889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OBJECTIVE</a:t>
            </a:r>
            <a:endParaRPr lang="en-IN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080284830"/>
              </p:ext>
            </p:extLst>
          </p:nvPr>
        </p:nvGraphicFramePr>
        <p:xfrm>
          <a:off x="161364" y="1129553"/>
          <a:ext cx="11573436" cy="5074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432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2"/>
          <p:cNvSpPr txBox="1">
            <a:spLocks/>
          </p:cNvSpPr>
          <p:nvPr/>
        </p:nvSpPr>
        <p:spPr>
          <a:xfrm>
            <a:off x="11626109" y="6644531"/>
            <a:ext cx="610673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">
              <a:lnSpc>
                <a:spcPts val="1240"/>
              </a:lnSpc>
            </a:pPr>
            <a:fld id="{81D60167-4931-47E6-BA6A-407CBD079E47}" type="slidenum">
              <a:rPr lang="en-IN" sz="1400"/>
              <a:pPr marL="38099">
                <a:lnSpc>
                  <a:spcPts val="1240"/>
                </a:lnSpc>
              </a:pPr>
              <a:t>4</a:t>
            </a:fld>
            <a:endParaRPr lang="en-IN" sz="1400" dirty="0"/>
          </a:p>
        </p:txBody>
      </p:sp>
      <p:sp>
        <p:nvSpPr>
          <p:cNvPr id="12" name="Text 2"/>
          <p:cNvSpPr/>
          <p:nvPr>
            <p:custDataLst>
              <p:tags r:id="rId1"/>
            </p:custDataLst>
          </p:nvPr>
        </p:nvSpPr>
        <p:spPr>
          <a:xfrm>
            <a:off x="275290" y="245956"/>
            <a:ext cx="4962889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ABOUT THE PROGRAM</a:t>
            </a:r>
            <a:endParaRPr lang="en-IN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290" y="845410"/>
            <a:ext cx="6096000" cy="9489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rgbClr val="111111"/>
                </a:solidFill>
                <a:latin typeface="-apple-system"/>
              </a:rPr>
              <a:t>Program </a:t>
            </a:r>
            <a:r>
              <a:rPr lang="en-US" b="1" dirty="0">
                <a:solidFill>
                  <a:srgbClr val="111111"/>
                </a:solidFill>
                <a:latin typeface="-apple-system"/>
              </a:rPr>
              <a:t>Name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: </a:t>
            </a:r>
            <a:r>
              <a:rPr lang="en-US" b="1" dirty="0" smtClean="0"/>
              <a:t>EV </a:t>
            </a:r>
            <a:r>
              <a:rPr lang="en-US" b="1" dirty="0"/>
              <a:t>Technology - Talent </a:t>
            </a:r>
            <a:r>
              <a:rPr lang="en-US" b="1" dirty="0" smtClean="0"/>
              <a:t>Initiative</a:t>
            </a:r>
            <a:endParaRPr lang="en-US" dirty="0">
              <a:solidFill>
                <a:srgbClr val="111111"/>
              </a:solidFill>
              <a:latin typeface="-apple-system"/>
            </a:endParaRPr>
          </a:p>
          <a:p>
            <a:endParaRPr lang="en-US" dirty="0">
              <a:solidFill>
                <a:srgbClr val="111111"/>
              </a:solidFill>
              <a:latin typeface="-apple-system"/>
            </a:endParaRPr>
          </a:p>
          <a:p>
            <a:pPr marL="93343">
              <a:spcBef>
                <a:spcPts val="235"/>
              </a:spcBef>
              <a:tabLst>
                <a:tab pos="380990" algn="l"/>
              </a:tabLst>
            </a:pPr>
            <a:endParaRPr lang="de-DE" dirty="0">
              <a:latin typeface="Carlito"/>
              <a:cs typeface="Carlito"/>
            </a:endParaRPr>
          </a:p>
        </p:txBody>
      </p:sp>
      <p:sp>
        <p:nvSpPr>
          <p:cNvPr id="18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44449111"/>
              </p:ext>
            </p:extLst>
          </p:nvPr>
        </p:nvGraphicFramePr>
        <p:xfrm>
          <a:off x="251459" y="1491741"/>
          <a:ext cx="7102972" cy="2231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37259627"/>
              </p:ext>
            </p:extLst>
          </p:nvPr>
        </p:nvGraphicFramePr>
        <p:xfrm>
          <a:off x="410428" y="4038031"/>
          <a:ext cx="10982786" cy="2404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1852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entagon 39"/>
          <p:cNvSpPr/>
          <p:nvPr/>
        </p:nvSpPr>
        <p:spPr>
          <a:xfrm>
            <a:off x="8100612" y="4975875"/>
            <a:ext cx="3877412" cy="611454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Pentagon 38"/>
          <p:cNvSpPr/>
          <p:nvPr/>
        </p:nvSpPr>
        <p:spPr>
          <a:xfrm>
            <a:off x="8467382" y="4180607"/>
            <a:ext cx="3510642" cy="617595"/>
          </a:xfrm>
          <a:prstGeom prst="homePlate">
            <a:avLst/>
          </a:prstGeom>
          <a:solidFill>
            <a:srgbClr val="95CC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Pentagon 37"/>
          <p:cNvSpPr/>
          <p:nvPr/>
        </p:nvSpPr>
        <p:spPr>
          <a:xfrm>
            <a:off x="8848932" y="3348064"/>
            <a:ext cx="3129092" cy="617595"/>
          </a:xfrm>
          <a:prstGeom prst="homePlate">
            <a:avLst/>
          </a:prstGeom>
          <a:solidFill>
            <a:srgbClr val="7EB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Pentagon 6"/>
          <p:cNvSpPr/>
          <p:nvPr/>
        </p:nvSpPr>
        <p:spPr>
          <a:xfrm>
            <a:off x="9230444" y="2565874"/>
            <a:ext cx="2747580" cy="570846"/>
          </a:xfrm>
          <a:prstGeom prst="homePlate">
            <a:avLst/>
          </a:prstGeom>
          <a:solidFill>
            <a:srgbClr val="6E9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5" name="Google Shape;1195;p42"/>
          <p:cNvSpPr/>
          <p:nvPr/>
        </p:nvSpPr>
        <p:spPr>
          <a:xfrm flipH="1">
            <a:off x="546613" y="2520071"/>
            <a:ext cx="45719" cy="3244669"/>
          </a:xfrm>
          <a:custGeom>
            <a:avLst/>
            <a:gdLst/>
            <a:ahLst/>
            <a:cxnLst/>
            <a:rect l="l" t="t" r="r" b="b"/>
            <a:pathLst>
              <a:path w="1" h="107362" fill="none" extrusionOk="0">
                <a:moveTo>
                  <a:pt x="1" y="1"/>
                </a:moveTo>
                <a:lnTo>
                  <a:pt x="1" y="107362"/>
                </a:lnTo>
              </a:path>
            </a:pathLst>
          </a:cu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96" name="Google Shape;1196;p42"/>
          <p:cNvSpPr/>
          <p:nvPr/>
        </p:nvSpPr>
        <p:spPr>
          <a:xfrm>
            <a:off x="517817" y="5699037"/>
            <a:ext cx="65703" cy="65703"/>
          </a:xfrm>
          <a:custGeom>
            <a:avLst/>
            <a:gdLst/>
            <a:ahLst/>
            <a:cxnLst/>
            <a:rect l="l" t="t" r="r" b="b"/>
            <a:pathLst>
              <a:path w="1811" h="1811" extrusionOk="0">
                <a:moveTo>
                  <a:pt x="896" y="0"/>
                </a:moveTo>
                <a:cubicBezTo>
                  <a:pt x="398" y="0"/>
                  <a:pt x="0" y="398"/>
                  <a:pt x="0" y="896"/>
                </a:cubicBezTo>
                <a:cubicBezTo>
                  <a:pt x="0" y="1413"/>
                  <a:pt x="398" y="1811"/>
                  <a:pt x="896" y="1811"/>
                </a:cubicBezTo>
                <a:cubicBezTo>
                  <a:pt x="1413" y="1811"/>
                  <a:pt x="1811" y="1393"/>
                  <a:pt x="1811" y="896"/>
                </a:cubicBezTo>
                <a:cubicBezTo>
                  <a:pt x="1811" y="398"/>
                  <a:pt x="1393" y="0"/>
                  <a:pt x="89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97" name="Google Shape;1197;p42"/>
          <p:cNvSpPr/>
          <p:nvPr/>
        </p:nvSpPr>
        <p:spPr>
          <a:xfrm>
            <a:off x="513500" y="2460372"/>
            <a:ext cx="65703" cy="64977"/>
          </a:xfrm>
          <a:custGeom>
            <a:avLst/>
            <a:gdLst/>
            <a:ahLst/>
            <a:cxnLst/>
            <a:rect l="l" t="t" r="r" b="b"/>
            <a:pathLst>
              <a:path w="1811" h="1791" extrusionOk="0">
                <a:moveTo>
                  <a:pt x="896" y="1"/>
                </a:moveTo>
                <a:cubicBezTo>
                  <a:pt x="398" y="1"/>
                  <a:pt x="0" y="399"/>
                  <a:pt x="0" y="896"/>
                </a:cubicBezTo>
                <a:cubicBezTo>
                  <a:pt x="0" y="1393"/>
                  <a:pt x="398" y="1791"/>
                  <a:pt x="896" y="1791"/>
                </a:cubicBezTo>
                <a:cubicBezTo>
                  <a:pt x="1413" y="1791"/>
                  <a:pt x="1811" y="1393"/>
                  <a:pt x="1811" y="896"/>
                </a:cubicBezTo>
                <a:cubicBezTo>
                  <a:pt x="1811" y="399"/>
                  <a:pt x="1393" y="1"/>
                  <a:pt x="8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199" name="Google Shape;1199;p42"/>
          <p:cNvSpPr/>
          <p:nvPr/>
        </p:nvSpPr>
        <p:spPr>
          <a:xfrm>
            <a:off x="7759544" y="3136720"/>
            <a:ext cx="39" cy="36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00" name="Google Shape;1200;p42"/>
          <p:cNvSpPr/>
          <p:nvPr/>
        </p:nvSpPr>
        <p:spPr>
          <a:xfrm>
            <a:off x="7759544" y="3971154"/>
            <a:ext cx="39" cy="0"/>
          </a:xfrm>
          <a:custGeom>
            <a:avLst/>
            <a:gdLst/>
            <a:ahLst/>
            <a:cxnLst/>
            <a:rect l="l" t="t" r="r" b="b"/>
            <a:pathLst>
              <a:path w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97A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02" name="Google Shape;1202;p42"/>
          <p:cNvSpPr/>
          <p:nvPr/>
        </p:nvSpPr>
        <p:spPr>
          <a:xfrm>
            <a:off x="86933" y="5732275"/>
            <a:ext cx="412104" cy="411415"/>
          </a:xfrm>
          <a:custGeom>
            <a:avLst/>
            <a:gdLst/>
            <a:ahLst/>
            <a:cxnLst/>
            <a:rect l="l" t="t" r="r" b="b"/>
            <a:pathLst>
              <a:path w="11359" h="11340" extrusionOk="0">
                <a:moveTo>
                  <a:pt x="5690" y="0"/>
                </a:moveTo>
                <a:cubicBezTo>
                  <a:pt x="2546" y="0"/>
                  <a:pt x="0" y="2527"/>
                  <a:pt x="0" y="5670"/>
                </a:cubicBezTo>
                <a:cubicBezTo>
                  <a:pt x="0" y="8813"/>
                  <a:pt x="2546" y="11339"/>
                  <a:pt x="5690" y="11339"/>
                </a:cubicBezTo>
                <a:cubicBezTo>
                  <a:pt x="8813" y="11339"/>
                  <a:pt x="11359" y="8813"/>
                  <a:pt x="11359" y="5670"/>
                </a:cubicBezTo>
                <a:cubicBezTo>
                  <a:pt x="11359" y="2527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42"/>
          <p:cNvSpPr/>
          <p:nvPr/>
        </p:nvSpPr>
        <p:spPr>
          <a:xfrm>
            <a:off x="259493" y="4918270"/>
            <a:ext cx="573768" cy="573768"/>
          </a:xfrm>
          <a:custGeom>
            <a:avLst/>
            <a:gdLst/>
            <a:ahLst/>
            <a:cxnLst/>
            <a:rect l="l" t="t" r="r" b="b"/>
            <a:pathLst>
              <a:path w="15815" h="15815" extrusionOk="0">
                <a:moveTo>
                  <a:pt x="7918" y="0"/>
                </a:moveTo>
                <a:cubicBezTo>
                  <a:pt x="3541" y="0"/>
                  <a:pt x="0" y="3541"/>
                  <a:pt x="0" y="7918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918"/>
                </a:cubicBezTo>
                <a:cubicBezTo>
                  <a:pt x="15815" y="3541"/>
                  <a:pt x="12274" y="0"/>
                  <a:pt x="7918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07" name="Google Shape;1207;p42"/>
          <p:cNvSpPr/>
          <p:nvPr/>
        </p:nvSpPr>
        <p:spPr>
          <a:xfrm>
            <a:off x="340317" y="4999094"/>
            <a:ext cx="412104" cy="412141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0"/>
                </a:moveTo>
                <a:cubicBezTo>
                  <a:pt x="2546" y="0"/>
                  <a:pt x="0" y="2547"/>
                  <a:pt x="0" y="5690"/>
                </a:cubicBezTo>
                <a:cubicBezTo>
                  <a:pt x="0" y="8813"/>
                  <a:pt x="2546" y="11359"/>
                  <a:pt x="5690" y="11359"/>
                </a:cubicBezTo>
                <a:cubicBezTo>
                  <a:pt x="8813" y="11359"/>
                  <a:pt x="11359" y="8813"/>
                  <a:pt x="11359" y="5690"/>
                </a:cubicBezTo>
                <a:cubicBezTo>
                  <a:pt x="11359" y="2547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4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42"/>
          <p:cNvSpPr/>
          <p:nvPr/>
        </p:nvSpPr>
        <p:spPr>
          <a:xfrm>
            <a:off x="7058693" y="4926828"/>
            <a:ext cx="1401781" cy="681251"/>
          </a:xfrm>
          <a:custGeom>
            <a:avLst/>
            <a:gdLst/>
            <a:ahLst/>
            <a:cxnLst/>
            <a:rect l="l" t="t" r="r" b="b"/>
            <a:pathLst>
              <a:path w="36325" h="18661" extrusionOk="0">
                <a:moveTo>
                  <a:pt x="36324" y="1314"/>
                </a:moveTo>
                <a:cubicBezTo>
                  <a:pt x="36305" y="1294"/>
                  <a:pt x="36305" y="1294"/>
                  <a:pt x="36305" y="1274"/>
                </a:cubicBezTo>
                <a:cubicBezTo>
                  <a:pt x="36305" y="1274"/>
                  <a:pt x="36305" y="1274"/>
                  <a:pt x="36305" y="1274"/>
                </a:cubicBezTo>
                <a:cubicBezTo>
                  <a:pt x="36285" y="1254"/>
                  <a:pt x="36285" y="1254"/>
                  <a:pt x="36285" y="1234"/>
                </a:cubicBezTo>
                <a:lnTo>
                  <a:pt x="36265" y="1234"/>
                </a:lnTo>
                <a:cubicBezTo>
                  <a:pt x="36245" y="1214"/>
                  <a:pt x="36225" y="1194"/>
                  <a:pt x="36205" y="1194"/>
                </a:cubicBezTo>
                <a:cubicBezTo>
                  <a:pt x="36205" y="1194"/>
                  <a:pt x="36205" y="1194"/>
                  <a:pt x="36205" y="1175"/>
                </a:cubicBezTo>
                <a:cubicBezTo>
                  <a:pt x="36185" y="1175"/>
                  <a:pt x="36165" y="1155"/>
                  <a:pt x="36145" y="1155"/>
                </a:cubicBezTo>
                <a:cubicBezTo>
                  <a:pt x="36145" y="1155"/>
                  <a:pt x="36126" y="1135"/>
                  <a:pt x="36126" y="1135"/>
                </a:cubicBezTo>
                <a:cubicBezTo>
                  <a:pt x="36106" y="1135"/>
                  <a:pt x="36086" y="1115"/>
                  <a:pt x="36066" y="1115"/>
                </a:cubicBezTo>
                <a:cubicBezTo>
                  <a:pt x="36066" y="1115"/>
                  <a:pt x="36046" y="1095"/>
                  <a:pt x="36026" y="1095"/>
                </a:cubicBezTo>
                <a:cubicBezTo>
                  <a:pt x="36006" y="1095"/>
                  <a:pt x="35986" y="1075"/>
                  <a:pt x="35966" y="1075"/>
                </a:cubicBezTo>
                <a:cubicBezTo>
                  <a:pt x="35966" y="1075"/>
                  <a:pt x="35947" y="1075"/>
                  <a:pt x="35927" y="1055"/>
                </a:cubicBezTo>
                <a:cubicBezTo>
                  <a:pt x="35907" y="1055"/>
                  <a:pt x="35867" y="1035"/>
                  <a:pt x="35827" y="1035"/>
                </a:cubicBezTo>
                <a:cubicBezTo>
                  <a:pt x="35807" y="1015"/>
                  <a:pt x="35807" y="1015"/>
                  <a:pt x="35787" y="1015"/>
                </a:cubicBezTo>
                <a:cubicBezTo>
                  <a:pt x="35767" y="1015"/>
                  <a:pt x="35728" y="995"/>
                  <a:pt x="35708" y="995"/>
                </a:cubicBezTo>
                <a:lnTo>
                  <a:pt x="35648" y="976"/>
                </a:lnTo>
                <a:lnTo>
                  <a:pt x="35549" y="956"/>
                </a:lnTo>
                <a:lnTo>
                  <a:pt x="35489" y="936"/>
                </a:lnTo>
                <a:cubicBezTo>
                  <a:pt x="35469" y="936"/>
                  <a:pt x="35429" y="916"/>
                  <a:pt x="35390" y="916"/>
                </a:cubicBezTo>
                <a:cubicBezTo>
                  <a:pt x="35370" y="916"/>
                  <a:pt x="35350" y="916"/>
                  <a:pt x="35330" y="896"/>
                </a:cubicBezTo>
                <a:cubicBezTo>
                  <a:pt x="35290" y="896"/>
                  <a:pt x="35230" y="876"/>
                  <a:pt x="35171" y="876"/>
                </a:cubicBezTo>
                <a:cubicBezTo>
                  <a:pt x="35151" y="856"/>
                  <a:pt x="35131" y="856"/>
                  <a:pt x="35111" y="856"/>
                </a:cubicBezTo>
                <a:cubicBezTo>
                  <a:pt x="35071" y="856"/>
                  <a:pt x="35031" y="836"/>
                  <a:pt x="34992" y="836"/>
                </a:cubicBezTo>
                <a:cubicBezTo>
                  <a:pt x="34972" y="836"/>
                  <a:pt x="34932" y="816"/>
                  <a:pt x="34912" y="816"/>
                </a:cubicBezTo>
                <a:cubicBezTo>
                  <a:pt x="34872" y="816"/>
                  <a:pt x="34833" y="797"/>
                  <a:pt x="34793" y="797"/>
                </a:cubicBezTo>
                <a:cubicBezTo>
                  <a:pt x="34753" y="797"/>
                  <a:pt x="34733" y="797"/>
                  <a:pt x="34713" y="777"/>
                </a:cubicBezTo>
                <a:cubicBezTo>
                  <a:pt x="34653" y="777"/>
                  <a:pt x="34614" y="777"/>
                  <a:pt x="34574" y="757"/>
                </a:cubicBezTo>
                <a:cubicBezTo>
                  <a:pt x="34534" y="757"/>
                  <a:pt x="34514" y="757"/>
                  <a:pt x="34494" y="757"/>
                </a:cubicBezTo>
                <a:cubicBezTo>
                  <a:pt x="34415" y="737"/>
                  <a:pt x="34355" y="737"/>
                  <a:pt x="34276" y="717"/>
                </a:cubicBezTo>
                <a:cubicBezTo>
                  <a:pt x="34276" y="717"/>
                  <a:pt x="34256" y="717"/>
                  <a:pt x="34256" y="717"/>
                </a:cubicBezTo>
                <a:cubicBezTo>
                  <a:pt x="34236" y="717"/>
                  <a:pt x="34236" y="717"/>
                  <a:pt x="34216" y="717"/>
                </a:cubicBezTo>
                <a:cubicBezTo>
                  <a:pt x="34096" y="697"/>
                  <a:pt x="33957" y="677"/>
                  <a:pt x="33818" y="657"/>
                </a:cubicBezTo>
                <a:cubicBezTo>
                  <a:pt x="33818" y="657"/>
                  <a:pt x="33798" y="657"/>
                  <a:pt x="33778" y="657"/>
                </a:cubicBezTo>
                <a:cubicBezTo>
                  <a:pt x="33639" y="637"/>
                  <a:pt x="33500" y="618"/>
                  <a:pt x="33360" y="598"/>
                </a:cubicBezTo>
                <a:cubicBezTo>
                  <a:pt x="33341" y="598"/>
                  <a:pt x="33341" y="598"/>
                  <a:pt x="33321" y="598"/>
                </a:cubicBezTo>
                <a:cubicBezTo>
                  <a:pt x="33321" y="598"/>
                  <a:pt x="33301" y="598"/>
                  <a:pt x="33281" y="598"/>
                </a:cubicBezTo>
                <a:cubicBezTo>
                  <a:pt x="33181" y="578"/>
                  <a:pt x="33082" y="578"/>
                  <a:pt x="32963" y="558"/>
                </a:cubicBezTo>
                <a:cubicBezTo>
                  <a:pt x="32943" y="558"/>
                  <a:pt x="32923" y="558"/>
                  <a:pt x="32903" y="558"/>
                </a:cubicBezTo>
                <a:cubicBezTo>
                  <a:pt x="32803" y="538"/>
                  <a:pt x="32684" y="538"/>
                  <a:pt x="32565" y="518"/>
                </a:cubicBezTo>
                <a:cubicBezTo>
                  <a:pt x="32545" y="518"/>
                  <a:pt x="32525" y="518"/>
                  <a:pt x="32505" y="518"/>
                </a:cubicBezTo>
                <a:cubicBezTo>
                  <a:pt x="32485" y="518"/>
                  <a:pt x="32465" y="498"/>
                  <a:pt x="32445" y="498"/>
                </a:cubicBezTo>
                <a:cubicBezTo>
                  <a:pt x="32346" y="498"/>
                  <a:pt x="32246" y="498"/>
                  <a:pt x="32147" y="478"/>
                </a:cubicBezTo>
                <a:cubicBezTo>
                  <a:pt x="32127" y="478"/>
                  <a:pt x="32127" y="478"/>
                  <a:pt x="32107" y="478"/>
                </a:cubicBezTo>
                <a:cubicBezTo>
                  <a:pt x="32008" y="458"/>
                  <a:pt x="31888" y="458"/>
                  <a:pt x="31769" y="438"/>
                </a:cubicBezTo>
                <a:cubicBezTo>
                  <a:pt x="31749" y="438"/>
                  <a:pt x="31729" y="438"/>
                  <a:pt x="31729" y="438"/>
                </a:cubicBezTo>
                <a:cubicBezTo>
                  <a:pt x="31689" y="438"/>
                  <a:pt x="31670" y="438"/>
                  <a:pt x="31650" y="438"/>
                </a:cubicBezTo>
                <a:cubicBezTo>
                  <a:pt x="31570" y="438"/>
                  <a:pt x="31510" y="419"/>
                  <a:pt x="31431" y="419"/>
                </a:cubicBezTo>
                <a:cubicBezTo>
                  <a:pt x="31391" y="419"/>
                  <a:pt x="31331" y="419"/>
                  <a:pt x="31292" y="399"/>
                </a:cubicBezTo>
                <a:cubicBezTo>
                  <a:pt x="31212" y="399"/>
                  <a:pt x="31152" y="399"/>
                  <a:pt x="31093" y="399"/>
                </a:cubicBezTo>
                <a:cubicBezTo>
                  <a:pt x="31053" y="379"/>
                  <a:pt x="31013" y="379"/>
                  <a:pt x="30973" y="379"/>
                </a:cubicBezTo>
                <a:cubicBezTo>
                  <a:pt x="30953" y="379"/>
                  <a:pt x="30953" y="379"/>
                  <a:pt x="30953" y="379"/>
                </a:cubicBezTo>
                <a:cubicBezTo>
                  <a:pt x="30715" y="359"/>
                  <a:pt x="30496" y="339"/>
                  <a:pt x="30257" y="339"/>
                </a:cubicBezTo>
                <a:cubicBezTo>
                  <a:pt x="30257" y="339"/>
                  <a:pt x="30237" y="339"/>
                  <a:pt x="30237" y="319"/>
                </a:cubicBezTo>
                <a:cubicBezTo>
                  <a:pt x="30217" y="319"/>
                  <a:pt x="30198" y="319"/>
                  <a:pt x="30178" y="319"/>
                </a:cubicBezTo>
                <a:cubicBezTo>
                  <a:pt x="29979" y="319"/>
                  <a:pt x="29760" y="299"/>
                  <a:pt x="29561" y="279"/>
                </a:cubicBezTo>
                <a:cubicBezTo>
                  <a:pt x="29541" y="279"/>
                  <a:pt x="29541" y="279"/>
                  <a:pt x="29521" y="279"/>
                </a:cubicBezTo>
                <a:cubicBezTo>
                  <a:pt x="29501" y="279"/>
                  <a:pt x="29481" y="279"/>
                  <a:pt x="29461" y="279"/>
                </a:cubicBezTo>
                <a:cubicBezTo>
                  <a:pt x="29263" y="259"/>
                  <a:pt x="29044" y="259"/>
                  <a:pt x="28845" y="240"/>
                </a:cubicBezTo>
                <a:cubicBezTo>
                  <a:pt x="28825" y="240"/>
                  <a:pt x="28825" y="240"/>
                  <a:pt x="28805" y="240"/>
                </a:cubicBezTo>
                <a:cubicBezTo>
                  <a:pt x="28785" y="240"/>
                  <a:pt x="28765" y="240"/>
                  <a:pt x="28745" y="240"/>
                </a:cubicBezTo>
                <a:cubicBezTo>
                  <a:pt x="28546" y="240"/>
                  <a:pt x="28328" y="220"/>
                  <a:pt x="28109" y="200"/>
                </a:cubicBezTo>
                <a:cubicBezTo>
                  <a:pt x="28109" y="200"/>
                  <a:pt x="28089" y="200"/>
                  <a:pt x="28089" y="200"/>
                </a:cubicBezTo>
                <a:cubicBezTo>
                  <a:pt x="28069" y="200"/>
                  <a:pt x="28049" y="200"/>
                  <a:pt x="28049" y="200"/>
                </a:cubicBezTo>
                <a:cubicBezTo>
                  <a:pt x="27830" y="200"/>
                  <a:pt x="27631" y="180"/>
                  <a:pt x="27413" y="180"/>
                </a:cubicBezTo>
                <a:cubicBezTo>
                  <a:pt x="27393" y="180"/>
                  <a:pt x="27393" y="180"/>
                  <a:pt x="27373" y="180"/>
                </a:cubicBezTo>
                <a:cubicBezTo>
                  <a:pt x="27353" y="180"/>
                  <a:pt x="27333" y="160"/>
                  <a:pt x="27313" y="160"/>
                </a:cubicBezTo>
                <a:cubicBezTo>
                  <a:pt x="27114" y="160"/>
                  <a:pt x="26915" y="160"/>
                  <a:pt x="26696" y="140"/>
                </a:cubicBezTo>
                <a:cubicBezTo>
                  <a:pt x="26696" y="140"/>
                  <a:pt x="26677" y="140"/>
                  <a:pt x="26657" y="140"/>
                </a:cubicBezTo>
                <a:cubicBezTo>
                  <a:pt x="26637" y="140"/>
                  <a:pt x="26597" y="140"/>
                  <a:pt x="26557" y="140"/>
                </a:cubicBezTo>
                <a:cubicBezTo>
                  <a:pt x="26378" y="140"/>
                  <a:pt x="26199" y="120"/>
                  <a:pt x="26020" y="120"/>
                </a:cubicBezTo>
                <a:cubicBezTo>
                  <a:pt x="26000" y="120"/>
                  <a:pt x="25980" y="120"/>
                  <a:pt x="25960" y="120"/>
                </a:cubicBezTo>
                <a:lnTo>
                  <a:pt x="25940" y="120"/>
                </a:lnTo>
                <a:cubicBezTo>
                  <a:pt x="25742" y="100"/>
                  <a:pt x="25523" y="100"/>
                  <a:pt x="25304" y="100"/>
                </a:cubicBezTo>
                <a:cubicBezTo>
                  <a:pt x="25304" y="100"/>
                  <a:pt x="25284" y="100"/>
                  <a:pt x="25264" y="100"/>
                </a:cubicBezTo>
                <a:lnTo>
                  <a:pt x="25244" y="100"/>
                </a:lnTo>
                <a:cubicBezTo>
                  <a:pt x="25025" y="80"/>
                  <a:pt x="24826" y="80"/>
                  <a:pt x="24608" y="80"/>
                </a:cubicBezTo>
                <a:lnTo>
                  <a:pt x="24588" y="80"/>
                </a:lnTo>
                <a:lnTo>
                  <a:pt x="24548" y="80"/>
                </a:lnTo>
                <a:cubicBezTo>
                  <a:pt x="24369" y="80"/>
                  <a:pt x="24150" y="61"/>
                  <a:pt x="23951" y="61"/>
                </a:cubicBezTo>
                <a:lnTo>
                  <a:pt x="23951" y="61"/>
                </a:lnTo>
                <a:lnTo>
                  <a:pt x="23951" y="61"/>
                </a:lnTo>
                <a:cubicBezTo>
                  <a:pt x="23772" y="61"/>
                  <a:pt x="23593" y="61"/>
                  <a:pt x="23414" y="41"/>
                </a:cubicBezTo>
                <a:lnTo>
                  <a:pt x="23354" y="41"/>
                </a:lnTo>
                <a:cubicBezTo>
                  <a:pt x="23315" y="41"/>
                  <a:pt x="23255" y="41"/>
                  <a:pt x="23215" y="41"/>
                </a:cubicBezTo>
                <a:cubicBezTo>
                  <a:pt x="23096" y="41"/>
                  <a:pt x="22996" y="41"/>
                  <a:pt x="22877" y="41"/>
                </a:cubicBezTo>
                <a:cubicBezTo>
                  <a:pt x="22857" y="41"/>
                  <a:pt x="22817" y="41"/>
                  <a:pt x="22778" y="41"/>
                </a:cubicBezTo>
                <a:cubicBezTo>
                  <a:pt x="22758" y="41"/>
                  <a:pt x="22718" y="41"/>
                  <a:pt x="22678" y="41"/>
                </a:cubicBezTo>
                <a:cubicBezTo>
                  <a:pt x="22579" y="41"/>
                  <a:pt x="22459" y="21"/>
                  <a:pt x="22360" y="21"/>
                </a:cubicBezTo>
                <a:lnTo>
                  <a:pt x="22320" y="21"/>
                </a:lnTo>
                <a:lnTo>
                  <a:pt x="22280" y="21"/>
                </a:lnTo>
                <a:cubicBezTo>
                  <a:pt x="22181" y="21"/>
                  <a:pt x="22101" y="21"/>
                  <a:pt x="22002" y="21"/>
                </a:cubicBezTo>
                <a:cubicBezTo>
                  <a:pt x="21962" y="21"/>
                  <a:pt x="21902" y="21"/>
                  <a:pt x="21843" y="21"/>
                </a:cubicBezTo>
                <a:cubicBezTo>
                  <a:pt x="21803" y="21"/>
                  <a:pt x="21763" y="21"/>
                  <a:pt x="21723" y="21"/>
                </a:cubicBezTo>
                <a:cubicBezTo>
                  <a:pt x="21683" y="21"/>
                  <a:pt x="21644" y="21"/>
                  <a:pt x="21604" y="21"/>
                </a:cubicBezTo>
                <a:cubicBezTo>
                  <a:pt x="21524" y="21"/>
                  <a:pt x="21445" y="21"/>
                  <a:pt x="21385" y="21"/>
                </a:cubicBezTo>
                <a:lnTo>
                  <a:pt x="21286" y="21"/>
                </a:lnTo>
                <a:cubicBezTo>
                  <a:pt x="21246" y="21"/>
                  <a:pt x="21206" y="21"/>
                  <a:pt x="21146" y="21"/>
                </a:cubicBezTo>
                <a:cubicBezTo>
                  <a:pt x="21107" y="21"/>
                  <a:pt x="21067" y="1"/>
                  <a:pt x="21027" y="1"/>
                </a:cubicBezTo>
                <a:lnTo>
                  <a:pt x="20928" y="1"/>
                </a:lnTo>
                <a:cubicBezTo>
                  <a:pt x="20848" y="1"/>
                  <a:pt x="20768" y="1"/>
                  <a:pt x="20709" y="1"/>
                </a:cubicBezTo>
                <a:lnTo>
                  <a:pt x="20669" y="1"/>
                </a:lnTo>
                <a:lnTo>
                  <a:pt x="20530" y="1"/>
                </a:lnTo>
                <a:cubicBezTo>
                  <a:pt x="20450" y="1"/>
                  <a:pt x="20371" y="1"/>
                  <a:pt x="20271" y="1"/>
                </a:cubicBezTo>
                <a:cubicBezTo>
                  <a:pt x="20172" y="1"/>
                  <a:pt x="20052" y="1"/>
                  <a:pt x="19953" y="1"/>
                </a:cubicBezTo>
                <a:lnTo>
                  <a:pt x="19893" y="1"/>
                </a:lnTo>
                <a:lnTo>
                  <a:pt x="19794" y="1"/>
                </a:lnTo>
                <a:lnTo>
                  <a:pt x="19654" y="1"/>
                </a:lnTo>
                <a:lnTo>
                  <a:pt x="19575" y="1"/>
                </a:lnTo>
                <a:lnTo>
                  <a:pt x="19376" y="1"/>
                </a:lnTo>
                <a:lnTo>
                  <a:pt x="19376" y="1"/>
                </a:lnTo>
                <a:cubicBezTo>
                  <a:pt x="19276" y="1"/>
                  <a:pt x="19177" y="1"/>
                  <a:pt x="19078" y="1"/>
                </a:cubicBezTo>
                <a:lnTo>
                  <a:pt x="18998" y="1"/>
                </a:lnTo>
                <a:lnTo>
                  <a:pt x="18839" y="1"/>
                </a:lnTo>
                <a:lnTo>
                  <a:pt x="18779" y="1"/>
                </a:lnTo>
                <a:lnTo>
                  <a:pt x="18501" y="1"/>
                </a:lnTo>
                <a:lnTo>
                  <a:pt x="18481" y="1"/>
                </a:lnTo>
                <a:lnTo>
                  <a:pt x="18222" y="1"/>
                </a:lnTo>
                <a:lnTo>
                  <a:pt x="17944" y="1"/>
                </a:lnTo>
                <a:lnTo>
                  <a:pt x="17665" y="1"/>
                </a:lnTo>
                <a:lnTo>
                  <a:pt x="17625" y="1"/>
                </a:lnTo>
                <a:lnTo>
                  <a:pt x="17466" y="1"/>
                </a:lnTo>
                <a:lnTo>
                  <a:pt x="17407" y="1"/>
                </a:lnTo>
                <a:lnTo>
                  <a:pt x="17128" y="1"/>
                </a:lnTo>
                <a:lnTo>
                  <a:pt x="17128" y="1"/>
                </a:lnTo>
                <a:lnTo>
                  <a:pt x="16949" y="1"/>
                </a:lnTo>
                <a:lnTo>
                  <a:pt x="16830" y="1"/>
                </a:lnTo>
                <a:lnTo>
                  <a:pt x="16770" y="1"/>
                </a:lnTo>
                <a:lnTo>
                  <a:pt x="16551" y="1"/>
                </a:lnTo>
                <a:lnTo>
                  <a:pt x="16511" y="1"/>
                </a:lnTo>
                <a:cubicBezTo>
                  <a:pt x="16452" y="1"/>
                  <a:pt x="16392" y="1"/>
                  <a:pt x="16332" y="1"/>
                </a:cubicBezTo>
                <a:cubicBezTo>
                  <a:pt x="16233" y="1"/>
                  <a:pt x="16133" y="1"/>
                  <a:pt x="16054" y="1"/>
                </a:cubicBezTo>
                <a:cubicBezTo>
                  <a:pt x="15974" y="1"/>
                  <a:pt x="15915" y="1"/>
                  <a:pt x="15855" y="1"/>
                </a:cubicBezTo>
                <a:lnTo>
                  <a:pt x="15755" y="1"/>
                </a:lnTo>
                <a:lnTo>
                  <a:pt x="15696" y="1"/>
                </a:lnTo>
                <a:cubicBezTo>
                  <a:pt x="15636" y="1"/>
                  <a:pt x="15576" y="1"/>
                  <a:pt x="15537" y="1"/>
                </a:cubicBezTo>
                <a:cubicBezTo>
                  <a:pt x="15477" y="1"/>
                  <a:pt x="15437" y="1"/>
                  <a:pt x="15397" y="21"/>
                </a:cubicBezTo>
                <a:cubicBezTo>
                  <a:pt x="15258" y="21"/>
                  <a:pt x="15099" y="21"/>
                  <a:pt x="14960" y="21"/>
                </a:cubicBezTo>
                <a:lnTo>
                  <a:pt x="14860" y="21"/>
                </a:lnTo>
                <a:lnTo>
                  <a:pt x="14860" y="21"/>
                </a:lnTo>
                <a:lnTo>
                  <a:pt x="14820" y="21"/>
                </a:lnTo>
                <a:cubicBezTo>
                  <a:pt x="14641" y="21"/>
                  <a:pt x="14462" y="21"/>
                  <a:pt x="14303" y="21"/>
                </a:cubicBezTo>
                <a:cubicBezTo>
                  <a:pt x="14263" y="21"/>
                  <a:pt x="14224" y="21"/>
                  <a:pt x="14184" y="21"/>
                </a:cubicBezTo>
                <a:cubicBezTo>
                  <a:pt x="14104" y="21"/>
                  <a:pt x="14025" y="21"/>
                  <a:pt x="13945" y="41"/>
                </a:cubicBezTo>
                <a:lnTo>
                  <a:pt x="13945" y="41"/>
                </a:lnTo>
                <a:lnTo>
                  <a:pt x="13925" y="41"/>
                </a:lnTo>
                <a:lnTo>
                  <a:pt x="13925" y="41"/>
                </a:lnTo>
                <a:cubicBezTo>
                  <a:pt x="13488" y="41"/>
                  <a:pt x="13050" y="41"/>
                  <a:pt x="12612" y="61"/>
                </a:cubicBezTo>
                <a:lnTo>
                  <a:pt x="12592" y="61"/>
                </a:lnTo>
                <a:cubicBezTo>
                  <a:pt x="12533" y="61"/>
                  <a:pt x="12473" y="61"/>
                  <a:pt x="12413" y="61"/>
                </a:cubicBezTo>
                <a:cubicBezTo>
                  <a:pt x="12334" y="61"/>
                  <a:pt x="12254" y="61"/>
                  <a:pt x="12195" y="61"/>
                </a:cubicBezTo>
                <a:lnTo>
                  <a:pt x="12155" y="61"/>
                </a:lnTo>
                <a:cubicBezTo>
                  <a:pt x="12115" y="61"/>
                  <a:pt x="12055" y="80"/>
                  <a:pt x="12016" y="80"/>
                </a:cubicBezTo>
                <a:lnTo>
                  <a:pt x="11757" y="80"/>
                </a:lnTo>
                <a:lnTo>
                  <a:pt x="11717" y="80"/>
                </a:lnTo>
                <a:cubicBezTo>
                  <a:pt x="11677" y="80"/>
                  <a:pt x="11638" y="80"/>
                  <a:pt x="11598" y="80"/>
                </a:cubicBezTo>
                <a:cubicBezTo>
                  <a:pt x="11518" y="80"/>
                  <a:pt x="11419" y="80"/>
                  <a:pt x="11319" y="80"/>
                </a:cubicBezTo>
                <a:lnTo>
                  <a:pt x="11299" y="80"/>
                </a:lnTo>
                <a:cubicBezTo>
                  <a:pt x="11240" y="100"/>
                  <a:pt x="11160" y="100"/>
                  <a:pt x="11081" y="100"/>
                </a:cubicBezTo>
                <a:cubicBezTo>
                  <a:pt x="11041" y="100"/>
                  <a:pt x="10981" y="100"/>
                  <a:pt x="10941" y="100"/>
                </a:cubicBezTo>
                <a:cubicBezTo>
                  <a:pt x="10842" y="100"/>
                  <a:pt x="10742" y="100"/>
                  <a:pt x="10663" y="120"/>
                </a:cubicBezTo>
                <a:lnTo>
                  <a:pt x="10623" y="120"/>
                </a:lnTo>
                <a:cubicBezTo>
                  <a:pt x="10603" y="120"/>
                  <a:pt x="10563" y="120"/>
                  <a:pt x="10524" y="120"/>
                </a:cubicBezTo>
                <a:cubicBezTo>
                  <a:pt x="10464" y="120"/>
                  <a:pt x="10404" y="120"/>
                  <a:pt x="10345" y="120"/>
                </a:cubicBezTo>
                <a:cubicBezTo>
                  <a:pt x="10245" y="120"/>
                  <a:pt x="10126" y="120"/>
                  <a:pt x="10026" y="140"/>
                </a:cubicBezTo>
                <a:cubicBezTo>
                  <a:pt x="9947" y="140"/>
                  <a:pt x="9887" y="140"/>
                  <a:pt x="9808" y="140"/>
                </a:cubicBezTo>
                <a:lnTo>
                  <a:pt x="9788" y="140"/>
                </a:lnTo>
                <a:cubicBezTo>
                  <a:pt x="9748" y="140"/>
                  <a:pt x="9728" y="140"/>
                  <a:pt x="9688" y="140"/>
                </a:cubicBezTo>
                <a:cubicBezTo>
                  <a:pt x="9569" y="160"/>
                  <a:pt x="9469" y="160"/>
                  <a:pt x="9350" y="160"/>
                </a:cubicBezTo>
                <a:lnTo>
                  <a:pt x="9032" y="180"/>
                </a:lnTo>
                <a:cubicBezTo>
                  <a:pt x="8892" y="180"/>
                  <a:pt x="8773" y="180"/>
                  <a:pt x="8654" y="200"/>
                </a:cubicBezTo>
                <a:cubicBezTo>
                  <a:pt x="8514" y="200"/>
                  <a:pt x="8375" y="200"/>
                  <a:pt x="8236" y="220"/>
                </a:cubicBezTo>
                <a:cubicBezTo>
                  <a:pt x="8176" y="220"/>
                  <a:pt x="8097" y="220"/>
                  <a:pt x="8037" y="220"/>
                </a:cubicBezTo>
                <a:cubicBezTo>
                  <a:pt x="7977" y="220"/>
                  <a:pt x="7938" y="220"/>
                  <a:pt x="7878" y="220"/>
                </a:cubicBezTo>
                <a:cubicBezTo>
                  <a:pt x="7858" y="220"/>
                  <a:pt x="7838" y="240"/>
                  <a:pt x="7838" y="240"/>
                </a:cubicBezTo>
                <a:cubicBezTo>
                  <a:pt x="7818" y="240"/>
                  <a:pt x="7778" y="240"/>
                  <a:pt x="7759" y="240"/>
                </a:cubicBezTo>
                <a:cubicBezTo>
                  <a:pt x="7639" y="240"/>
                  <a:pt x="7520" y="240"/>
                  <a:pt x="7401" y="259"/>
                </a:cubicBezTo>
                <a:cubicBezTo>
                  <a:pt x="7381" y="259"/>
                  <a:pt x="7341" y="259"/>
                  <a:pt x="7321" y="259"/>
                </a:cubicBezTo>
                <a:cubicBezTo>
                  <a:pt x="7301" y="259"/>
                  <a:pt x="7281" y="259"/>
                  <a:pt x="7281" y="259"/>
                </a:cubicBezTo>
                <a:cubicBezTo>
                  <a:pt x="7122" y="279"/>
                  <a:pt x="6963" y="279"/>
                  <a:pt x="6804" y="279"/>
                </a:cubicBezTo>
                <a:cubicBezTo>
                  <a:pt x="6784" y="279"/>
                  <a:pt x="6784" y="279"/>
                  <a:pt x="6784" y="299"/>
                </a:cubicBezTo>
                <a:cubicBezTo>
                  <a:pt x="6764" y="299"/>
                  <a:pt x="6744" y="299"/>
                  <a:pt x="6744" y="299"/>
                </a:cubicBezTo>
                <a:cubicBezTo>
                  <a:pt x="6545" y="299"/>
                  <a:pt x="6346" y="319"/>
                  <a:pt x="6167" y="339"/>
                </a:cubicBezTo>
                <a:cubicBezTo>
                  <a:pt x="6147" y="339"/>
                  <a:pt x="6127" y="339"/>
                  <a:pt x="6107" y="339"/>
                </a:cubicBezTo>
                <a:cubicBezTo>
                  <a:pt x="6088" y="339"/>
                  <a:pt x="6088" y="339"/>
                  <a:pt x="6068" y="339"/>
                </a:cubicBezTo>
                <a:cubicBezTo>
                  <a:pt x="5849" y="359"/>
                  <a:pt x="5650" y="359"/>
                  <a:pt x="5451" y="379"/>
                </a:cubicBezTo>
                <a:cubicBezTo>
                  <a:pt x="5451" y="379"/>
                  <a:pt x="5431" y="379"/>
                  <a:pt x="5411" y="379"/>
                </a:cubicBezTo>
                <a:lnTo>
                  <a:pt x="5312" y="399"/>
                </a:lnTo>
                <a:cubicBezTo>
                  <a:pt x="5272" y="399"/>
                  <a:pt x="5212" y="399"/>
                  <a:pt x="5153" y="399"/>
                </a:cubicBezTo>
                <a:cubicBezTo>
                  <a:pt x="5093" y="399"/>
                  <a:pt x="5033" y="419"/>
                  <a:pt x="4974" y="419"/>
                </a:cubicBezTo>
                <a:cubicBezTo>
                  <a:pt x="4914" y="419"/>
                  <a:pt x="4854" y="419"/>
                  <a:pt x="4814" y="438"/>
                </a:cubicBezTo>
                <a:cubicBezTo>
                  <a:pt x="4755" y="438"/>
                  <a:pt x="4715" y="438"/>
                  <a:pt x="4655" y="438"/>
                </a:cubicBezTo>
                <a:lnTo>
                  <a:pt x="4655" y="438"/>
                </a:lnTo>
                <a:cubicBezTo>
                  <a:pt x="4616" y="438"/>
                  <a:pt x="4556" y="458"/>
                  <a:pt x="4516" y="458"/>
                </a:cubicBezTo>
                <a:lnTo>
                  <a:pt x="4357" y="478"/>
                </a:lnTo>
                <a:cubicBezTo>
                  <a:pt x="4297" y="478"/>
                  <a:pt x="4238" y="478"/>
                  <a:pt x="4198" y="478"/>
                </a:cubicBezTo>
                <a:cubicBezTo>
                  <a:pt x="4138" y="498"/>
                  <a:pt x="4098" y="498"/>
                  <a:pt x="4039" y="498"/>
                </a:cubicBezTo>
                <a:cubicBezTo>
                  <a:pt x="4019" y="498"/>
                  <a:pt x="3999" y="498"/>
                  <a:pt x="3979" y="498"/>
                </a:cubicBezTo>
                <a:cubicBezTo>
                  <a:pt x="3939" y="498"/>
                  <a:pt x="3899" y="518"/>
                  <a:pt x="3879" y="518"/>
                </a:cubicBezTo>
                <a:cubicBezTo>
                  <a:pt x="3840" y="518"/>
                  <a:pt x="3780" y="518"/>
                  <a:pt x="3740" y="518"/>
                </a:cubicBezTo>
                <a:cubicBezTo>
                  <a:pt x="3700" y="538"/>
                  <a:pt x="3641" y="538"/>
                  <a:pt x="3601" y="538"/>
                </a:cubicBezTo>
                <a:cubicBezTo>
                  <a:pt x="3561" y="538"/>
                  <a:pt x="3502" y="558"/>
                  <a:pt x="3462" y="558"/>
                </a:cubicBezTo>
                <a:cubicBezTo>
                  <a:pt x="3442" y="558"/>
                  <a:pt x="3402" y="558"/>
                  <a:pt x="3362" y="558"/>
                </a:cubicBezTo>
                <a:cubicBezTo>
                  <a:pt x="3342" y="558"/>
                  <a:pt x="3342" y="558"/>
                  <a:pt x="3342" y="558"/>
                </a:cubicBezTo>
                <a:cubicBezTo>
                  <a:pt x="2984" y="598"/>
                  <a:pt x="2666" y="637"/>
                  <a:pt x="2368" y="677"/>
                </a:cubicBezTo>
                <a:cubicBezTo>
                  <a:pt x="2368" y="677"/>
                  <a:pt x="2348" y="677"/>
                  <a:pt x="2348" y="677"/>
                </a:cubicBezTo>
                <a:cubicBezTo>
                  <a:pt x="2348" y="677"/>
                  <a:pt x="2328" y="677"/>
                  <a:pt x="2328" y="677"/>
                </a:cubicBezTo>
                <a:cubicBezTo>
                  <a:pt x="2209" y="697"/>
                  <a:pt x="2089" y="717"/>
                  <a:pt x="1970" y="737"/>
                </a:cubicBezTo>
                <a:cubicBezTo>
                  <a:pt x="1950" y="737"/>
                  <a:pt x="1950" y="737"/>
                  <a:pt x="1930" y="737"/>
                </a:cubicBezTo>
                <a:cubicBezTo>
                  <a:pt x="1930" y="737"/>
                  <a:pt x="1930" y="737"/>
                  <a:pt x="1910" y="737"/>
                </a:cubicBezTo>
                <a:cubicBezTo>
                  <a:pt x="1811" y="757"/>
                  <a:pt x="1691" y="777"/>
                  <a:pt x="1592" y="797"/>
                </a:cubicBezTo>
                <a:cubicBezTo>
                  <a:pt x="1592" y="797"/>
                  <a:pt x="1592" y="797"/>
                  <a:pt x="1572" y="797"/>
                </a:cubicBezTo>
                <a:cubicBezTo>
                  <a:pt x="1572" y="797"/>
                  <a:pt x="1572" y="797"/>
                  <a:pt x="1572" y="797"/>
                </a:cubicBezTo>
                <a:cubicBezTo>
                  <a:pt x="1472" y="816"/>
                  <a:pt x="1373" y="836"/>
                  <a:pt x="1293" y="836"/>
                </a:cubicBezTo>
                <a:cubicBezTo>
                  <a:pt x="1293" y="856"/>
                  <a:pt x="1274" y="856"/>
                  <a:pt x="1254" y="856"/>
                </a:cubicBezTo>
                <a:cubicBezTo>
                  <a:pt x="1254" y="856"/>
                  <a:pt x="1254" y="856"/>
                  <a:pt x="1254" y="856"/>
                </a:cubicBezTo>
                <a:cubicBezTo>
                  <a:pt x="1154" y="876"/>
                  <a:pt x="1075" y="876"/>
                  <a:pt x="995" y="896"/>
                </a:cubicBezTo>
                <a:cubicBezTo>
                  <a:pt x="995" y="896"/>
                  <a:pt x="995" y="896"/>
                  <a:pt x="975" y="916"/>
                </a:cubicBezTo>
                <a:cubicBezTo>
                  <a:pt x="975" y="916"/>
                  <a:pt x="975" y="916"/>
                  <a:pt x="955" y="916"/>
                </a:cubicBezTo>
                <a:cubicBezTo>
                  <a:pt x="896" y="936"/>
                  <a:pt x="816" y="936"/>
                  <a:pt x="756" y="956"/>
                </a:cubicBezTo>
                <a:cubicBezTo>
                  <a:pt x="756" y="956"/>
                  <a:pt x="736" y="956"/>
                  <a:pt x="736" y="956"/>
                </a:cubicBezTo>
                <a:cubicBezTo>
                  <a:pt x="736" y="976"/>
                  <a:pt x="717" y="976"/>
                  <a:pt x="717" y="976"/>
                </a:cubicBezTo>
                <a:cubicBezTo>
                  <a:pt x="657" y="976"/>
                  <a:pt x="597" y="995"/>
                  <a:pt x="538" y="1015"/>
                </a:cubicBezTo>
                <a:cubicBezTo>
                  <a:pt x="538" y="1015"/>
                  <a:pt x="538" y="1015"/>
                  <a:pt x="538" y="1015"/>
                </a:cubicBezTo>
                <a:cubicBezTo>
                  <a:pt x="518" y="1015"/>
                  <a:pt x="518" y="1015"/>
                  <a:pt x="518" y="1035"/>
                </a:cubicBezTo>
                <a:cubicBezTo>
                  <a:pt x="458" y="1035"/>
                  <a:pt x="398" y="1055"/>
                  <a:pt x="358" y="1075"/>
                </a:cubicBezTo>
                <a:lnTo>
                  <a:pt x="358" y="1075"/>
                </a:lnTo>
                <a:lnTo>
                  <a:pt x="358" y="1075"/>
                </a:lnTo>
                <a:cubicBezTo>
                  <a:pt x="299" y="1095"/>
                  <a:pt x="259" y="1115"/>
                  <a:pt x="219" y="1135"/>
                </a:cubicBezTo>
                <a:cubicBezTo>
                  <a:pt x="219" y="1135"/>
                  <a:pt x="219" y="1135"/>
                  <a:pt x="219" y="1135"/>
                </a:cubicBezTo>
                <a:cubicBezTo>
                  <a:pt x="219" y="1135"/>
                  <a:pt x="219" y="1135"/>
                  <a:pt x="199" y="1135"/>
                </a:cubicBezTo>
                <a:cubicBezTo>
                  <a:pt x="179" y="1155"/>
                  <a:pt x="140" y="1175"/>
                  <a:pt x="120" y="1194"/>
                </a:cubicBezTo>
                <a:cubicBezTo>
                  <a:pt x="120" y="1194"/>
                  <a:pt x="100" y="1194"/>
                  <a:pt x="100" y="1194"/>
                </a:cubicBezTo>
                <a:cubicBezTo>
                  <a:pt x="100" y="1194"/>
                  <a:pt x="100" y="1194"/>
                  <a:pt x="100" y="1194"/>
                </a:cubicBezTo>
                <a:cubicBezTo>
                  <a:pt x="80" y="1214"/>
                  <a:pt x="60" y="1234"/>
                  <a:pt x="40" y="1254"/>
                </a:cubicBezTo>
                <a:cubicBezTo>
                  <a:pt x="40" y="1254"/>
                  <a:pt x="40" y="1254"/>
                  <a:pt x="40" y="1274"/>
                </a:cubicBezTo>
                <a:cubicBezTo>
                  <a:pt x="40" y="1274"/>
                  <a:pt x="40" y="1274"/>
                  <a:pt x="40" y="1274"/>
                </a:cubicBezTo>
                <a:cubicBezTo>
                  <a:pt x="20" y="1294"/>
                  <a:pt x="20" y="1294"/>
                  <a:pt x="20" y="1314"/>
                </a:cubicBezTo>
                <a:cubicBezTo>
                  <a:pt x="20" y="1314"/>
                  <a:pt x="0" y="1334"/>
                  <a:pt x="0" y="1334"/>
                </a:cubicBezTo>
                <a:cubicBezTo>
                  <a:pt x="0" y="1334"/>
                  <a:pt x="20" y="1334"/>
                  <a:pt x="20" y="1334"/>
                </a:cubicBezTo>
                <a:cubicBezTo>
                  <a:pt x="20" y="1354"/>
                  <a:pt x="20" y="1373"/>
                  <a:pt x="20" y="1393"/>
                </a:cubicBezTo>
                <a:lnTo>
                  <a:pt x="8773" y="18004"/>
                </a:lnTo>
                <a:lnTo>
                  <a:pt x="8793" y="18004"/>
                </a:lnTo>
                <a:cubicBezTo>
                  <a:pt x="8793" y="18024"/>
                  <a:pt x="8813" y="18024"/>
                  <a:pt x="8813" y="18024"/>
                </a:cubicBezTo>
                <a:lnTo>
                  <a:pt x="8813" y="18044"/>
                </a:lnTo>
                <a:cubicBezTo>
                  <a:pt x="8813" y="18044"/>
                  <a:pt x="8833" y="18044"/>
                  <a:pt x="8833" y="18044"/>
                </a:cubicBezTo>
                <a:lnTo>
                  <a:pt x="8833" y="18044"/>
                </a:lnTo>
                <a:cubicBezTo>
                  <a:pt x="8853" y="18063"/>
                  <a:pt x="8853" y="18063"/>
                  <a:pt x="8873" y="18063"/>
                </a:cubicBezTo>
                <a:lnTo>
                  <a:pt x="8873" y="18063"/>
                </a:lnTo>
                <a:cubicBezTo>
                  <a:pt x="8873" y="18063"/>
                  <a:pt x="8892" y="18083"/>
                  <a:pt x="8892" y="18083"/>
                </a:cubicBezTo>
                <a:cubicBezTo>
                  <a:pt x="8912" y="18083"/>
                  <a:pt x="8932" y="18103"/>
                  <a:pt x="8952" y="18103"/>
                </a:cubicBezTo>
                <a:lnTo>
                  <a:pt x="8952" y="18103"/>
                </a:lnTo>
                <a:cubicBezTo>
                  <a:pt x="8972" y="18103"/>
                  <a:pt x="8992" y="18103"/>
                  <a:pt x="8992" y="18123"/>
                </a:cubicBezTo>
                <a:lnTo>
                  <a:pt x="8992" y="18123"/>
                </a:lnTo>
                <a:cubicBezTo>
                  <a:pt x="9032" y="18123"/>
                  <a:pt x="9052" y="18143"/>
                  <a:pt x="9091" y="18143"/>
                </a:cubicBezTo>
                <a:lnTo>
                  <a:pt x="9111" y="18143"/>
                </a:lnTo>
                <a:lnTo>
                  <a:pt x="9111" y="18143"/>
                </a:lnTo>
                <a:cubicBezTo>
                  <a:pt x="9151" y="18163"/>
                  <a:pt x="9191" y="18163"/>
                  <a:pt x="9231" y="18183"/>
                </a:cubicBezTo>
                <a:cubicBezTo>
                  <a:pt x="9251" y="18183"/>
                  <a:pt x="9251" y="18183"/>
                  <a:pt x="9251" y="18183"/>
                </a:cubicBezTo>
                <a:lnTo>
                  <a:pt x="9251" y="18183"/>
                </a:lnTo>
                <a:cubicBezTo>
                  <a:pt x="9290" y="18203"/>
                  <a:pt x="9330" y="18203"/>
                  <a:pt x="9370" y="18203"/>
                </a:cubicBezTo>
                <a:cubicBezTo>
                  <a:pt x="9370" y="18223"/>
                  <a:pt x="9390" y="18223"/>
                  <a:pt x="9410" y="18223"/>
                </a:cubicBezTo>
                <a:cubicBezTo>
                  <a:pt x="9430" y="18223"/>
                  <a:pt x="9430" y="18223"/>
                  <a:pt x="9430" y="18223"/>
                </a:cubicBezTo>
                <a:cubicBezTo>
                  <a:pt x="9469" y="18223"/>
                  <a:pt x="9489" y="18242"/>
                  <a:pt x="9529" y="18242"/>
                </a:cubicBezTo>
                <a:cubicBezTo>
                  <a:pt x="9549" y="18242"/>
                  <a:pt x="9549" y="18242"/>
                  <a:pt x="9549" y="18242"/>
                </a:cubicBezTo>
                <a:cubicBezTo>
                  <a:pt x="9569" y="18242"/>
                  <a:pt x="9589" y="18262"/>
                  <a:pt x="9609" y="18262"/>
                </a:cubicBezTo>
                <a:lnTo>
                  <a:pt x="9609" y="18262"/>
                </a:lnTo>
                <a:cubicBezTo>
                  <a:pt x="9668" y="18262"/>
                  <a:pt x="9708" y="18282"/>
                  <a:pt x="9768" y="18282"/>
                </a:cubicBezTo>
                <a:cubicBezTo>
                  <a:pt x="9788" y="18282"/>
                  <a:pt x="9788" y="18282"/>
                  <a:pt x="9808" y="18282"/>
                </a:cubicBezTo>
                <a:lnTo>
                  <a:pt x="9808" y="18282"/>
                </a:lnTo>
                <a:cubicBezTo>
                  <a:pt x="9987" y="18302"/>
                  <a:pt x="10185" y="18342"/>
                  <a:pt x="10384" y="18362"/>
                </a:cubicBezTo>
                <a:lnTo>
                  <a:pt x="10384" y="18362"/>
                </a:lnTo>
                <a:lnTo>
                  <a:pt x="10404" y="18362"/>
                </a:lnTo>
                <a:cubicBezTo>
                  <a:pt x="10484" y="18362"/>
                  <a:pt x="10563" y="18382"/>
                  <a:pt x="10643" y="18382"/>
                </a:cubicBezTo>
                <a:cubicBezTo>
                  <a:pt x="10663" y="18382"/>
                  <a:pt x="10663" y="18382"/>
                  <a:pt x="10663" y="18382"/>
                </a:cubicBezTo>
                <a:cubicBezTo>
                  <a:pt x="10683" y="18382"/>
                  <a:pt x="10683" y="18382"/>
                  <a:pt x="10683" y="18382"/>
                </a:cubicBezTo>
                <a:cubicBezTo>
                  <a:pt x="10762" y="18402"/>
                  <a:pt x="10862" y="18402"/>
                  <a:pt x="10941" y="18422"/>
                </a:cubicBezTo>
                <a:cubicBezTo>
                  <a:pt x="10941" y="18422"/>
                  <a:pt x="10961" y="18422"/>
                  <a:pt x="10961" y="18422"/>
                </a:cubicBezTo>
                <a:cubicBezTo>
                  <a:pt x="10961" y="18422"/>
                  <a:pt x="10981" y="18422"/>
                  <a:pt x="10981" y="18422"/>
                </a:cubicBezTo>
                <a:cubicBezTo>
                  <a:pt x="11041" y="18422"/>
                  <a:pt x="11120" y="18422"/>
                  <a:pt x="11180" y="18441"/>
                </a:cubicBezTo>
                <a:cubicBezTo>
                  <a:pt x="11220" y="18441"/>
                  <a:pt x="11240" y="18441"/>
                  <a:pt x="11260" y="18441"/>
                </a:cubicBezTo>
                <a:cubicBezTo>
                  <a:pt x="11280" y="18441"/>
                  <a:pt x="11299" y="18441"/>
                  <a:pt x="11339" y="18441"/>
                </a:cubicBezTo>
                <a:cubicBezTo>
                  <a:pt x="11598" y="18461"/>
                  <a:pt x="11876" y="18481"/>
                  <a:pt x="12175" y="18501"/>
                </a:cubicBezTo>
                <a:cubicBezTo>
                  <a:pt x="12195" y="18501"/>
                  <a:pt x="12234" y="18501"/>
                  <a:pt x="12254" y="18501"/>
                </a:cubicBezTo>
                <a:cubicBezTo>
                  <a:pt x="12274" y="18501"/>
                  <a:pt x="12294" y="18501"/>
                  <a:pt x="12314" y="18501"/>
                </a:cubicBezTo>
                <a:cubicBezTo>
                  <a:pt x="12314" y="18501"/>
                  <a:pt x="12334" y="18521"/>
                  <a:pt x="12354" y="18521"/>
                </a:cubicBezTo>
                <a:cubicBezTo>
                  <a:pt x="12612" y="18521"/>
                  <a:pt x="12891" y="18541"/>
                  <a:pt x="13169" y="18561"/>
                </a:cubicBezTo>
                <a:lnTo>
                  <a:pt x="13189" y="18561"/>
                </a:lnTo>
                <a:cubicBezTo>
                  <a:pt x="13209" y="18561"/>
                  <a:pt x="13229" y="18561"/>
                  <a:pt x="13249" y="18561"/>
                </a:cubicBezTo>
                <a:lnTo>
                  <a:pt x="13408" y="18561"/>
                </a:lnTo>
                <a:lnTo>
                  <a:pt x="13428" y="18561"/>
                </a:lnTo>
                <a:cubicBezTo>
                  <a:pt x="13488" y="18561"/>
                  <a:pt x="13547" y="18561"/>
                  <a:pt x="13627" y="18581"/>
                </a:cubicBezTo>
                <a:lnTo>
                  <a:pt x="13647" y="18581"/>
                </a:lnTo>
                <a:cubicBezTo>
                  <a:pt x="13687" y="18581"/>
                  <a:pt x="13726" y="18581"/>
                  <a:pt x="13786" y="18581"/>
                </a:cubicBezTo>
                <a:cubicBezTo>
                  <a:pt x="13846" y="18581"/>
                  <a:pt x="13886" y="18581"/>
                  <a:pt x="13945" y="18581"/>
                </a:cubicBezTo>
                <a:cubicBezTo>
                  <a:pt x="13965" y="18581"/>
                  <a:pt x="13985" y="18581"/>
                  <a:pt x="14005" y="18581"/>
                </a:cubicBezTo>
                <a:cubicBezTo>
                  <a:pt x="14204" y="18601"/>
                  <a:pt x="14403" y="18601"/>
                  <a:pt x="14622" y="18601"/>
                </a:cubicBezTo>
                <a:lnTo>
                  <a:pt x="14622" y="18601"/>
                </a:lnTo>
                <a:cubicBezTo>
                  <a:pt x="14641" y="18601"/>
                  <a:pt x="14661" y="18601"/>
                  <a:pt x="14681" y="18601"/>
                </a:cubicBezTo>
                <a:lnTo>
                  <a:pt x="14701" y="18601"/>
                </a:lnTo>
                <a:cubicBezTo>
                  <a:pt x="14900" y="18620"/>
                  <a:pt x="15119" y="18620"/>
                  <a:pt x="15338" y="18620"/>
                </a:cubicBezTo>
                <a:lnTo>
                  <a:pt x="15358" y="18620"/>
                </a:lnTo>
                <a:lnTo>
                  <a:pt x="15377" y="18620"/>
                </a:lnTo>
                <a:lnTo>
                  <a:pt x="15437" y="18620"/>
                </a:lnTo>
                <a:cubicBezTo>
                  <a:pt x="15636" y="18640"/>
                  <a:pt x="15855" y="18640"/>
                  <a:pt x="16074" y="18640"/>
                </a:cubicBezTo>
                <a:lnTo>
                  <a:pt x="16094" y="18640"/>
                </a:lnTo>
                <a:lnTo>
                  <a:pt x="16094" y="18640"/>
                </a:lnTo>
                <a:cubicBezTo>
                  <a:pt x="16312" y="18640"/>
                  <a:pt x="16531" y="18640"/>
                  <a:pt x="16750" y="18640"/>
                </a:cubicBezTo>
                <a:lnTo>
                  <a:pt x="16770" y="18640"/>
                </a:lnTo>
                <a:lnTo>
                  <a:pt x="16830" y="18640"/>
                </a:lnTo>
                <a:lnTo>
                  <a:pt x="16889" y="18640"/>
                </a:lnTo>
                <a:cubicBezTo>
                  <a:pt x="17128" y="18640"/>
                  <a:pt x="17347" y="18660"/>
                  <a:pt x="17586" y="18660"/>
                </a:cubicBezTo>
                <a:lnTo>
                  <a:pt x="17586" y="18660"/>
                </a:lnTo>
                <a:lnTo>
                  <a:pt x="17625" y="18660"/>
                </a:lnTo>
                <a:lnTo>
                  <a:pt x="18003" y="18660"/>
                </a:lnTo>
                <a:lnTo>
                  <a:pt x="18501" y="18660"/>
                </a:lnTo>
                <a:lnTo>
                  <a:pt x="18521" y="18660"/>
                </a:lnTo>
                <a:lnTo>
                  <a:pt x="18560" y="18660"/>
                </a:lnTo>
                <a:cubicBezTo>
                  <a:pt x="18898" y="18660"/>
                  <a:pt x="19217" y="18640"/>
                  <a:pt x="19535" y="18640"/>
                </a:cubicBezTo>
                <a:lnTo>
                  <a:pt x="19555" y="18640"/>
                </a:lnTo>
                <a:lnTo>
                  <a:pt x="19575" y="18640"/>
                </a:lnTo>
                <a:lnTo>
                  <a:pt x="19615" y="18640"/>
                </a:lnTo>
                <a:lnTo>
                  <a:pt x="19635" y="18640"/>
                </a:lnTo>
                <a:cubicBezTo>
                  <a:pt x="20191" y="18640"/>
                  <a:pt x="20729" y="18620"/>
                  <a:pt x="21266" y="18620"/>
                </a:cubicBezTo>
                <a:lnTo>
                  <a:pt x="21266" y="18620"/>
                </a:lnTo>
                <a:cubicBezTo>
                  <a:pt x="21305" y="18620"/>
                  <a:pt x="21325" y="18620"/>
                  <a:pt x="21365" y="18620"/>
                </a:cubicBezTo>
                <a:lnTo>
                  <a:pt x="21405" y="18620"/>
                </a:lnTo>
                <a:cubicBezTo>
                  <a:pt x="21524" y="18601"/>
                  <a:pt x="21644" y="18601"/>
                  <a:pt x="21783" y="18601"/>
                </a:cubicBezTo>
                <a:cubicBezTo>
                  <a:pt x="21783" y="18601"/>
                  <a:pt x="21803" y="18601"/>
                  <a:pt x="21823" y="18601"/>
                </a:cubicBezTo>
                <a:cubicBezTo>
                  <a:pt x="21843" y="18601"/>
                  <a:pt x="21882" y="18601"/>
                  <a:pt x="21902" y="18601"/>
                </a:cubicBezTo>
                <a:cubicBezTo>
                  <a:pt x="22002" y="18601"/>
                  <a:pt x="22101" y="18581"/>
                  <a:pt x="22201" y="18581"/>
                </a:cubicBezTo>
                <a:cubicBezTo>
                  <a:pt x="22221" y="18581"/>
                  <a:pt x="22260" y="18581"/>
                  <a:pt x="22280" y="18581"/>
                </a:cubicBezTo>
                <a:cubicBezTo>
                  <a:pt x="22300" y="18581"/>
                  <a:pt x="22320" y="18581"/>
                  <a:pt x="22340" y="18581"/>
                </a:cubicBezTo>
                <a:cubicBezTo>
                  <a:pt x="22439" y="18581"/>
                  <a:pt x="22519" y="18581"/>
                  <a:pt x="22599" y="18581"/>
                </a:cubicBezTo>
                <a:cubicBezTo>
                  <a:pt x="22638" y="18561"/>
                  <a:pt x="22678" y="18561"/>
                  <a:pt x="22718" y="18561"/>
                </a:cubicBezTo>
                <a:cubicBezTo>
                  <a:pt x="22738" y="18561"/>
                  <a:pt x="22758" y="18561"/>
                  <a:pt x="22778" y="18561"/>
                </a:cubicBezTo>
                <a:cubicBezTo>
                  <a:pt x="22837" y="18561"/>
                  <a:pt x="22917" y="18561"/>
                  <a:pt x="22996" y="18561"/>
                </a:cubicBezTo>
                <a:lnTo>
                  <a:pt x="23016" y="18561"/>
                </a:lnTo>
                <a:cubicBezTo>
                  <a:pt x="23036" y="18561"/>
                  <a:pt x="23076" y="18561"/>
                  <a:pt x="23096" y="18561"/>
                </a:cubicBezTo>
                <a:cubicBezTo>
                  <a:pt x="23116" y="18561"/>
                  <a:pt x="23136" y="18541"/>
                  <a:pt x="23156" y="18541"/>
                </a:cubicBezTo>
                <a:lnTo>
                  <a:pt x="23175" y="18541"/>
                </a:lnTo>
                <a:cubicBezTo>
                  <a:pt x="23235" y="18541"/>
                  <a:pt x="23295" y="18541"/>
                  <a:pt x="23354" y="18541"/>
                </a:cubicBezTo>
                <a:lnTo>
                  <a:pt x="23354" y="18541"/>
                </a:lnTo>
                <a:lnTo>
                  <a:pt x="23514" y="18541"/>
                </a:lnTo>
                <a:cubicBezTo>
                  <a:pt x="23533" y="18541"/>
                  <a:pt x="23553" y="18521"/>
                  <a:pt x="23593" y="18521"/>
                </a:cubicBezTo>
                <a:lnTo>
                  <a:pt x="23713" y="18521"/>
                </a:lnTo>
                <a:lnTo>
                  <a:pt x="23732" y="18521"/>
                </a:lnTo>
                <a:lnTo>
                  <a:pt x="23872" y="18521"/>
                </a:lnTo>
                <a:cubicBezTo>
                  <a:pt x="23872" y="18521"/>
                  <a:pt x="23892" y="18521"/>
                  <a:pt x="23892" y="18521"/>
                </a:cubicBezTo>
                <a:cubicBezTo>
                  <a:pt x="23971" y="18501"/>
                  <a:pt x="24031" y="18501"/>
                  <a:pt x="24090" y="18501"/>
                </a:cubicBezTo>
                <a:cubicBezTo>
                  <a:pt x="24130" y="18501"/>
                  <a:pt x="24170" y="18501"/>
                  <a:pt x="24210" y="18501"/>
                </a:cubicBezTo>
                <a:lnTo>
                  <a:pt x="24230" y="18501"/>
                </a:lnTo>
                <a:cubicBezTo>
                  <a:pt x="24289" y="18481"/>
                  <a:pt x="24349" y="18481"/>
                  <a:pt x="24429" y="18481"/>
                </a:cubicBezTo>
                <a:cubicBezTo>
                  <a:pt x="24449" y="18481"/>
                  <a:pt x="24468" y="18481"/>
                  <a:pt x="24488" y="18481"/>
                </a:cubicBezTo>
                <a:cubicBezTo>
                  <a:pt x="24508" y="18481"/>
                  <a:pt x="24508" y="18481"/>
                  <a:pt x="24528" y="18481"/>
                </a:cubicBezTo>
                <a:cubicBezTo>
                  <a:pt x="24548" y="18481"/>
                  <a:pt x="24568" y="18461"/>
                  <a:pt x="24588" y="18461"/>
                </a:cubicBezTo>
                <a:cubicBezTo>
                  <a:pt x="24647" y="18461"/>
                  <a:pt x="24727" y="18461"/>
                  <a:pt x="24787" y="18461"/>
                </a:cubicBezTo>
                <a:lnTo>
                  <a:pt x="24807" y="18461"/>
                </a:lnTo>
                <a:cubicBezTo>
                  <a:pt x="24826" y="18461"/>
                  <a:pt x="24866" y="18441"/>
                  <a:pt x="24906" y="18441"/>
                </a:cubicBezTo>
                <a:cubicBezTo>
                  <a:pt x="24906" y="18441"/>
                  <a:pt x="24906" y="18441"/>
                  <a:pt x="24926" y="18441"/>
                </a:cubicBezTo>
                <a:cubicBezTo>
                  <a:pt x="25006" y="18441"/>
                  <a:pt x="25085" y="18441"/>
                  <a:pt x="25165" y="18422"/>
                </a:cubicBezTo>
                <a:cubicBezTo>
                  <a:pt x="25185" y="18422"/>
                  <a:pt x="25204" y="18422"/>
                  <a:pt x="25244" y="18422"/>
                </a:cubicBezTo>
                <a:lnTo>
                  <a:pt x="25244" y="18422"/>
                </a:lnTo>
                <a:cubicBezTo>
                  <a:pt x="25244" y="18422"/>
                  <a:pt x="25264" y="18422"/>
                  <a:pt x="25284" y="18422"/>
                </a:cubicBezTo>
                <a:cubicBezTo>
                  <a:pt x="25523" y="18402"/>
                  <a:pt x="25742" y="18382"/>
                  <a:pt x="25940" y="18342"/>
                </a:cubicBezTo>
                <a:cubicBezTo>
                  <a:pt x="25980" y="18342"/>
                  <a:pt x="26000" y="18342"/>
                  <a:pt x="26020" y="18342"/>
                </a:cubicBezTo>
                <a:cubicBezTo>
                  <a:pt x="26040" y="18342"/>
                  <a:pt x="26060" y="18342"/>
                  <a:pt x="26080" y="18342"/>
                </a:cubicBezTo>
                <a:cubicBezTo>
                  <a:pt x="26100" y="18342"/>
                  <a:pt x="26120" y="18322"/>
                  <a:pt x="26159" y="18322"/>
                </a:cubicBezTo>
                <a:cubicBezTo>
                  <a:pt x="26179" y="18322"/>
                  <a:pt x="26199" y="18322"/>
                  <a:pt x="26219" y="18322"/>
                </a:cubicBezTo>
                <a:cubicBezTo>
                  <a:pt x="26239" y="18322"/>
                  <a:pt x="26239" y="18322"/>
                  <a:pt x="26259" y="18322"/>
                </a:cubicBezTo>
                <a:cubicBezTo>
                  <a:pt x="26279" y="18322"/>
                  <a:pt x="26279" y="18302"/>
                  <a:pt x="26299" y="18302"/>
                </a:cubicBezTo>
                <a:cubicBezTo>
                  <a:pt x="26338" y="18302"/>
                  <a:pt x="26378" y="18302"/>
                  <a:pt x="26418" y="18302"/>
                </a:cubicBezTo>
                <a:cubicBezTo>
                  <a:pt x="26438" y="18302"/>
                  <a:pt x="26438" y="18302"/>
                  <a:pt x="26458" y="18282"/>
                </a:cubicBezTo>
                <a:cubicBezTo>
                  <a:pt x="26478" y="18282"/>
                  <a:pt x="26497" y="18282"/>
                  <a:pt x="26517" y="18282"/>
                </a:cubicBezTo>
                <a:lnTo>
                  <a:pt x="26577" y="18282"/>
                </a:lnTo>
                <a:cubicBezTo>
                  <a:pt x="26577" y="18282"/>
                  <a:pt x="26577" y="18282"/>
                  <a:pt x="26577" y="18282"/>
                </a:cubicBezTo>
                <a:cubicBezTo>
                  <a:pt x="26617" y="18262"/>
                  <a:pt x="26637" y="18262"/>
                  <a:pt x="26657" y="18262"/>
                </a:cubicBezTo>
                <a:cubicBezTo>
                  <a:pt x="26677" y="18262"/>
                  <a:pt x="26696" y="18262"/>
                  <a:pt x="26716" y="18262"/>
                </a:cubicBezTo>
                <a:lnTo>
                  <a:pt x="26716" y="18262"/>
                </a:lnTo>
                <a:cubicBezTo>
                  <a:pt x="26756" y="18242"/>
                  <a:pt x="26776" y="18242"/>
                  <a:pt x="26796" y="18242"/>
                </a:cubicBezTo>
                <a:cubicBezTo>
                  <a:pt x="26816" y="18242"/>
                  <a:pt x="26816" y="18242"/>
                  <a:pt x="26836" y="18242"/>
                </a:cubicBezTo>
                <a:cubicBezTo>
                  <a:pt x="26856" y="18223"/>
                  <a:pt x="26856" y="18223"/>
                  <a:pt x="26875" y="18223"/>
                </a:cubicBezTo>
                <a:cubicBezTo>
                  <a:pt x="26875" y="18223"/>
                  <a:pt x="26875" y="18223"/>
                  <a:pt x="26895" y="18223"/>
                </a:cubicBezTo>
                <a:cubicBezTo>
                  <a:pt x="26895" y="18223"/>
                  <a:pt x="26895" y="18223"/>
                  <a:pt x="26915" y="18223"/>
                </a:cubicBezTo>
                <a:cubicBezTo>
                  <a:pt x="26935" y="18223"/>
                  <a:pt x="26955" y="18203"/>
                  <a:pt x="26975" y="18203"/>
                </a:cubicBezTo>
                <a:cubicBezTo>
                  <a:pt x="26995" y="18203"/>
                  <a:pt x="27015" y="18203"/>
                  <a:pt x="27035" y="18203"/>
                </a:cubicBezTo>
                <a:cubicBezTo>
                  <a:pt x="27035" y="18203"/>
                  <a:pt x="27035" y="18183"/>
                  <a:pt x="27054" y="18183"/>
                </a:cubicBezTo>
                <a:cubicBezTo>
                  <a:pt x="27074" y="18183"/>
                  <a:pt x="27094" y="18183"/>
                  <a:pt x="27094" y="18183"/>
                </a:cubicBezTo>
                <a:cubicBezTo>
                  <a:pt x="27114" y="18183"/>
                  <a:pt x="27134" y="18183"/>
                  <a:pt x="27134" y="18183"/>
                </a:cubicBezTo>
                <a:cubicBezTo>
                  <a:pt x="27134" y="18163"/>
                  <a:pt x="27154" y="18163"/>
                  <a:pt x="27154" y="18163"/>
                </a:cubicBezTo>
                <a:lnTo>
                  <a:pt x="27194" y="18163"/>
                </a:lnTo>
                <a:cubicBezTo>
                  <a:pt x="27214" y="18163"/>
                  <a:pt x="27234" y="18143"/>
                  <a:pt x="27253" y="18143"/>
                </a:cubicBezTo>
                <a:cubicBezTo>
                  <a:pt x="27253" y="18143"/>
                  <a:pt x="27253" y="18143"/>
                  <a:pt x="27273" y="18143"/>
                </a:cubicBezTo>
                <a:cubicBezTo>
                  <a:pt x="27273" y="18143"/>
                  <a:pt x="27293" y="18123"/>
                  <a:pt x="27313" y="18123"/>
                </a:cubicBezTo>
                <a:lnTo>
                  <a:pt x="27313" y="18123"/>
                </a:lnTo>
                <a:cubicBezTo>
                  <a:pt x="27313" y="18123"/>
                  <a:pt x="27333" y="18123"/>
                  <a:pt x="27333" y="18123"/>
                </a:cubicBezTo>
                <a:cubicBezTo>
                  <a:pt x="27333" y="18123"/>
                  <a:pt x="27333" y="18123"/>
                  <a:pt x="27333" y="18123"/>
                </a:cubicBezTo>
                <a:cubicBezTo>
                  <a:pt x="27353" y="18123"/>
                  <a:pt x="27353" y="18103"/>
                  <a:pt x="27373" y="18103"/>
                </a:cubicBezTo>
                <a:cubicBezTo>
                  <a:pt x="27373" y="18103"/>
                  <a:pt x="27393" y="18103"/>
                  <a:pt x="27413" y="18083"/>
                </a:cubicBezTo>
                <a:cubicBezTo>
                  <a:pt x="27413" y="18083"/>
                  <a:pt x="27432" y="18083"/>
                  <a:pt x="27432" y="18083"/>
                </a:cubicBezTo>
                <a:lnTo>
                  <a:pt x="27432" y="18083"/>
                </a:lnTo>
                <a:cubicBezTo>
                  <a:pt x="27452" y="18063"/>
                  <a:pt x="27472" y="18063"/>
                  <a:pt x="27472" y="18063"/>
                </a:cubicBezTo>
                <a:cubicBezTo>
                  <a:pt x="27472" y="18063"/>
                  <a:pt x="27472" y="18063"/>
                  <a:pt x="27492" y="18044"/>
                </a:cubicBezTo>
                <a:lnTo>
                  <a:pt x="27492" y="18044"/>
                </a:lnTo>
                <a:cubicBezTo>
                  <a:pt x="27492" y="18044"/>
                  <a:pt x="27492" y="18044"/>
                  <a:pt x="27492" y="18044"/>
                </a:cubicBezTo>
                <a:cubicBezTo>
                  <a:pt x="27492" y="18044"/>
                  <a:pt x="27492" y="18044"/>
                  <a:pt x="27512" y="18044"/>
                </a:cubicBezTo>
                <a:cubicBezTo>
                  <a:pt x="27512" y="18044"/>
                  <a:pt x="27512" y="18024"/>
                  <a:pt x="27512" y="18024"/>
                </a:cubicBezTo>
                <a:lnTo>
                  <a:pt x="27532" y="18024"/>
                </a:lnTo>
                <a:cubicBezTo>
                  <a:pt x="27532" y="18024"/>
                  <a:pt x="27532" y="18024"/>
                  <a:pt x="27532" y="18004"/>
                </a:cubicBezTo>
                <a:cubicBezTo>
                  <a:pt x="27532" y="18004"/>
                  <a:pt x="27552" y="18004"/>
                  <a:pt x="27552" y="18004"/>
                </a:cubicBezTo>
                <a:lnTo>
                  <a:pt x="36305" y="1393"/>
                </a:lnTo>
                <a:cubicBezTo>
                  <a:pt x="36305" y="1373"/>
                  <a:pt x="36324" y="1373"/>
                  <a:pt x="36324" y="1354"/>
                </a:cubicBezTo>
                <a:cubicBezTo>
                  <a:pt x="36324" y="1354"/>
                  <a:pt x="36324" y="1334"/>
                  <a:pt x="36324" y="1314"/>
                </a:cubicBezTo>
                <a:cubicBezTo>
                  <a:pt x="36324" y="1314"/>
                  <a:pt x="36324" y="1314"/>
                  <a:pt x="36324" y="131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09" name="Google Shape;1209;p42"/>
          <p:cNvSpPr/>
          <p:nvPr/>
        </p:nvSpPr>
        <p:spPr>
          <a:xfrm>
            <a:off x="7052557" y="4926099"/>
            <a:ext cx="1414825" cy="99553"/>
          </a:xfrm>
          <a:custGeom>
            <a:avLst/>
            <a:gdLst/>
            <a:ahLst/>
            <a:cxnLst/>
            <a:rect l="l" t="t" r="r" b="b"/>
            <a:pathLst>
              <a:path w="36663" h="2727" extrusionOk="0">
                <a:moveTo>
                  <a:pt x="36483" y="1374"/>
                </a:moveTo>
                <a:cubicBezTo>
                  <a:pt x="36304" y="2129"/>
                  <a:pt x="28029" y="2726"/>
                  <a:pt x="18003" y="2706"/>
                </a:cubicBezTo>
                <a:cubicBezTo>
                  <a:pt x="7977" y="2686"/>
                  <a:pt x="0" y="2070"/>
                  <a:pt x="159" y="1334"/>
                </a:cubicBezTo>
                <a:cubicBezTo>
                  <a:pt x="338" y="598"/>
                  <a:pt x="8614" y="1"/>
                  <a:pt x="18640" y="1"/>
                </a:cubicBezTo>
                <a:cubicBezTo>
                  <a:pt x="28666" y="21"/>
                  <a:pt x="36662" y="638"/>
                  <a:pt x="36483" y="137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1" name="Google Shape;1211;p42"/>
          <p:cNvSpPr/>
          <p:nvPr/>
        </p:nvSpPr>
        <p:spPr>
          <a:xfrm>
            <a:off x="259493" y="4153348"/>
            <a:ext cx="573768" cy="573768"/>
          </a:xfrm>
          <a:custGeom>
            <a:avLst/>
            <a:gdLst/>
            <a:ahLst/>
            <a:cxnLst/>
            <a:rect l="l" t="t" r="r" b="b"/>
            <a:pathLst>
              <a:path w="15815" h="15815" extrusionOk="0">
                <a:moveTo>
                  <a:pt x="7918" y="0"/>
                </a:moveTo>
                <a:cubicBezTo>
                  <a:pt x="3541" y="0"/>
                  <a:pt x="0" y="3541"/>
                  <a:pt x="0" y="7897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897"/>
                </a:cubicBezTo>
                <a:cubicBezTo>
                  <a:pt x="15815" y="3541"/>
                  <a:pt x="12274" y="0"/>
                  <a:pt x="7918" y="0"/>
                </a:cubicBezTo>
                <a:close/>
              </a:path>
            </a:pathLst>
          </a:custGeom>
          <a:gradFill>
            <a:gsLst>
              <a:gs pos="0">
                <a:srgbClr val="96CDFD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2" name="Google Shape;1212;p42"/>
          <p:cNvSpPr/>
          <p:nvPr/>
        </p:nvSpPr>
        <p:spPr>
          <a:xfrm>
            <a:off x="340317" y="4234172"/>
            <a:ext cx="412104" cy="412104"/>
          </a:xfrm>
          <a:custGeom>
            <a:avLst/>
            <a:gdLst/>
            <a:ahLst/>
            <a:cxnLst/>
            <a:rect l="l" t="t" r="r" b="b"/>
            <a:pathLst>
              <a:path w="11359" h="11359" extrusionOk="0">
                <a:moveTo>
                  <a:pt x="5690" y="0"/>
                </a:moveTo>
                <a:cubicBezTo>
                  <a:pt x="2546" y="0"/>
                  <a:pt x="0" y="2546"/>
                  <a:pt x="0" y="5669"/>
                </a:cubicBezTo>
                <a:cubicBezTo>
                  <a:pt x="0" y="8812"/>
                  <a:pt x="2546" y="11359"/>
                  <a:pt x="5690" y="11359"/>
                </a:cubicBezTo>
                <a:cubicBezTo>
                  <a:pt x="8813" y="11359"/>
                  <a:pt x="11359" y="8812"/>
                  <a:pt x="11359" y="5669"/>
                </a:cubicBezTo>
                <a:cubicBezTo>
                  <a:pt x="11359" y="2526"/>
                  <a:pt x="8813" y="0"/>
                  <a:pt x="569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3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42"/>
          <p:cNvSpPr/>
          <p:nvPr/>
        </p:nvSpPr>
        <p:spPr>
          <a:xfrm>
            <a:off x="6681024" y="4100388"/>
            <a:ext cx="2157143" cy="734259"/>
          </a:xfrm>
          <a:custGeom>
            <a:avLst/>
            <a:gdLst/>
            <a:ahLst/>
            <a:cxnLst/>
            <a:rect l="l" t="t" r="r" b="b"/>
            <a:pathLst>
              <a:path w="55899" h="20113" extrusionOk="0">
                <a:moveTo>
                  <a:pt x="55899" y="2050"/>
                </a:moveTo>
                <a:cubicBezTo>
                  <a:pt x="55899" y="2030"/>
                  <a:pt x="55899" y="2030"/>
                  <a:pt x="55899" y="2030"/>
                </a:cubicBezTo>
                <a:cubicBezTo>
                  <a:pt x="55899" y="2010"/>
                  <a:pt x="55879" y="2010"/>
                  <a:pt x="55879" y="1990"/>
                </a:cubicBezTo>
                <a:cubicBezTo>
                  <a:pt x="55879" y="1970"/>
                  <a:pt x="55859" y="1970"/>
                  <a:pt x="55859" y="1970"/>
                </a:cubicBezTo>
                <a:cubicBezTo>
                  <a:pt x="55859" y="1950"/>
                  <a:pt x="55839" y="1931"/>
                  <a:pt x="55819" y="1911"/>
                </a:cubicBezTo>
                <a:lnTo>
                  <a:pt x="55819" y="1911"/>
                </a:lnTo>
                <a:cubicBezTo>
                  <a:pt x="55779" y="1891"/>
                  <a:pt x="55759" y="1871"/>
                  <a:pt x="55740" y="1851"/>
                </a:cubicBezTo>
                <a:cubicBezTo>
                  <a:pt x="55740" y="1851"/>
                  <a:pt x="55720" y="1831"/>
                  <a:pt x="55720" y="1831"/>
                </a:cubicBezTo>
                <a:cubicBezTo>
                  <a:pt x="55700" y="1811"/>
                  <a:pt x="55660" y="1791"/>
                  <a:pt x="55640" y="1791"/>
                </a:cubicBezTo>
                <a:cubicBezTo>
                  <a:pt x="55620" y="1771"/>
                  <a:pt x="55600" y="1771"/>
                  <a:pt x="55600" y="1771"/>
                </a:cubicBezTo>
                <a:cubicBezTo>
                  <a:pt x="55560" y="1751"/>
                  <a:pt x="55541" y="1732"/>
                  <a:pt x="55521" y="1732"/>
                </a:cubicBezTo>
                <a:cubicBezTo>
                  <a:pt x="55501" y="1712"/>
                  <a:pt x="55481" y="1712"/>
                  <a:pt x="55461" y="1712"/>
                </a:cubicBezTo>
                <a:cubicBezTo>
                  <a:pt x="55421" y="1692"/>
                  <a:pt x="55401" y="1672"/>
                  <a:pt x="55362" y="1672"/>
                </a:cubicBezTo>
                <a:cubicBezTo>
                  <a:pt x="55342" y="1652"/>
                  <a:pt x="55322" y="1652"/>
                  <a:pt x="55302" y="1652"/>
                </a:cubicBezTo>
                <a:cubicBezTo>
                  <a:pt x="55262" y="1632"/>
                  <a:pt x="55202" y="1612"/>
                  <a:pt x="55143" y="1592"/>
                </a:cubicBezTo>
                <a:cubicBezTo>
                  <a:pt x="55123" y="1592"/>
                  <a:pt x="55103" y="1572"/>
                  <a:pt x="55103" y="1572"/>
                </a:cubicBezTo>
                <a:cubicBezTo>
                  <a:pt x="55043" y="1553"/>
                  <a:pt x="55003" y="1553"/>
                  <a:pt x="54944" y="1533"/>
                </a:cubicBezTo>
                <a:cubicBezTo>
                  <a:pt x="54924" y="1533"/>
                  <a:pt x="54884" y="1513"/>
                  <a:pt x="54864" y="1513"/>
                </a:cubicBezTo>
                <a:cubicBezTo>
                  <a:pt x="54824" y="1493"/>
                  <a:pt x="54765" y="1493"/>
                  <a:pt x="54725" y="1473"/>
                </a:cubicBezTo>
                <a:cubicBezTo>
                  <a:pt x="54685" y="1473"/>
                  <a:pt x="54665" y="1453"/>
                  <a:pt x="54645" y="1453"/>
                </a:cubicBezTo>
                <a:cubicBezTo>
                  <a:pt x="54586" y="1433"/>
                  <a:pt x="54526" y="1433"/>
                  <a:pt x="54466" y="1413"/>
                </a:cubicBezTo>
                <a:cubicBezTo>
                  <a:pt x="54447" y="1413"/>
                  <a:pt x="54427" y="1413"/>
                  <a:pt x="54387" y="1393"/>
                </a:cubicBezTo>
                <a:cubicBezTo>
                  <a:pt x="54307" y="1374"/>
                  <a:pt x="54228" y="1354"/>
                  <a:pt x="54128" y="1354"/>
                </a:cubicBezTo>
                <a:cubicBezTo>
                  <a:pt x="54108" y="1334"/>
                  <a:pt x="54088" y="1334"/>
                  <a:pt x="54069" y="1334"/>
                </a:cubicBezTo>
                <a:cubicBezTo>
                  <a:pt x="53989" y="1314"/>
                  <a:pt x="53909" y="1314"/>
                  <a:pt x="53850" y="1294"/>
                </a:cubicBezTo>
                <a:cubicBezTo>
                  <a:pt x="53810" y="1294"/>
                  <a:pt x="53770" y="1274"/>
                  <a:pt x="53730" y="1274"/>
                </a:cubicBezTo>
                <a:cubicBezTo>
                  <a:pt x="53671" y="1254"/>
                  <a:pt x="53611" y="1254"/>
                  <a:pt x="53531" y="1234"/>
                </a:cubicBezTo>
                <a:cubicBezTo>
                  <a:pt x="53492" y="1234"/>
                  <a:pt x="53452" y="1234"/>
                  <a:pt x="53412" y="1214"/>
                </a:cubicBezTo>
                <a:cubicBezTo>
                  <a:pt x="53333" y="1214"/>
                  <a:pt x="53253" y="1194"/>
                  <a:pt x="53173" y="1175"/>
                </a:cubicBezTo>
                <a:cubicBezTo>
                  <a:pt x="53134" y="1175"/>
                  <a:pt x="53114" y="1175"/>
                  <a:pt x="53094" y="1155"/>
                </a:cubicBezTo>
                <a:cubicBezTo>
                  <a:pt x="52974" y="1155"/>
                  <a:pt x="52855" y="1135"/>
                  <a:pt x="52736" y="1115"/>
                </a:cubicBezTo>
                <a:cubicBezTo>
                  <a:pt x="52736" y="1115"/>
                  <a:pt x="52736" y="1115"/>
                  <a:pt x="52716" y="1115"/>
                </a:cubicBezTo>
                <a:cubicBezTo>
                  <a:pt x="52676" y="1095"/>
                  <a:pt x="52636" y="1095"/>
                  <a:pt x="52577" y="1095"/>
                </a:cubicBezTo>
                <a:cubicBezTo>
                  <a:pt x="52537" y="1095"/>
                  <a:pt x="52477" y="1075"/>
                  <a:pt x="52417" y="1075"/>
                </a:cubicBezTo>
                <a:cubicBezTo>
                  <a:pt x="52358" y="1055"/>
                  <a:pt x="52298" y="1055"/>
                  <a:pt x="52238" y="1055"/>
                </a:cubicBezTo>
                <a:cubicBezTo>
                  <a:pt x="52199" y="1035"/>
                  <a:pt x="52139" y="1035"/>
                  <a:pt x="52079" y="1035"/>
                </a:cubicBezTo>
                <a:cubicBezTo>
                  <a:pt x="52020" y="1015"/>
                  <a:pt x="51960" y="1015"/>
                  <a:pt x="51900" y="996"/>
                </a:cubicBezTo>
                <a:cubicBezTo>
                  <a:pt x="51841" y="996"/>
                  <a:pt x="51781" y="996"/>
                  <a:pt x="51721" y="976"/>
                </a:cubicBezTo>
                <a:cubicBezTo>
                  <a:pt x="51662" y="976"/>
                  <a:pt x="51602" y="976"/>
                  <a:pt x="51522" y="956"/>
                </a:cubicBezTo>
                <a:cubicBezTo>
                  <a:pt x="51463" y="956"/>
                  <a:pt x="51423" y="956"/>
                  <a:pt x="51363" y="936"/>
                </a:cubicBezTo>
                <a:cubicBezTo>
                  <a:pt x="51343" y="936"/>
                  <a:pt x="51323" y="936"/>
                  <a:pt x="51303" y="936"/>
                </a:cubicBezTo>
                <a:cubicBezTo>
                  <a:pt x="51264" y="936"/>
                  <a:pt x="51244" y="936"/>
                  <a:pt x="51224" y="936"/>
                </a:cubicBezTo>
                <a:cubicBezTo>
                  <a:pt x="51065" y="916"/>
                  <a:pt x="50886" y="896"/>
                  <a:pt x="50727" y="876"/>
                </a:cubicBezTo>
                <a:lnTo>
                  <a:pt x="50667" y="876"/>
                </a:lnTo>
                <a:cubicBezTo>
                  <a:pt x="50468" y="856"/>
                  <a:pt x="50289" y="836"/>
                  <a:pt x="50090" y="817"/>
                </a:cubicBezTo>
                <a:cubicBezTo>
                  <a:pt x="50070" y="817"/>
                  <a:pt x="50050" y="797"/>
                  <a:pt x="50010" y="797"/>
                </a:cubicBezTo>
                <a:cubicBezTo>
                  <a:pt x="49991" y="797"/>
                  <a:pt x="49971" y="797"/>
                  <a:pt x="49951" y="797"/>
                </a:cubicBezTo>
                <a:cubicBezTo>
                  <a:pt x="49792" y="777"/>
                  <a:pt x="49632" y="777"/>
                  <a:pt x="49473" y="757"/>
                </a:cubicBezTo>
                <a:cubicBezTo>
                  <a:pt x="49453" y="757"/>
                  <a:pt x="49434" y="757"/>
                  <a:pt x="49414" y="757"/>
                </a:cubicBezTo>
                <a:cubicBezTo>
                  <a:pt x="49235" y="737"/>
                  <a:pt x="49056" y="717"/>
                  <a:pt x="48877" y="697"/>
                </a:cubicBezTo>
                <a:cubicBezTo>
                  <a:pt x="48857" y="697"/>
                  <a:pt x="48837" y="697"/>
                  <a:pt x="48817" y="697"/>
                </a:cubicBezTo>
                <a:cubicBezTo>
                  <a:pt x="48777" y="697"/>
                  <a:pt x="48737" y="697"/>
                  <a:pt x="48698" y="677"/>
                </a:cubicBezTo>
                <a:cubicBezTo>
                  <a:pt x="48578" y="677"/>
                  <a:pt x="48479" y="677"/>
                  <a:pt x="48359" y="657"/>
                </a:cubicBezTo>
                <a:cubicBezTo>
                  <a:pt x="48300" y="657"/>
                  <a:pt x="48220" y="657"/>
                  <a:pt x="48160" y="637"/>
                </a:cubicBezTo>
                <a:cubicBezTo>
                  <a:pt x="48041" y="637"/>
                  <a:pt x="47922" y="618"/>
                  <a:pt x="47802" y="618"/>
                </a:cubicBezTo>
                <a:cubicBezTo>
                  <a:pt x="47763" y="618"/>
                  <a:pt x="47703" y="618"/>
                  <a:pt x="47663" y="598"/>
                </a:cubicBezTo>
                <a:lnTo>
                  <a:pt x="47663" y="598"/>
                </a:lnTo>
                <a:cubicBezTo>
                  <a:pt x="47643" y="598"/>
                  <a:pt x="47643" y="598"/>
                  <a:pt x="47643" y="598"/>
                </a:cubicBezTo>
                <a:cubicBezTo>
                  <a:pt x="47464" y="598"/>
                  <a:pt x="47285" y="578"/>
                  <a:pt x="47106" y="558"/>
                </a:cubicBezTo>
                <a:cubicBezTo>
                  <a:pt x="47086" y="558"/>
                  <a:pt x="47046" y="558"/>
                  <a:pt x="47027" y="558"/>
                </a:cubicBezTo>
                <a:cubicBezTo>
                  <a:pt x="46867" y="558"/>
                  <a:pt x="46708" y="538"/>
                  <a:pt x="46569" y="518"/>
                </a:cubicBezTo>
                <a:cubicBezTo>
                  <a:pt x="46549" y="518"/>
                  <a:pt x="46529" y="518"/>
                  <a:pt x="46509" y="518"/>
                </a:cubicBezTo>
                <a:cubicBezTo>
                  <a:pt x="46450" y="518"/>
                  <a:pt x="46390" y="518"/>
                  <a:pt x="46330" y="518"/>
                </a:cubicBezTo>
                <a:cubicBezTo>
                  <a:pt x="46231" y="498"/>
                  <a:pt x="46151" y="498"/>
                  <a:pt x="46052" y="498"/>
                </a:cubicBezTo>
                <a:cubicBezTo>
                  <a:pt x="45952" y="498"/>
                  <a:pt x="45873" y="478"/>
                  <a:pt x="45773" y="478"/>
                </a:cubicBezTo>
                <a:lnTo>
                  <a:pt x="45515" y="458"/>
                </a:lnTo>
                <a:cubicBezTo>
                  <a:pt x="45475" y="458"/>
                  <a:pt x="45455" y="458"/>
                  <a:pt x="45415" y="458"/>
                </a:cubicBezTo>
                <a:cubicBezTo>
                  <a:pt x="45356" y="458"/>
                  <a:pt x="45296" y="458"/>
                  <a:pt x="45236" y="439"/>
                </a:cubicBezTo>
                <a:lnTo>
                  <a:pt x="44958" y="439"/>
                </a:lnTo>
                <a:cubicBezTo>
                  <a:pt x="44878" y="419"/>
                  <a:pt x="44799" y="419"/>
                  <a:pt x="44719" y="419"/>
                </a:cubicBezTo>
                <a:lnTo>
                  <a:pt x="44440" y="399"/>
                </a:lnTo>
                <a:cubicBezTo>
                  <a:pt x="44401" y="399"/>
                  <a:pt x="44361" y="399"/>
                  <a:pt x="44321" y="399"/>
                </a:cubicBezTo>
                <a:cubicBezTo>
                  <a:pt x="44301" y="399"/>
                  <a:pt x="44261" y="399"/>
                  <a:pt x="44242" y="399"/>
                </a:cubicBezTo>
                <a:cubicBezTo>
                  <a:pt x="43923" y="379"/>
                  <a:pt x="43605" y="359"/>
                  <a:pt x="43267" y="339"/>
                </a:cubicBezTo>
                <a:cubicBezTo>
                  <a:pt x="43247" y="339"/>
                  <a:pt x="43227" y="339"/>
                  <a:pt x="43227" y="339"/>
                </a:cubicBezTo>
                <a:cubicBezTo>
                  <a:pt x="43187" y="339"/>
                  <a:pt x="43167" y="339"/>
                  <a:pt x="43147" y="339"/>
                </a:cubicBezTo>
                <a:cubicBezTo>
                  <a:pt x="42829" y="319"/>
                  <a:pt x="42491" y="299"/>
                  <a:pt x="42173" y="299"/>
                </a:cubicBezTo>
                <a:cubicBezTo>
                  <a:pt x="42153" y="299"/>
                  <a:pt x="42153" y="299"/>
                  <a:pt x="42133" y="299"/>
                </a:cubicBezTo>
                <a:cubicBezTo>
                  <a:pt x="42113" y="299"/>
                  <a:pt x="42093" y="279"/>
                  <a:pt x="42073" y="279"/>
                </a:cubicBezTo>
                <a:cubicBezTo>
                  <a:pt x="41735" y="279"/>
                  <a:pt x="41397" y="260"/>
                  <a:pt x="41059" y="240"/>
                </a:cubicBezTo>
                <a:lnTo>
                  <a:pt x="41039" y="240"/>
                </a:lnTo>
                <a:lnTo>
                  <a:pt x="40999" y="240"/>
                </a:lnTo>
                <a:cubicBezTo>
                  <a:pt x="40681" y="240"/>
                  <a:pt x="40343" y="220"/>
                  <a:pt x="40004" y="200"/>
                </a:cubicBezTo>
                <a:cubicBezTo>
                  <a:pt x="40004" y="200"/>
                  <a:pt x="39985" y="200"/>
                  <a:pt x="39965" y="200"/>
                </a:cubicBezTo>
                <a:lnTo>
                  <a:pt x="39945" y="200"/>
                </a:lnTo>
                <a:cubicBezTo>
                  <a:pt x="39626" y="200"/>
                  <a:pt x="39288" y="180"/>
                  <a:pt x="38970" y="180"/>
                </a:cubicBezTo>
                <a:cubicBezTo>
                  <a:pt x="38950" y="180"/>
                  <a:pt x="38910" y="180"/>
                  <a:pt x="38890" y="180"/>
                </a:cubicBezTo>
                <a:cubicBezTo>
                  <a:pt x="38871" y="180"/>
                  <a:pt x="38851" y="180"/>
                  <a:pt x="38831" y="160"/>
                </a:cubicBezTo>
                <a:cubicBezTo>
                  <a:pt x="38512" y="160"/>
                  <a:pt x="38214" y="160"/>
                  <a:pt x="37916" y="140"/>
                </a:cubicBezTo>
                <a:cubicBezTo>
                  <a:pt x="37896" y="140"/>
                  <a:pt x="37876" y="140"/>
                  <a:pt x="37856" y="140"/>
                </a:cubicBezTo>
                <a:cubicBezTo>
                  <a:pt x="37816" y="140"/>
                  <a:pt x="37776" y="140"/>
                  <a:pt x="37737" y="140"/>
                </a:cubicBezTo>
                <a:cubicBezTo>
                  <a:pt x="37478" y="120"/>
                  <a:pt x="37219" y="120"/>
                  <a:pt x="36941" y="120"/>
                </a:cubicBezTo>
                <a:cubicBezTo>
                  <a:pt x="36921" y="120"/>
                  <a:pt x="36881" y="120"/>
                  <a:pt x="36861" y="120"/>
                </a:cubicBezTo>
                <a:lnTo>
                  <a:pt x="36822" y="120"/>
                </a:lnTo>
                <a:cubicBezTo>
                  <a:pt x="36543" y="100"/>
                  <a:pt x="36265" y="100"/>
                  <a:pt x="35986" y="100"/>
                </a:cubicBezTo>
                <a:lnTo>
                  <a:pt x="35946" y="100"/>
                </a:lnTo>
                <a:cubicBezTo>
                  <a:pt x="35926" y="100"/>
                  <a:pt x="35887" y="100"/>
                  <a:pt x="35867" y="100"/>
                </a:cubicBezTo>
                <a:cubicBezTo>
                  <a:pt x="35648" y="80"/>
                  <a:pt x="35409" y="80"/>
                  <a:pt x="35190" y="80"/>
                </a:cubicBezTo>
                <a:cubicBezTo>
                  <a:pt x="35151" y="80"/>
                  <a:pt x="35111" y="80"/>
                  <a:pt x="35051" y="80"/>
                </a:cubicBezTo>
                <a:cubicBezTo>
                  <a:pt x="35011" y="80"/>
                  <a:pt x="34952" y="80"/>
                  <a:pt x="34892" y="80"/>
                </a:cubicBezTo>
                <a:cubicBezTo>
                  <a:pt x="34773" y="61"/>
                  <a:pt x="34653" y="61"/>
                  <a:pt x="34534" y="61"/>
                </a:cubicBezTo>
                <a:cubicBezTo>
                  <a:pt x="34474" y="61"/>
                  <a:pt x="34415" y="61"/>
                  <a:pt x="34335" y="61"/>
                </a:cubicBezTo>
                <a:cubicBezTo>
                  <a:pt x="34295" y="61"/>
                  <a:pt x="34236" y="61"/>
                  <a:pt x="34196" y="61"/>
                </a:cubicBezTo>
                <a:lnTo>
                  <a:pt x="33838" y="41"/>
                </a:lnTo>
                <a:cubicBezTo>
                  <a:pt x="33758" y="41"/>
                  <a:pt x="33679" y="41"/>
                  <a:pt x="33619" y="41"/>
                </a:cubicBezTo>
                <a:cubicBezTo>
                  <a:pt x="33579" y="41"/>
                  <a:pt x="33539" y="41"/>
                  <a:pt x="33500" y="41"/>
                </a:cubicBezTo>
                <a:cubicBezTo>
                  <a:pt x="33380" y="41"/>
                  <a:pt x="33261" y="41"/>
                  <a:pt x="33141" y="41"/>
                </a:cubicBezTo>
                <a:cubicBezTo>
                  <a:pt x="33062" y="41"/>
                  <a:pt x="32982" y="41"/>
                  <a:pt x="32903" y="41"/>
                </a:cubicBezTo>
                <a:cubicBezTo>
                  <a:pt x="32863" y="41"/>
                  <a:pt x="32823" y="41"/>
                  <a:pt x="32783" y="41"/>
                </a:cubicBezTo>
                <a:cubicBezTo>
                  <a:pt x="32704" y="41"/>
                  <a:pt x="32644" y="41"/>
                  <a:pt x="32565" y="41"/>
                </a:cubicBezTo>
                <a:cubicBezTo>
                  <a:pt x="32485" y="41"/>
                  <a:pt x="32425" y="21"/>
                  <a:pt x="32366" y="21"/>
                </a:cubicBezTo>
                <a:cubicBezTo>
                  <a:pt x="32286" y="21"/>
                  <a:pt x="32206" y="21"/>
                  <a:pt x="32147" y="21"/>
                </a:cubicBezTo>
                <a:cubicBezTo>
                  <a:pt x="32067" y="21"/>
                  <a:pt x="31988" y="21"/>
                  <a:pt x="31908" y="21"/>
                </a:cubicBezTo>
                <a:lnTo>
                  <a:pt x="31809" y="21"/>
                </a:lnTo>
                <a:cubicBezTo>
                  <a:pt x="31649" y="21"/>
                  <a:pt x="31470" y="21"/>
                  <a:pt x="31311" y="21"/>
                </a:cubicBezTo>
                <a:lnTo>
                  <a:pt x="31291" y="21"/>
                </a:lnTo>
                <a:lnTo>
                  <a:pt x="31252" y="21"/>
                </a:lnTo>
                <a:cubicBezTo>
                  <a:pt x="31073" y="21"/>
                  <a:pt x="30894" y="21"/>
                  <a:pt x="30695" y="21"/>
                </a:cubicBezTo>
                <a:lnTo>
                  <a:pt x="30595" y="21"/>
                </a:lnTo>
                <a:lnTo>
                  <a:pt x="30575" y="21"/>
                </a:lnTo>
                <a:cubicBezTo>
                  <a:pt x="30476" y="21"/>
                  <a:pt x="30356" y="21"/>
                  <a:pt x="30257" y="21"/>
                </a:cubicBezTo>
                <a:cubicBezTo>
                  <a:pt x="30098" y="21"/>
                  <a:pt x="29959" y="1"/>
                  <a:pt x="29799" y="1"/>
                </a:cubicBezTo>
                <a:cubicBezTo>
                  <a:pt x="29660" y="1"/>
                  <a:pt x="29521" y="1"/>
                  <a:pt x="29362" y="1"/>
                </a:cubicBezTo>
                <a:lnTo>
                  <a:pt x="29203" y="1"/>
                </a:lnTo>
                <a:lnTo>
                  <a:pt x="29143" y="1"/>
                </a:lnTo>
                <a:lnTo>
                  <a:pt x="28904" y="1"/>
                </a:lnTo>
                <a:lnTo>
                  <a:pt x="28467" y="1"/>
                </a:lnTo>
                <a:lnTo>
                  <a:pt x="28447" y="1"/>
                </a:lnTo>
                <a:lnTo>
                  <a:pt x="28029" y="1"/>
                </a:lnTo>
                <a:lnTo>
                  <a:pt x="27611" y="1"/>
                </a:lnTo>
                <a:lnTo>
                  <a:pt x="27194" y="1"/>
                </a:lnTo>
                <a:lnTo>
                  <a:pt x="26776" y="1"/>
                </a:lnTo>
                <a:cubicBezTo>
                  <a:pt x="26637" y="1"/>
                  <a:pt x="26497" y="1"/>
                  <a:pt x="26358" y="1"/>
                </a:cubicBezTo>
                <a:lnTo>
                  <a:pt x="26298" y="1"/>
                </a:lnTo>
                <a:lnTo>
                  <a:pt x="26259" y="1"/>
                </a:lnTo>
                <a:cubicBezTo>
                  <a:pt x="26139" y="1"/>
                  <a:pt x="26020" y="1"/>
                  <a:pt x="25900" y="21"/>
                </a:cubicBezTo>
                <a:cubicBezTo>
                  <a:pt x="25821" y="21"/>
                  <a:pt x="25741" y="21"/>
                  <a:pt x="25662" y="21"/>
                </a:cubicBezTo>
                <a:lnTo>
                  <a:pt x="25542" y="21"/>
                </a:lnTo>
                <a:lnTo>
                  <a:pt x="25403" y="21"/>
                </a:lnTo>
                <a:cubicBezTo>
                  <a:pt x="25224" y="21"/>
                  <a:pt x="25065" y="21"/>
                  <a:pt x="24906" y="21"/>
                </a:cubicBezTo>
                <a:lnTo>
                  <a:pt x="24886" y="21"/>
                </a:lnTo>
                <a:lnTo>
                  <a:pt x="24866" y="21"/>
                </a:lnTo>
                <a:cubicBezTo>
                  <a:pt x="24707" y="21"/>
                  <a:pt x="24548" y="21"/>
                  <a:pt x="24389" y="21"/>
                </a:cubicBezTo>
                <a:cubicBezTo>
                  <a:pt x="24349" y="21"/>
                  <a:pt x="24289" y="21"/>
                  <a:pt x="24230" y="21"/>
                </a:cubicBezTo>
                <a:lnTo>
                  <a:pt x="24110" y="21"/>
                </a:lnTo>
                <a:cubicBezTo>
                  <a:pt x="24050" y="21"/>
                  <a:pt x="23971" y="21"/>
                  <a:pt x="23891" y="21"/>
                </a:cubicBezTo>
                <a:cubicBezTo>
                  <a:pt x="23852" y="21"/>
                  <a:pt x="23812" y="21"/>
                  <a:pt x="23752" y="21"/>
                </a:cubicBezTo>
                <a:cubicBezTo>
                  <a:pt x="23493" y="41"/>
                  <a:pt x="23255" y="41"/>
                  <a:pt x="22996" y="41"/>
                </a:cubicBezTo>
                <a:cubicBezTo>
                  <a:pt x="22936" y="41"/>
                  <a:pt x="22897" y="41"/>
                  <a:pt x="22857" y="41"/>
                </a:cubicBezTo>
                <a:lnTo>
                  <a:pt x="22817" y="41"/>
                </a:lnTo>
                <a:cubicBezTo>
                  <a:pt x="22519" y="41"/>
                  <a:pt x="22220" y="61"/>
                  <a:pt x="21922" y="61"/>
                </a:cubicBezTo>
                <a:cubicBezTo>
                  <a:pt x="21882" y="61"/>
                  <a:pt x="21862" y="61"/>
                  <a:pt x="21822" y="61"/>
                </a:cubicBezTo>
                <a:lnTo>
                  <a:pt x="21445" y="61"/>
                </a:lnTo>
                <a:cubicBezTo>
                  <a:pt x="21405" y="61"/>
                  <a:pt x="21385" y="61"/>
                  <a:pt x="21345" y="61"/>
                </a:cubicBezTo>
                <a:cubicBezTo>
                  <a:pt x="21067" y="80"/>
                  <a:pt x="20788" y="80"/>
                  <a:pt x="20510" y="80"/>
                </a:cubicBezTo>
                <a:cubicBezTo>
                  <a:pt x="20450" y="80"/>
                  <a:pt x="20370" y="80"/>
                  <a:pt x="20311" y="80"/>
                </a:cubicBezTo>
                <a:cubicBezTo>
                  <a:pt x="20012" y="100"/>
                  <a:pt x="19714" y="100"/>
                  <a:pt x="19415" y="100"/>
                </a:cubicBezTo>
                <a:lnTo>
                  <a:pt x="19376" y="100"/>
                </a:lnTo>
                <a:cubicBezTo>
                  <a:pt x="19276" y="120"/>
                  <a:pt x="19177" y="120"/>
                  <a:pt x="19077" y="120"/>
                </a:cubicBezTo>
                <a:cubicBezTo>
                  <a:pt x="18978" y="120"/>
                  <a:pt x="18858" y="120"/>
                  <a:pt x="18759" y="120"/>
                </a:cubicBezTo>
                <a:cubicBezTo>
                  <a:pt x="18739" y="120"/>
                  <a:pt x="18719" y="120"/>
                  <a:pt x="18699" y="120"/>
                </a:cubicBezTo>
                <a:cubicBezTo>
                  <a:pt x="18600" y="120"/>
                  <a:pt x="18481" y="140"/>
                  <a:pt x="18381" y="140"/>
                </a:cubicBezTo>
                <a:cubicBezTo>
                  <a:pt x="18301" y="140"/>
                  <a:pt x="18202" y="140"/>
                  <a:pt x="18122" y="140"/>
                </a:cubicBezTo>
                <a:cubicBezTo>
                  <a:pt x="18083" y="140"/>
                  <a:pt x="18043" y="140"/>
                  <a:pt x="18023" y="140"/>
                </a:cubicBezTo>
                <a:cubicBezTo>
                  <a:pt x="17924" y="140"/>
                  <a:pt x="17824" y="140"/>
                  <a:pt x="17725" y="160"/>
                </a:cubicBezTo>
                <a:lnTo>
                  <a:pt x="17446" y="160"/>
                </a:lnTo>
                <a:cubicBezTo>
                  <a:pt x="17426" y="160"/>
                  <a:pt x="17406" y="160"/>
                  <a:pt x="17386" y="160"/>
                </a:cubicBezTo>
                <a:cubicBezTo>
                  <a:pt x="17227" y="160"/>
                  <a:pt x="17068" y="180"/>
                  <a:pt x="16889" y="180"/>
                </a:cubicBezTo>
                <a:cubicBezTo>
                  <a:pt x="16730" y="180"/>
                  <a:pt x="16571" y="180"/>
                  <a:pt x="16392" y="200"/>
                </a:cubicBezTo>
                <a:cubicBezTo>
                  <a:pt x="16372" y="200"/>
                  <a:pt x="16352" y="200"/>
                  <a:pt x="16312" y="200"/>
                </a:cubicBezTo>
                <a:cubicBezTo>
                  <a:pt x="16272" y="200"/>
                  <a:pt x="16233" y="200"/>
                  <a:pt x="16193" y="200"/>
                </a:cubicBezTo>
                <a:cubicBezTo>
                  <a:pt x="16093" y="200"/>
                  <a:pt x="16014" y="200"/>
                  <a:pt x="15914" y="220"/>
                </a:cubicBezTo>
                <a:lnTo>
                  <a:pt x="15914" y="220"/>
                </a:lnTo>
                <a:lnTo>
                  <a:pt x="15914" y="220"/>
                </a:lnTo>
                <a:lnTo>
                  <a:pt x="15914" y="220"/>
                </a:lnTo>
                <a:cubicBezTo>
                  <a:pt x="15875" y="220"/>
                  <a:pt x="15835" y="220"/>
                  <a:pt x="15795" y="220"/>
                </a:cubicBezTo>
                <a:cubicBezTo>
                  <a:pt x="15715" y="220"/>
                  <a:pt x="15616" y="220"/>
                  <a:pt x="15536" y="220"/>
                </a:cubicBezTo>
                <a:cubicBezTo>
                  <a:pt x="15497" y="220"/>
                  <a:pt x="15457" y="220"/>
                  <a:pt x="15417" y="240"/>
                </a:cubicBezTo>
                <a:cubicBezTo>
                  <a:pt x="15357" y="240"/>
                  <a:pt x="15298" y="240"/>
                  <a:pt x="15238" y="240"/>
                </a:cubicBezTo>
                <a:cubicBezTo>
                  <a:pt x="15139" y="240"/>
                  <a:pt x="15059" y="240"/>
                  <a:pt x="14979" y="240"/>
                </a:cubicBezTo>
                <a:cubicBezTo>
                  <a:pt x="14960" y="240"/>
                  <a:pt x="14920" y="260"/>
                  <a:pt x="14900" y="260"/>
                </a:cubicBezTo>
                <a:cubicBezTo>
                  <a:pt x="14800" y="260"/>
                  <a:pt x="14681" y="260"/>
                  <a:pt x="14582" y="260"/>
                </a:cubicBezTo>
                <a:cubicBezTo>
                  <a:pt x="14542" y="260"/>
                  <a:pt x="14482" y="260"/>
                  <a:pt x="14442" y="260"/>
                </a:cubicBezTo>
                <a:cubicBezTo>
                  <a:pt x="14422" y="260"/>
                  <a:pt x="14403" y="279"/>
                  <a:pt x="14383" y="279"/>
                </a:cubicBezTo>
                <a:cubicBezTo>
                  <a:pt x="14223" y="279"/>
                  <a:pt x="14044" y="279"/>
                  <a:pt x="13885" y="299"/>
                </a:cubicBezTo>
                <a:cubicBezTo>
                  <a:pt x="13686" y="299"/>
                  <a:pt x="13487" y="299"/>
                  <a:pt x="13308" y="319"/>
                </a:cubicBezTo>
                <a:cubicBezTo>
                  <a:pt x="13269" y="319"/>
                  <a:pt x="13249" y="319"/>
                  <a:pt x="13209" y="319"/>
                </a:cubicBezTo>
                <a:cubicBezTo>
                  <a:pt x="13030" y="319"/>
                  <a:pt x="12871" y="339"/>
                  <a:pt x="12692" y="339"/>
                </a:cubicBezTo>
                <a:cubicBezTo>
                  <a:pt x="12692" y="339"/>
                  <a:pt x="12672" y="339"/>
                  <a:pt x="12672" y="339"/>
                </a:cubicBezTo>
                <a:cubicBezTo>
                  <a:pt x="12612" y="359"/>
                  <a:pt x="12553" y="359"/>
                  <a:pt x="12493" y="359"/>
                </a:cubicBezTo>
                <a:cubicBezTo>
                  <a:pt x="12373" y="359"/>
                  <a:pt x="12234" y="359"/>
                  <a:pt x="12095" y="379"/>
                </a:cubicBezTo>
                <a:cubicBezTo>
                  <a:pt x="12075" y="379"/>
                  <a:pt x="12055" y="379"/>
                  <a:pt x="12035" y="379"/>
                </a:cubicBezTo>
                <a:cubicBezTo>
                  <a:pt x="11996" y="379"/>
                  <a:pt x="11976" y="379"/>
                  <a:pt x="11936" y="379"/>
                </a:cubicBezTo>
                <a:cubicBezTo>
                  <a:pt x="11737" y="399"/>
                  <a:pt x="11538" y="399"/>
                  <a:pt x="11359" y="419"/>
                </a:cubicBezTo>
                <a:cubicBezTo>
                  <a:pt x="11319" y="419"/>
                  <a:pt x="11279" y="419"/>
                  <a:pt x="11259" y="419"/>
                </a:cubicBezTo>
                <a:cubicBezTo>
                  <a:pt x="11240" y="419"/>
                  <a:pt x="11220" y="419"/>
                  <a:pt x="11200" y="419"/>
                </a:cubicBezTo>
                <a:cubicBezTo>
                  <a:pt x="10941" y="439"/>
                  <a:pt x="10702" y="458"/>
                  <a:pt x="10464" y="458"/>
                </a:cubicBezTo>
                <a:cubicBezTo>
                  <a:pt x="10444" y="458"/>
                  <a:pt x="10424" y="458"/>
                  <a:pt x="10404" y="458"/>
                </a:cubicBezTo>
                <a:cubicBezTo>
                  <a:pt x="10384" y="478"/>
                  <a:pt x="10364" y="478"/>
                  <a:pt x="10344" y="478"/>
                </a:cubicBezTo>
                <a:cubicBezTo>
                  <a:pt x="10026" y="498"/>
                  <a:pt x="9728" y="518"/>
                  <a:pt x="9429" y="538"/>
                </a:cubicBezTo>
                <a:cubicBezTo>
                  <a:pt x="9409" y="538"/>
                  <a:pt x="9409" y="538"/>
                  <a:pt x="9390" y="538"/>
                </a:cubicBezTo>
                <a:cubicBezTo>
                  <a:pt x="9350" y="538"/>
                  <a:pt x="9310" y="538"/>
                  <a:pt x="9270" y="538"/>
                </a:cubicBezTo>
                <a:cubicBezTo>
                  <a:pt x="9151" y="558"/>
                  <a:pt x="9032" y="558"/>
                  <a:pt x="8912" y="558"/>
                </a:cubicBezTo>
                <a:lnTo>
                  <a:pt x="8713" y="578"/>
                </a:lnTo>
                <a:cubicBezTo>
                  <a:pt x="8614" y="598"/>
                  <a:pt x="8514" y="598"/>
                  <a:pt x="8415" y="598"/>
                </a:cubicBezTo>
                <a:lnTo>
                  <a:pt x="8315" y="618"/>
                </a:lnTo>
                <a:lnTo>
                  <a:pt x="8196" y="618"/>
                </a:lnTo>
                <a:cubicBezTo>
                  <a:pt x="8077" y="618"/>
                  <a:pt x="7957" y="637"/>
                  <a:pt x="7838" y="637"/>
                </a:cubicBezTo>
                <a:cubicBezTo>
                  <a:pt x="7778" y="657"/>
                  <a:pt x="7738" y="657"/>
                  <a:pt x="7679" y="657"/>
                </a:cubicBezTo>
                <a:cubicBezTo>
                  <a:pt x="7321" y="677"/>
                  <a:pt x="6983" y="717"/>
                  <a:pt x="6644" y="737"/>
                </a:cubicBezTo>
                <a:cubicBezTo>
                  <a:pt x="6605" y="737"/>
                  <a:pt x="6565" y="757"/>
                  <a:pt x="6525" y="757"/>
                </a:cubicBezTo>
                <a:cubicBezTo>
                  <a:pt x="6406" y="757"/>
                  <a:pt x="6286" y="777"/>
                  <a:pt x="6167" y="777"/>
                </a:cubicBezTo>
                <a:cubicBezTo>
                  <a:pt x="6147" y="777"/>
                  <a:pt x="6127" y="797"/>
                  <a:pt x="6087" y="797"/>
                </a:cubicBezTo>
                <a:cubicBezTo>
                  <a:pt x="6067" y="797"/>
                  <a:pt x="6048" y="797"/>
                  <a:pt x="6008" y="797"/>
                </a:cubicBezTo>
                <a:cubicBezTo>
                  <a:pt x="5908" y="797"/>
                  <a:pt x="5809" y="817"/>
                  <a:pt x="5709" y="817"/>
                </a:cubicBezTo>
                <a:lnTo>
                  <a:pt x="5550" y="836"/>
                </a:lnTo>
                <a:cubicBezTo>
                  <a:pt x="5451" y="856"/>
                  <a:pt x="5371" y="856"/>
                  <a:pt x="5292" y="876"/>
                </a:cubicBezTo>
                <a:cubicBezTo>
                  <a:pt x="5232" y="876"/>
                  <a:pt x="5192" y="876"/>
                  <a:pt x="5152" y="876"/>
                </a:cubicBezTo>
                <a:lnTo>
                  <a:pt x="5152" y="876"/>
                </a:lnTo>
                <a:cubicBezTo>
                  <a:pt x="5133" y="876"/>
                  <a:pt x="5113" y="876"/>
                  <a:pt x="5113" y="876"/>
                </a:cubicBezTo>
                <a:cubicBezTo>
                  <a:pt x="5033" y="896"/>
                  <a:pt x="4954" y="896"/>
                  <a:pt x="4874" y="916"/>
                </a:cubicBezTo>
                <a:cubicBezTo>
                  <a:pt x="4814" y="916"/>
                  <a:pt x="4755" y="916"/>
                  <a:pt x="4695" y="936"/>
                </a:cubicBezTo>
                <a:cubicBezTo>
                  <a:pt x="4615" y="936"/>
                  <a:pt x="4536" y="956"/>
                  <a:pt x="4456" y="956"/>
                </a:cubicBezTo>
                <a:cubicBezTo>
                  <a:pt x="4416" y="956"/>
                  <a:pt x="4377" y="976"/>
                  <a:pt x="4317" y="976"/>
                </a:cubicBezTo>
                <a:cubicBezTo>
                  <a:pt x="4317" y="976"/>
                  <a:pt x="4317" y="976"/>
                  <a:pt x="4317" y="976"/>
                </a:cubicBezTo>
                <a:cubicBezTo>
                  <a:pt x="4297" y="976"/>
                  <a:pt x="4277" y="976"/>
                  <a:pt x="4257" y="976"/>
                </a:cubicBezTo>
                <a:cubicBezTo>
                  <a:pt x="4078" y="996"/>
                  <a:pt x="3899" y="1015"/>
                  <a:pt x="3720" y="1055"/>
                </a:cubicBezTo>
                <a:cubicBezTo>
                  <a:pt x="3700" y="1055"/>
                  <a:pt x="3660" y="1055"/>
                  <a:pt x="3621" y="1055"/>
                </a:cubicBezTo>
                <a:lnTo>
                  <a:pt x="3601" y="1055"/>
                </a:lnTo>
                <a:cubicBezTo>
                  <a:pt x="3541" y="1075"/>
                  <a:pt x="3481" y="1075"/>
                  <a:pt x="3402" y="1095"/>
                </a:cubicBezTo>
                <a:cubicBezTo>
                  <a:pt x="3362" y="1095"/>
                  <a:pt x="3322" y="1095"/>
                  <a:pt x="3283" y="1095"/>
                </a:cubicBezTo>
                <a:cubicBezTo>
                  <a:pt x="3243" y="1115"/>
                  <a:pt x="3223" y="1115"/>
                  <a:pt x="3183" y="1115"/>
                </a:cubicBezTo>
                <a:cubicBezTo>
                  <a:pt x="3103" y="1135"/>
                  <a:pt x="3044" y="1135"/>
                  <a:pt x="2964" y="1155"/>
                </a:cubicBezTo>
                <a:cubicBezTo>
                  <a:pt x="2865" y="1155"/>
                  <a:pt x="2785" y="1175"/>
                  <a:pt x="2686" y="1194"/>
                </a:cubicBezTo>
                <a:cubicBezTo>
                  <a:pt x="2666" y="1194"/>
                  <a:pt x="2646" y="1194"/>
                  <a:pt x="2626" y="1194"/>
                </a:cubicBezTo>
                <a:cubicBezTo>
                  <a:pt x="2566" y="1214"/>
                  <a:pt x="2487" y="1214"/>
                  <a:pt x="2407" y="1234"/>
                </a:cubicBezTo>
                <a:cubicBezTo>
                  <a:pt x="2407" y="1234"/>
                  <a:pt x="2407" y="1234"/>
                  <a:pt x="2407" y="1234"/>
                </a:cubicBezTo>
                <a:cubicBezTo>
                  <a:pt x="2387" y="1234"/>
                  <a:pt x="2367" y="1234"/>
                  <a:pt x="2367" y="1254"/>
                </a:cubicBezTo>
                <a:lnTo>
                  <a:pt x="2149" y="1274"/>
                </a:lnTo>
                <a:cubicBezTo>
                  <a:pt x="2109" y="1294"/>
                  <a:pt x="2089" y="1294"/>
                  <a:pt x="2049" y="1294"/>
                </a:cubicBezTo>
                <a:cubicBezTo>
                  <a:pt x="2009" y="1314"/>
                  <a:pt x="1970" y="1314"/>
                  <a:pt x="1930" y="1314"/>
                </a:cubicBezTo>
                <a:cubicBezTo>
                  <a:pt x="1910" y="1334"/>
                  <a:pt x="1910" y="1334"/>
                  <a:pt x="1890" y="1334"/>
                </a:cubicBezTo>
                <a:cubicBezTo>
                  <a:pt x="1870" y="1334"/>
                  <a:pt x="1830" y="1334"/>
                  <a:pt x="1810" y="1354"/>
                </a:cubicBezTo>
                <a:cubicBezTo>
                  <a:pt x="1751" y="1354"/>
                  <a:pt x="1711" y="1374"/>
                  <a:pt x="1671" y="1374"/>
                </a:cubicBezTo>
                <a:cubicBezTo>
                  <a:pt x="1631" y="1374"/>
                  <a:pt x="1612" y="1393"/>
                  <a:pt x="1572" y="1393"/>
                </a:cubicBezTo>
                <a:cubicBezTo>
                  <a:pt x="1552" y="1393"/>
                  <a:pt x="1512" y="1393"/>
                  <a:pt x="1492" y="1413"/>
                </a:cubicBezTo>
                <a:cubicBezTo>
                  <a:pt x="1472" y="1413"/>
                  <a:pt x="1452" y="1413"/>
                  <a:pt x="1452" y="1413"/>
                </a:cubicBezTo>
                <a:cubicBezTo>
                  <a:pt x="1413" y="1433"/>
                  <a:pt x="1393" y="1433"/>
                  <a:pt x="1353" y="1433"/>
                </a:cubicBezTo>
                <a:cubicBezTo>
                  <a:pt x="1313" y="1453"/>
                  <a:pt x="1273" y="1453"/>
                  <a:pt x="1253" y="1473"/>
                </a:cubicBezTo>
                <a:cubicBezTo>
                  <a:pt x="1214" y="1473"/>
                  <a:pt x="1194" y="1473"/>
                  <a:pt x="1154" y="1493"/>
                </a:cubicBezTo>
                <a:cubicBezTo>
                  <a:pt x="1154" y="1493"/>
                  <a:pt x="1134" y="1493"/>
                  <a:pt x="1114" y="1493"/>
                </a:cubicBezTo>
                <a:cubicBezTo>
                  <a:pt x="1094" y="1493"/>
                  <a:pt x="1074" y="1513"/>
                  <a:pt x="1055" y="1513"/>
                </a:cubicBezTo>
                <a:cubicBezTo>
                  <a:pt x="1035" y="1513"/>
                  <a:pt x="995" y="1533"/>
                  <a:pt x="975" y="1533"/>
                </a:cubicBezTo>
                <a:lnTo>
                  <a:pt x="876" y="1553"/>
                </a:lnTo>
                <a:cubicBezTo>
                  <a:pt x="856" y="1572"/>
                  <a:pt x="836" y="1572"/>
                  <a:pt x="816" y="1572"/>
                </a:cubicBezTo>
                <a:cubicBezTo>
                  <a:pt x="816" y="1572"/>
                  <a:pt x="796" y="1592"/>
                  <a:pt x="796" y="1592"/>
                </a:cubicBezTo>
                <a:lnTo>
                  <a:pt x="796" y="1592"/>
                </a:lnTo>
                <a:lnTo>
                  <a:pt x="796" y="1592"/>
                </a:lnTo>
                <a:lnTo>
                  <a:pt x="796" y="1592"/>
                </a:lnTo>
                <a:cubicBezTo>
                  <a:pt x="756" y="1592"/>
                  <a:pt x="736" y="1592"/>
                  <a:pt x="716" y="1612"/>
                </a:cubicBezTo>
                <a:cubicBezTo>
                  <a:pt x="696" y="1612"/>
                  <a:pt x="677" y="1612"/>
                  <a:pt x="657" y="1632"/>
                </a:cubicBezTo>
                <a:cubicBezTo>
                  <a:pt x="617" y="1632"/>
                  <a:pt x="577" y="1652"/>
                  <a:pt x="537" y="1672"/>
                </a:cubicBezTo>
                <a:cubicBezTo>
                  <a:pt x="537" y="1672"/>
                  <a:pt x="537" y="1672"/>
                  <a:pt x="517" y="1672"/>
                </a:cubicBezTo>
                <a:cubicBezTo>
                  <a:pt x="478" y="1692"/>
                  <a:pt x="438" y="1712"/>
                  <a:pt x="398" y="1732"/>
                </a:cubicBezTo>
                <a:lnTo>
                  <a:pt x="378" y="1732"/>
                </a:lnTo>
                <a:cubicBezTo>
                  <a:pt x="358" y="1751"/>
                  <a:pt x="338" y="1751"/>
                  <a:pt x="319" y="1771"/>
                </a:cubicBezTo>
                <a:cubicBezTo>
                  <a:pt x="299" y="1771"/>
                  <a:pt x="299" y="1771"/>
                  <a:pt x="299" y="1771"/>
                </a:cubicBezTo>
                <a:cubicBezTo>
                  <a:pt x="279" y="1771"/>
                  <a:pt x="279" y="1791"/>
                  <a:pt x="259" y="1791"/>
                </a:cubicBezTo>
                <a:cubicBezTo>
                  <a:pt x="239" y="1811"/>
                  <a:pt x="219" y="1811"/>
                  <a:pt x="219" y="1831"/>
                </a:cubicBezTo>
                <a:cubicBezTo>
                  <a:pt x="199" y="1831"/>
                  <a:pt x="199" y="1831"/>
                  <a:pt x="179" y="1851"/>
                </a:cubicBezTo>
                <a:cubicBezTo>
                  <a:pt x="159" y="1851"/>
                  <a:pt x="159" y="1851"/>
                  <a:pt x="139" y="1871"/>
                </a:cubicBezTo>
                <a:cubicBezTo>
                  <a:pt x="139" y="1871"/>
                  <a:pt x="139" y="1871"/>
                  <a:pt x="139" y="1871"/>
                </a:cubicBezTo>
                <a:lnTo>
                  <a:pt x="100" y="1891"/>
                </a:lnTo>
                <a:cubicBezTo>
                  <a:pt x="100" y="1911"/>
                  <a:pt x="80" y="1911"/>
                  <a:pt x="80" y="1931"/>
                </a:cubicBezTo>
                <a:lnTo>
                  <a:pt x="60" y="1950"/>
                </a:lnTo>
                <a:cubicBezTo>
                  <a:pt x="40" y="1950"/>
                  <a:pt x="40" y="1950"/>
                  <a:pt x="40" y="1970"/>
                </a:cubicBezTo>
                <a:cubicBezTo>
                  <a:pt x="40" y="1970"/>
                  <a:pt x="40" y="1970"/>
                  <a:pt x="40" y="1970"/>
                </a:cubicBezTo>
                <a:cubicBezTo>
                  <a:pt x="20" y="1990"/>
                  <a:pt x="0" y="2010"/>
                  <a:pt x="0" y="2030"/>
                </a:cubicBezTo>
                <a:cubicBezTo>
                  <a:pt x="0" y="2050"/>
                  <a:pt x="0" y="2050"/>
                  <a:pt x="0" y="2070"/>
                </a:cubicBezTo>
                <a:cubicBezTo>
                  <a:pt x="0" y="2070"/>
                  <a:pt x="0" y="2070"/>
                  <a:pt x="0" y="2090"/>
                </a:cubicBezTo>
                <a:lnTo>
                  <a:pt x="0" y="2110"/>
                </a:lnTo>
                <a:cubicBezTo>
                  <a:pt x="0" y="2129"/>
                  <a:pt x="0" y="2129"/>
                  <a:pt x="20" y="2149"/>
                </a:cubicBezTo>
                <a:cubicBezTo>
                  <a:pt x="2944" y="7699"/>
                  <a:pt x="5849" y="13230"/>
                  <a:pt x="8773" y="18760"/>
                </a:cubicBezTo>
                <a:cubicBezTo>
                  <a:pt x="8773" y="18760"/>
                  <a:pt x="8773" y="18780"/>
                  <a:pt x="8773" y="18780"/>
                </a:cubicBezTo>
                <a:cubicBezTo>
                  <a:pt x="8793" y="18780"/>
                  <a:pt x="8793" y="18780"/>
                  <a:pt x="8793" y="18800"/>
                </a:cubicBezTo>
                <a:cubicBezTo>
                  <a:pt x="8793" y="18800"/>
                  <a:pt x="8793" y="18800"/>
                  <a:pt x="8793" y="18800"/>
                </a:cubicBezTo>
                <a:cubicBezTo>
                  <a:pt x="8793" y="18800"/>
                  <a:pt x="8813" y="18819"/>
                  <a:pt x="8813" y="18819"/>
                </a:cubicBezTo>
                <a:lnTo>
                  <a:pt x="8813" y="18819"/>
                </a:lnTo>
                <a:lnTo>
                  <a:pt x="8833" y="18839"/>
                </a:lnTo>
                <a:cubicBezTo>
                  <a:pt x="8833" y="18839"/>
                  <a:pt x="8833" y="18839"/>
                  <a:pt x="8833" y="18839"/>
                </a:cubicBezTo>
                <a:cubicBezTo>
                  <a:pt x="8852" y="18839"/>
                  <a:pt x="8852" y="18859"/>
                  <a:pt x="8852" y="18859"/>
                </a:cubicBezTo>
                <a:cubicBezTo>
                  <a:pt x="8852" y="18859"/>
                  <a:pt x="8872" y="18859"/>
                  <a:pt x="8872" y="18859"/>
                </a:cubicBezTo>
                <a:cubicBezTo>
                  <a:pt x="8872" y="18879"/>
                  <a:pt x="8892" y="18879"/>
                  <a:pt x="8892" y="18879"/>
                </a:cubicBezTo>
                <a:lnTo>
                  <a:pt x="8912" y="18899"/>
                </a:lnTo>
                <a:cubicBezTo>
                  <a:pt x="8912" y="18899"/>
                  <a:pt x="8932" y="18899"/>
                  <a:pt x="8932" y="18899"/>
                </a:cubicBezTo>
                <a:cubicBezTo>
                  <a:pt x="8932" y="18899"/>
                  <a:pt x="8952" y="18919"/>
                  <a:pt x="8952" y="18919"/>
                </a:cubicBezTo>
                <a:lnTo>
                  <a:pt x="8992" y="18939"/>
                </a:lnTo>
                <a:cubicBezTo>
                  <a:pt x="8992" y="18939"/>
                  <a:pt x="8992" y="18939"/>
                  <a:pt x="9012" y="18939"/>
                </a:cubicBezTo>
                <a:cubicBezTo>
                  <a:pt x="9012" y="18939"/>
                  <a:pt x="9032" y="18939"/>
                  <a:pt x="9032" y="18959"/>
                </a:cubicBezTo>
                <a:cubicBezTo>
                  <a:pt x="9051" y="18959"/>
                  <a:pt x="9051" y="18959"/>
                  <a:pt x="9071" y="18959"/>
                </a:cubicBezTo>
                <a:cubicBezTo>
                  <a:pt x="9071" y="18979"/>
                  <a:pt x="9071" y="18979"/>
                  <a:pt x="9091" y="18979"/>
                </a:cubicBezTo>
                <a:cubicBezTo>
                  <a:pt x="9091" y="18979"/>
                  <a:pt x="9111" y="18979"/>
                  <a:pt x="9131" y="18998"/>
                </a:cubicBezTo>
                <a:cubicBezTo>
                  <a:pt x="9151" y="18998"/>
                  <a:pt x="9151" y="18998"/>
                  <a:pt x="9171" y="18998"/>
                </a:cubicBezTo>
                <a:cubicBezTo>
                  <a:pt x="9171" y="18998"/>
                  <a:pt x="9171" y="18998"/>
                  <a:pt x="9171" y="18998"/>
                </a:cubicBezTo>
                <a:cubicBezTo>
                  <a:pt x="9191" y="19018"/>
                  <a:pt x="9191" y="19018"/>
                  <a:pt x="9211" y="19018"/>
                </a:cubicBezTo>
                <a:cubicBezTo>
                  <a:pt x="9230" y="19018"/>
                  <a:pt x="9230" y="19018"/>
                  <a:pt x="9250" y="19038"/>
                </a:cubicBezTo>
                <a:cubicBezTo>
                  <a:pt x="9250" y="19038"/>
                  <a:pt x="9270" y="19038"/>
                  <a:pt x="9270" y="19038"/>
                </a:cubicBezTo>
                <a:lnTo>
                  <a:pt x="9270" y="19038"/>
                </a:lnTo>
                <a:cubicBezTo>
                  <a:pt x="9290" y="19038"/>
                  <a:pt x="9310" y="19058"/>
                  <a:pt x="9330" y="19058"/>
                </a:cubicBezTo>
                <a:cubicBezTo>
                  <a:pt x="9350" y="19058"/>
                  <a:pt x="9370" y="19058"/>
                  <a:pt x="9390" y="19078"/>
                </a:cubicBezTo>
                <a:cubicBezTo>
                  <a:pt x="9390" y="19078"/>
                  <a:pt x="9390" y="19078"/>
                  <a:pt x="9390" y="19078"/>
                </a:cubicBezTo>
                <a:cubicBezTo>
                  <a:pt x="9409" y="19078"/>
                  <a:pt x="9409" y="19078"/>
                  <a:pt x="9429" y="19078"/>
                </a:cubicBezTo>
                <a:cubicBezTo>
                  <a:pt x="9429" y="19078"/>
                  <a:pt x="9449" y="19078"/>
                  <a:pt x="9449" y="19078"/>
                </a:cubicBezTo>
                <a:cubicBezTo>
                  <a:pt x="9469" y="19098"/>
                  <a:pt x="9489" y="19098"/>
                  <a:pt x="9509" y="19098"/>
                </a:cubicBezTo>
                <a:cubicBezTo>
                  <a:pt x="9529" y="19098"/>
                  <a:pt x="9529" y="19098"/>
                  <a:pt x="9529" y="19118"/>
                </a:cubicBezTo>
                <a:cubicBezTo>
                  <a:pt x="9549" y="19118"/>
                  <a:pt x="9569" y="19118"/>
                  <a:pt x="9588" y="19118"/>
                </a:cubicBezTo>
                <a:cubicBezTo>
                  <a:pt x="9608" y="19118"/>
                  <a:pt x="9628" y="19138"/>
                  <a:pt x="9648" y="19138"/>
                </a:cubicBezTo>
                <a:cubicBezTo>
                  <a:pt x="9668" y="19138"/>
                  <a:pt x="9668" y="19138"/>
                  <a:pt x="9668" y="19138"/>
                </a:cubicBezTo>
                <a:cubicBezTo>
                  <a:pt x="9688" y="19138"/>
                  <a:pt x="9708" y="19158"/>
                  <a:pt x="9728" y="19158"/>
                </a:cubicBezTo>
                <a:cubicBezTo>
                  <a:pt x="9748" y="19158"/>
                  <a:pt x="9768" y="19158"/>
                  <a:pt x="9787" y="19158"/>
                </a:cubicBezTo>
                <a:cubicBezTo>
                  <a:pt x="9807" y="19177"/>
                  <a:pt x="9827" y="19177"/>
                  <a:pt x="9827" y="19177"/>
                </a:cubicBezTo>
                <a:cubicBezTo>
                  <a:pt x="9847" y="19177"/>
                  <a:pt x="9867" y="19177"/>
                  <a:pt x="9887" y="19177"/>
                </a:cubicBezTo>
                <a:cubicBezTo>
                  <a:pt x="9907" y="19197"/>
                  <a:pt x="9927" y="19197"/>
                  <a:pt x="9947" y="19197"/>
                </a:cubicBezTo>
                <a:cubicBezTo>
                  <a:pt x="9966" y="19197"/>
                  <a:pt x="9986" y="19197"/>
                  <a:pt x="10006" y="19197"/>
                </a:cubicBezTo>
                <a:cubicBezTo>
                  <a:pt x="10026" y="19217"/>
                  <a:pt x="10046" y="19217"/>
                  <a:pt x="10066" y="19217"/>
                </a:cubicBezTo>
                <a:cubicBezTo>
                  <a:pt x="10086" y="19217"/>
                  <a:pt x="10106" y="19217"/>
                  <a:pt x="10126" y="19237"/>
                </a:cubicBezTo>
                <a:cubicBezTo>
                  <a:pt x="10145" y="19237"/>
                  <a:pt x="10165" y="19237"/>
                  <a:pt x="10185" y="19237"/>
                </a:cubicBezTo>
                <a:cubicBezTo>
                  <a:pt x="10205" y="19237"/>
                  <a:pt x="10225" y="19257"/>
                  <a:pt x="10245" y="19257"/>
                </a:cubicBezTo>
                <a:cubicBezTo>
                  <a:pt x="10265" y="19257"/>
                  <a:pt x="10285" y="19257"/>
                  <a:pt x="10285" y="19257"/>
                </a:cubicBezTo>
                <a:cubicBezTo>
                  <a:pt x="10325" y="19257"/>
                  <a:pt x="10344" y="19277"/>
                  <a:pt x="10384" y="19277"/>
                </a:cubicBezTo>
                <a:cubicBezTo>
                  <a:pt x="10404" y="19277"/>
                  <a:pt x="10424" y="19277"/>
                  <a:pt x="10444" y="19277"/>
                </a:cubicBezTo>
                <a:cubicBezTo>
                  <a:pt x="10464" y="19297"/>
                  <a:pt x="10464" y="19297"/>
                  <a:pt x="10484" y="19297"/>
                </a:cubicBezTo>
                <a:lnTo>
                  <a:pt x="10563" y="19297"/>
                </a:lnTo>
                <a:cubicBezTo>
                  <a:pt x="10583" y="19317"/>
                  <a:pt x="10623" y="19317"/>
                  <a:pt x="10643" y="19317"/>
                </a:cubicBezTo>
                <a:lnTo>
                  <a:pt x="10683" y="19317"/>
                </a:lnTo>
                <a:cubicBezTo>
                  <a:pt x="10702" y="19337"/>
                  <a:pt x="10742" y="19337"/>
                  <a:pt x="10762" y="19337"/>
                </a:cubicBezTo>
                <a:cubicBezTo>
                  <a:pt x="10802" y="19337"/>
                  <a:pt x="10822" y="19337"/>
                  <a:pt x="10862" y="19357"/>
                </a:cubicBezTo>
                <a:cubicBezTo>
                  <a:pt x="10862" y="19357"/>
                  <a:pt x="10882" y="19357"/>
                  <a:pt x="10901" y="19357"/>
                </a:cubicBezTo>
                <a:cubicBezTo>
                  <a:pt x="10921" y="19357"/>
                  <a:pt x="10961" y="19357"/>
                  <a:pt x="10981" y="19357"/>
                </a:cubicBezTo>
                <a:cubicBezTo>
                  <a:pt x="11001" y="19376"/>
                  <a:pt x="11041" y="19376"/>
                  <a:pt x="11080" y="19376"/>
                </a:cubicBezTo>
                <a:cubicBezTo>
                  <a:pt x="11100" y="19376"/>
                  <a:pt x="11120" y="19376"/>
                  <a:pt x="11140" y="19396"/>
                </a:cubicBezTo>
                <a:lnTo>
                  <a:pt x="11200" y="19396"/>
                </a:lnTo>
                <a:lnTo>
                  <a:pt x="11319" y="19416"/>
                </a:lnTo>
                <a:cubicBezTo>
                  <a:pt x="11359" y="19416"/>
                  <a:pt x="11399" y="19416"/>
                  <a:pt x="11419" y="19416"/>
                </a:cubicBezTo>
                <a:cubicBezTo>
                  <a:pt x="11458" y="19436"/>
                  <a:pt x="11498" y="19436"/>
                  <a:pt x="11558" y="19436"/>
                </a:cubicBezTo>
                <a:cubicBezTo>
                  <a:pt x="11578" y="19436"/>
                  <a:pt x="11598" y="19436"/>
                  <a:pt x="11618" y="19456"/>
                </a:cubicBezTo>
                <a:lnTo>
                  <a:pt x="11677" y="19456"/>
                </a:lnTo>
                <a:cubicBezTo>
                  <a:pt x="11717" y="19456"/>
                  <a:pt x="11757" y="19456"/>
                  <a:pt x="11797" y="19476"/>
                </a:cubicBezTo>
                <a:cubicBezTo>
                  <a:pt x="11816" y="19476"/>
                  <a:pt x="11836" y="19476"/>
                  <a:pt x="11876" y="19476"/>
                </a:cubicBezTo>
                <a:cubicBezTo>
                  <a:pt x="11896" y="19476"/>
                  <a:pt x="11916" y="19476"/>
                  <a:pt x="11936" y="19476"/>
                </a:cubicBezTo>
                <a:cubicBezTo>
                  <a:pt x="11976" y="19496"/>
                  <a:pt x="12015" y="19496"/>
                  <a:pt x="12055" y="19496"/>
                </a:cubicBezTo>
                <a:cubicBezTo>
                  <a:pt x="12075" y="19496"/>
                  <a:pt x="12115" y="19496"/>
                  <a:pt x="12135" y="19516"/>
                </a:cubicBezTo>
                <a:cubicBezTo>
                  <a:pt x="12155" y="19516"/>
                  <a:pt x="12194" y="19516"/>
                  <a:pt x="12214" y="19516"/>
                </a:cubicBezTo>
                <a:cubicBezTo>
                  <a:pt x="12234" y="19516"/>
                  <a:pt x="12274" y="19516"/>
                  <a:pt x="12294" y="19516"/>
                </a:cubicBezTo>
                <a:cubicBezTo>
                  <a:pt x="12334" y="19536"/>
                  <a:pt x="12373" y="19536"/>
                  <a:pt x="12413" y="19536"/>
                </a:cubicBezTo>
                <a:cubicBezTo>
                  <a:pt x="12433" y="19536"/>
                  <a:pt x="12453" y="19536"/>
                  <a:pt x="12473" y="19536"/>
                </a:cubicBezTo>
                <a:cubicBezTo>
                  <a:pt x="12513" y="19536"/>
                  <a:pt x="12533" y="19555"/>
                  <a:pt x="12572" y="19555"/>
                </a:cubicBezTo>
                <a:cubicBezTo>
                  <a:pt x="12612" y="19555"/>
                  <a:pt x="12652" y="19555"/>
                  <a:pt x="12692" y="19555"/>
                </a:cubicBezTo>
                <a:cubicBezTo>
                  <a:pt x="12712" y="19555"/>
                  <a:pt x="12732" y="19575"/>
                  <a:pt x="12751" y="19575"/>
                </a:cubicBezTo>
                <a:cubicBezTo>
                  <a:pt x="12791" y="19575"/>
                  <a:pt x="12831" y="19575"/>
                  <a:pt x="12871" y="19575"/>
                </a:cubicBezTo>
                <a:cubicBezTo>
                  <a:pt x="12891" y="19575"/>
                  <a:pt x="12930" y="19595"/>
                  <a:pt x="12970" y="19595"/>
                </a:cubicBezTo>
                <a:cubicBezTo>
                  <a:pt x="12990" y="19595"/>
                  <a:pt x="13030" y="19595"/>
                  <a:pt x="13050" y="19595"/>
                </a:cubicBezTo>
                <a:cubicBezTo>
                  <a:pt x="13090" y="19595"/>
                  <a:pt x="13129" y="19595"/>
                  <a:pt x="13169" y="19615"/>
                </a:cubicBezTo>
                <a:cubicBezTo>
                  <a:pt x="13189" y="19615"/>
                  <a:pt x="13229" y="19615"/>
                  <a:pt x="13249" y="19615"/>
                </a:cubicBezTo>
                <a:cubicBezTo>
                  <a:pt x="13289" y="19615"/>
                  <a:pt x="13328" y="19615"/>
                  <a:pt x="13368" y="19615"/>
                </a:cubicBezTo>
                <a:cubicBezTo>
                  <a:pt x="13408" y="19635"/>
                  <a:pt x="13448" y="19635"/>
                  <a:pt x="13487" y="19635"/>
                </a:cubicBezTo>
                <a:cubicBezTo>
                  <a:pt x="13507" y="19635"/>
                  <a:pt x="13527" y="19635"/>
                  <a:pt x="13547" y="19635"/>
                </a:cubicBezTo>
                <a:cubicBezTo>
                  <a:pt x="13587" y="19635"/>
                  <a:pt x="13647" y="19655"/>
                  <a:pt x="13686" y="19655"/>
                </a:cubicBezTo>
                <a:cubicBezTo>
                  <a:pt x="13726" y="19655"/>
                  <a:pt x="13766" y="19655"/>
                  <a:pt x="13806" y="19655"/>
                </a:cubicBezTo>
                <a:cubicBezTo>
                  <a:pt x="13826" y="19655"/>
                  <a:pt x="13826" y="19655"/>
                  <a:pt x="13846" y="19655"/>
                </a:cubicBezTo>
                <a:cubicBezTo>
                  <a:pt x="13905" y="19675"/>
                  <a:pt x="13965" y="19675"/>
                  <a:pt x="14005" y="19675"/>
                </a:cubicBezTo>
                <a:cubicBezTo>
                  <a:pt x="14044" y="19675"/>
                  <a:pt x="14084" y="19675"/>
                  <a:pt x="14124" y="19695"/>
                </a:cubicBezTo>
                <a:cubicBezTo>
                  <a:pt x="14144" y="19695"/>
                  <a:pt x="14144" y="19695"/>
                  <a:pt x="14164" y="19695"/>
                </a:cubicBezTo>
                <a:cubicBezTo>
                  <a:pt x="14223" y="19695"/>
                  <a:pt x="14303" y="19695"/>
                  <a:pt x="14363" y="19695"/>
                </a:cubicBezTo>
                <a:cubicBezTo>
                  <a:pt x="14403" y="19715"/>
                  <a:pt x="14442" y="19715"/>
                  <a:pt x="14482" y="19715"/>
                </a:cubicBezTo>
                <a:cubicBezTo>
                  <a:pt x="14562" y="19715"/>
                  <a:pt x="14641" y="19715"/>
                  <a:pt x="14721" y="19734"/>
                </a:cubicBezTo>
                <a:cubicBezTo>
                  <a:pt x="14761" y="19734"/>
                  <a:pt x="14780" y="19734"/>
                  <a:pt x="14800" y="19734"/>
                </a:cubicBezTo>
                <a:lnTo>
                  <a:pt x="14820" y="19734"/>
                </a:lnTo>
                <a:lnTo>
                  <a:pt x="14820" y="19734"/>
                </a:lnTo>
                <a:cubicBezTo>
                  <a:pt x="14920" y="19734"/>
                  <a:pt x="14999" y="19754"/>
                  <a:pt x="15079" y="19754"/>
                </a:cubicBezTo>
                <a:cubicBezTo>
                  <a:pt x="15099" y="19754"/>
                  <a:pt x="15119" y="19754"/>
                  <a:pt x="15139" y="19754"/>
                </a:cubicBezTo>
                <a:cubicBezTo>
                  <a:pt x="15158" y="19754"/>
                  <a:pt x="15158" y="19754"/>
                  <a:pt x="15178" y="19754"/>
                </a:cubicBezTo>
                <a:cubicBezTo>
                  <a:pt x="15218" y="19754"/>
                  <a:pt x="15238" y="19754"/>
                  <a:pt x="15258" y="19754"/>
                </a:cubicBezTo>
                <a:cubicBezTo>
                  <a:pt x="15357" y="19774"/>
                  <a:pt x="15457" y="19774"/>
                  <a:pt x="15536" y="19774"/>
                </a:cubicBezTo>
                <a:lnTo>
                  <a:pt x="15656" y="19794"/>
                </a:lnTo>
                <a:cubicBezTo>
                  <a:pt x="15715" y="19794"/>
                  <a:pt x="15775" y="19794"/>
                  <a:pt x="15835" y="19794"/>
                </a:cubicBezTo>
                <a:cubicBezTo>
                  <a:pt x="15835" y="19794"/>
                  <a:pt x="15855" y="19794"/>
                  <a:pt x="15855" y="19794"/>
                </a:cubicBezTo>
                <a:cubicBezTo>
                  <a:pt x="15875" y="19794"/>
                  <a:pt x="15894" y="19794"/>
                  <a:pt x="15914" y="19794"/>
                </a:cubicBezTo>
                <a:cubicBezTo>
                  <a:pt x="15934" y="19814"/>
                  <a:pt x="15954" y="19814"/>
                  <a:pt x="15974" y="19814"/>
                </a:cubicBezTo>
                <a:cubicBezTo>
                  <a:pt x="15974" y="19814"/>
                  <a:pt x="15994" y="19814"/>
                  <a:pt x="15994" y="19814"/>
                </a:cubicBezTo>
                <a:cubicBezTo>
                  <a:pt x="16054" y="19814"/>
                  <a:pt x="16133" y="19814"/>
                  <a:pt x="16193" y="19814"/>
                </a:cubicBezTo>
                <a:cubicBezTo>
                  <a:pt x="16213" y="19814"/>
                  <a:pt x="16233" y="19814"/>
                  <a:pt x="16272" y="19814"/>
                </a:cubicBezTo>
                <a:cubicBezTo>
                  <a:pt x="16352" y="19834"/>
                  <a:pt x="16451" y="19834"/>
                  <a:pt x="16551" y="19834"/>
                </a:cubicBezTo>
                <a:cubicBezTo>
                  <a:pt x="16591" y="19834"/>
                  <a:pt x="16631" y="19834"/>
                  <a:pt x="16650" y="19834"/>
                </a:cubicBezTo>
                <a:cubicBezTo>
                  <a:pt x="16750" y="19854"/>
                  <a:pt x="16829" y="19854"/>
                  <a:pt x="16909" y="19854"/>
                </a:cubicBezTo>
                <a:cubicBezTo>
                  <a:pt x="16969" y="19854"/>
                  <a:pt x="17008" y="19854"/>
                  <a:pt x="17048" y="19874"/>
                </a:cubicBezTo>
                <a:cubicBezTo>
                  <a:pt x="17128" y="19874"/>
                  <a:pt x="17207" y="19874"/>
                  <a:pt x="17287" y="19874"/>
                </a:cubicBezTo>
                <a:cubicBezTo>
                  <a:pt x="17347" y="19874"/>
                  <a:pt x="17386" y="19874"/>
                  <a:pt x="17446" y="19894"/>
                </a:cubicBezTo>
                <a:cubicBezTo>
                  <a:pt x="17506" y="19894"/>
                  <a:pt x="17585" y="19894"/>
                  <a:pt x="17665" y="19894"/>
                </a:cubicBezTo>
                <a:cubicBezTo>
                  <a:pt x="17705" y="19894"/>
                  <a:pt x="17725" y="19894"/>
                  <a:pt x="17744" y="19894"/>
                </a:cubicBezTo>
                <a:lnTo>
                  <a:pt x="17784" y="19894"/>
                </a:lnTo>
                <a:cubicBezTo>
                  <a:pt x="17804" y="19894"/>
                  <a:pt x="17824" y="19894"/>
                  <a:pt x="17844" y="19894"/>
                </a:cubicBezTo>
                <a:cubicBezTo>
                  <a:pt x="17924" y="19914"/>
                  <a:pt x="17983" y="19914"/>
                  <a:pt x="18063" y="19914"/>
                </a:cubicBezTo>
                <a:cubicBezTo>
                  <a:pt x="18122" y="19914"/>
                  <a:pt x="18162" y="19914"/>
                  <a:pt x="18222" y="19914"/>
                </a:cubicBezTo>
                <a:cubicBezTo>
                  <a:pt x="18301" y="19914"/>
                  <a:pt x="18381" y="19933"/>
                  <a:pt x="18461" y="19933"/>
                </a:cubicBezTo>
                <a:cubicBezTo>
                  <a:pt x="18481" y="19933"/>
                  <a:pt x="18500" y="19933"/>
                  <a:pt x="18520" y="19933"/>
                </a:cubicBezTo>
                <a:cubicBezTo>
                  <a:pt x="18540" y="19933"/>
                  <a:pt x="18560" y="19933"/>
                  <a:pt x="18580" y="19933"/>
                </a:cubicBezTo>
                <a:lnTo>
                  <a:pt x="18600" y="19933"/>
                </a:lnTo>
                <a:cubicBezTo>
                  <a:pt x="18699" y="19933"/>
                  <a:pt x="18779" y="19933"/>
                  <a:pt x="18858" y="19953"/>
                </a:cubicBezTo>
                <a:cubicBezTo>
                  <a:pt x="18918" y="19953"/>
                  <a:pt x="18958" y="19953"/>
                  <a:pt x="19018" y="19953"/>
                </a:cubicBezTo>
                <a:cubicBezTo>
                  <a:pt x="19097" y="19953"/>
                  <a:pt x="19177" y="19953"/>
                  <a:pt x="19256" y="19953"/>
                </a:cubicBezTo>
                <a:cubicBezTo>
                  <a:pt x="19276" y="19953"/>
                  <a:pt x="19296" y="19973"/>
                  <a:pt x="19316" y="19973"/>
                </a:cubicBezTo>
                <a:lnTo>
                  <a:pt x="19336" y="19973"/>
                </a:lnTo>
                <a:cubicBezTo>
                  <a:pt x="19336" y="19973"/>
                  <a:pt x="19356" y="19973"/>
                  <a:pt x="19376" y="19973"/>
                </a:cubicBezTo>
                <a:cubicBezTo>
                  <a:pt x="19396" y="19973"/>
                  <a:pt x="19415" y="19973"/>
                  <a:pt x="19435" y="19973"/>
                </a:cubicBezTo>
                <a:lnTo>
                  <a:pt x="19674" y="19973"/>
                </a:lnTo>
                <a:cubicBezTo>
                  <a:pt x="19734" y="19973"/>
                  <a:pt x="19793" y="19973"/>
                  <a:pt x="19853" y="19973"/>
                </a:cubicBezTo>
                <a:lnTo>
                  <a:pt x="20052" y="19993"/>
                </a:lnTo>
                <a:cubicBezTo>
                  <a:pt x="20052" y="19993"/>
                  <a:pt x="20072" y="19993"/>
                  <a:pt x="20092" y="19993"/>
                </a:cubicBezTo>
                <a:lnTo>
                  <a:pt x="20092" y="19993"/>
                </a:lnTo>
                <a:cubicBezTo>
                  <a:pt x="20152" y="19993"/>
                  <a:pt x="20211" y="19993"/>
                  <a:pt x="20271" y="19993"/>
                </a:cubicBezTo>
                <a:cubicBezTo>
                  <a:pt x="20350" y="19993"/>
                  <a:pt x="20430" y="19993"/>
                  <a:pt x="20510" y="20013"/>
                </a:cubicBezTo>
                <a:cubicBezTo>
                  <a:pt x="20569" y="20013"/>
                  <a:pt x="20629" y="20013"/>
                  <a:pt x="20689" y="20013"/>
                </a:cubicBezTo>
                <a:cubicBezTo>
                  <a:pt x="20768" y="20013"/>
                  <a:pt x="20848" y="20013"/>
                  <a:pt x="20947" y="20013"/>
                </a:cubicBezTo>
                <a:cubicBezTo>
                  <a:pt x="21007" y="20013"/>
                  <a:pt x="21067" y="20013"/>
                  <a:pt x="21126" y="20013"/>
                </a:cubicBezTo>
                <a:cubicBezTo>
                  <a:pt x="21206" y="20033"/>
                  <a:pt x="21285" y="20033"/>
                  <a:pt x="21365" y="20033"/>
                </a:cubicBezTo>
                <a:cubicBezTo>
                  <a:pt x="21405" y="20033"/>
                  <a:pt x="21464" y="20033"/>
                  <a:pt x="21504" y="20033"/>
                </a:cubicBezTo>
                <a:lnTo>
                  <a:pt x="21544" y="20033"/>
                </a:lnTo>
                <a:lnTo>
                  <a:pt x="21564" y="20033"/>
                </a:lnTo>
                <a:cubicBezTo>
                  <a:pt x="21643" y="20033"/>
                  <a:pt x="21723" y="20033"/>
                  <a:pt x="21803" y="20033"/>
                </a:cubicBezTo>
                <a:cubicBezTo>
                  <a:pt x="21862" y="20033"/>
                  <a:pt x="21942" y="20033"/>
                  <a:pt x="22002" y="20053"/>
                </a:cubicBezTo>
                <a:cubicBezTo>
                  <a:pt x="22081" y="20053"/>
                  <a:pt x="22141" y="20053"/>
                  <a:pt x="22200" y="20053"/>
                </a:cubicBezTo>
                <a:lnTo>
                  <a:pt x="22240" y="20053"/>
                </a:lnTo>
                <a:lnTo>
                  <a:pt x="22280" y="20053"/>
                </a:lnTo>
                <a:cubicBezTo>
                  <a:pt x="22340" y="20053"/>
                  <a:pt x="22399" y="20053"/>
                  <a:pt x="22439" y="20053"/>
                </a:cubicBezTo>
                <a:cubicBezTo>
                  <a:pt x="22539" y="20053"/>
                  <a:pt x="22618" y="20053"/>
                  <a:pt x="22698" y="20053"/>
                </a:cubicBezTo>
                <a:cubicBezTo>
                  <a:pt x="22757" y="20053"/>
                  <a:pt x="22837" y="20053"/>
                  <a:pt x="22897" y="20073"/>
                </a:cubicBezTo>
                <a:cubicBezTo>
                  <a:pt x="22976" y="20073"/>
                  <a:pt x="23076" y="20073"/>
                  <a:pt x="23155" y="20073"/>
                </a:cubicBezTo>
                <a:cubicBezTo>
                  <a:pt x="23215" y="20073"/>
                  <a:pt x="23295" y="20073"/>
                  <a:pt x="23354" y="20073"/>
                </a:cubicBezTo>
                <a:cubicBezTo>
                  <a:pt x="23434" y="20073"/>
                  <a:pt x="23513" y="20073"/>
                  <a:pt x="23613" y="20073"/>
                </a:cubicBezTo>
                <a:cubicBezTo>
                  <a:pt x="23673" y="20073"/>
                  <a:pt x="23732" y="20073"/>
                  <a:pt x="23812" y="20073"/>
                </a:cubicBezTo>
                <a:cubicBezTo>
                  <a:pt x="23891" y="20073"/>
                  <a:pt x="23991" y="20073"/>
                  <a:pt x="24070" y="20093"/>
                </a:cubicBezTo>
                <a:cubicBezTo>
                  <a:pt x="24130" y="20093"/>
                  <a:pt x="24210" y="20093"/>
                  <a:pt x="24269" y="20093"/>
                </a:cubicBezTo>
                <a:cubicBezTo>
                  <a:pt x="24329" y="20093"/>
                  <a:pt x="24389" y="20093"/>
                  <a:pt x="24448" y="20093"/>
                </a:cubicBezTo>
                <a:lnTo>
                  <a:pt x="24448" y="20093"/>
                </a:lnTo>
                <a:cubicBezTo>
                  <a:pt x="24488" y="20093"/>
                  <a:pt x="24508" y="20093"/>
                  <a:pt x="24528" y="20093"/>
                </a:cubicBezTo>
                <a:cubicBezTo>
                  <a:pt x="24607" y="20093"/>
                  <a:pt x="24667" y="20093"/>
                  <a:pt x="24727" y="20093"/>
                </a:cubicBezTo>
                <a:cubicBezTo>
                  <a:pt x="24826" y="20093"/>
                  <a:pt x="24906" y="20093"/>
                  <a:pt x="25005" y="20093"/>
                </a:cubicBezTo>
                <a:cubicBezTo>
                  <a:pt x="25065" y="20093"/>
                  <a:pt x="25125" y="20093"/>
                  <a:pt x="25184" y="20093"/>
                </a:cubicBezTo>
                <a:lnTo>
                  <a:pt x="25224" y="20093"/>
                </a:lnTo>
                <a:lnTo>
                  <a:pt x="25224" y="20093"/>
                </a:lnTo>
                <a:cubicBezTo>
                  <a:pt x="25304" y="20093"/>
                  <a:pt x="25403" y="20093"/>
                  <a:pt x="25483" y="20093"/>
                </a:cubicBezTo>
                <a:cubicBezTo>
                  <a:pt x="25542" y="20093"/>
                  <a:pt x="25602" y="20093"/>
                  <a:pt x="25682" y="20112"/>
                </a:cubicBezTo>
                <a:cubicBezTo>
                  <a:pt x="25761" y="20112"/>
                  <a:pt x="25861" y="20112"/>
                  <a:pt x="25940" y="20112"/>
                </a:cubicBezTo>
                <a:cubicBezTo>
                  <a:pt x="26020" y="20112"/>
                  <a:pt x="26080" y="20112"/>
                  <a:pt x="26159" y="20112"/>
                </a:cubicBezTo>
                <a:cubicBezTo>
                  <a:pt x="26259" y="20112"/>
                  <a:pt x="26358" y="20112"/>
                  <a:pt x="26438" y="20112"/>
                </a:cubicBezTo>
                <a:lnTo>
                  <a:pt x="26637" y="20112"/>
                </a:lnTo>
                <a:lnTo>
                  <a:pt x="26816" y="20112"/>
                </a:lnTo>
                <a:lnTo>
                  <a:pt x="26835" y="20112"/>
                </a:lnTo>
                <a:lnTo>
                  <a:pt x="26895" y="20112"/>
                </a:lnTo>
                <a:lnTo>
                  <a:pt x="26955" y="20112"/>
                </a:lnTo>
                <a:lnTo>
                  <a:pt x="27114" y="20112"/>
                </a:lnTo>
                <a:cubicBezTo>
                  <a:pt x="27273" y="20112"/>
                  <a:pt x="27452" y="20112"/>
                  <a:pt x="27611" y="20112"/>
                </a:cubicBezTo>
                <a:lnTo>
                  <a:pt x="28586" y="20112"/>
                </a:lnTo>
                <a:lnTo>
                  <a:pt x="28666" y="20112"/>
                </a:lnTo>
                <a:lnTo>
                  <a:pt x="28666" y="20112"/>
                </a:lnTo>
                <a:lnTo>
                  <a:pt x="28685" y="20112"/>
                </a:lnTo>
                <a:lnTo>
                  <a:pt x="28745" y="20112"/>
                </a:lnTo>
                <a:lnTo>
                  <a:pt x="29083" y="20112"/>
                </a:lnTo>
                <a:lnTo>
                  <a:pt x="29203" y="20112"/>
                </a:lnTo>
                <a:cubicBezTo>
                  <a:pt x="29322" y="20112"/>
                  <a:pt x="29441" y="20112"/>
                  <a:pt x="29561" y="20112"/>
                </a:cubicBezTo>
                <a:lnTo>
                  <a:pt x="29720" y="20112"/>
                </a:lnTo>
                <a:lnTo>
                  <a:pt x="29780" y="20112"/>
                </a:lnTo>
                <a:cubicBezTo>
                  <a:pt x="29859" y="20112"/>
                  <a:pt x="29959" y="20112"/>
                  <a:pt x="30038" y="20112"/>
                </a:cubicBezTo>
                <a:cubicBezTo>
                  <a:pt x="30098" y="20112"/>
                  <a:pt x="30158" y="20112"/>
                  <a:pt x="30197" y="20112"/>
                </a:cubicBezTo>
                <a:cubicBezTo>
                  <a:pt x="30317" y="20112"/>
                  <a:pt x="30416" y="20112"/>
                  <a:pt x="30516" y="20112"/>
                </a:cubicBezTo>
                <a:cubicBezTo>
                  <a:pt x="30575" y="20112"/>
                  <a:pt x="30635" y="20112"/>
                  <a:pt x="30695" y="20093"/>
                </a:cubicBezTo>
                <a:lnTo>
                  <a:pt x="30754" y="20093"/>
                </a:lnTo>
                <a:lnTo>
                  <a:pt x="30794" y="20093"/>
                </a:lnTo>
                <a:lnTo>
                  <a:pt x="30834" y="20093"/>
                </a:lnTo>
                <a:cubicBezTo>
                  <a:pt x="30894" y="20093"/>
                  <a:pt x="30933" y="20093"/>
                  <a:pt x="30993" y="20093"/>
                </a:cubicBezTo>
                <a:cubicBezTo>
                  <a:pt x="31053" y="20093"/>
                  <a:pt x="31112" y="20093"/>
                  <a:pt x="31172" y="20093"/>
                </a:cubicBezTo>
                <a:cubicBezTo>
                  <a:pt x="31272" y="20093"/>
                  <a:pt x="31371" y="20093"/>
                  <a:pt x="31451" y="20093"/>
                </a:cubicBezTo>
                <a:cubicBezTo>
                  <a:pt x="31510" y="20093"/>
                  <a:pt x="31590" y="20093"/>
                  <a:pt x="31649" y="20093"/>
                </a:cubicBezTo>
                <a:cubicBezTo>
                  <a:pt x="31669" y="20093"/>
                  <a:pt x="31709" y="20093"/>
                  <a:pt x="31729" y="20093"/>
                </a:cubicBezTo>
                <a:cubicBezTo>
                  <a:pt x="31789" y="20093"/>
                  <a:pt x="31868" y="20093"/>
                  <a:pt x="31928" y="20093"/>
                </a:cubicBezTo>
                <a:cubicBezTo>
                  <a:pt x="31988" y="20093"/>
                  <a:pt x="32027" y="20093"/>
                  <a:pt x="32087" y="20093"/>
                </a:cubicBezTo>
                <a:cubicBezTo>
                  <a:pt x="32187" y="20073"/>
                  <a:pt x="32286" y="20073"/>
                  <a:pt x="32386" y="20073"/>
                </a:cubicBezTo>
                <a:cubicBezTo>
                  <a:pt x="32445" y="20073"/>
                  <a:pt x="32485" y="20073"/>
                  <a:pt x="32525" y="20073"/>
                </a:cubicBezTo>
                <a:lnTo>
                  <a:pt x="32584" y="20073"/>
                </a:lnTo>
                <a:cubicBezTo>
                  <a:pt x="32684" y="20073"/>
                  <a:pt x="32763" y="20073"/>
                  <a:pt x="32843" y="20073"/>
                </a:cubicBezTo>
                <a:cubicBezTo>
                  <a:pt x="32903" y="20073"/>
                  <a:pt x="32962" y="20073"/>
                  <a:pt x="33022" y="20073"/>
                </a:cubicBezTo>
                <a:cubicBezTo>
                  <a:pt x="33102" y="20073"/>
                  <a:pt x="33201" y="20073"/>
                  <a:pt x="33301" y="20073"/>
                </a:cubicBezTo>
                <a:cubicBezTo>
                  <a:pt x="33340" y="20073"/>
                  <a:pt x="33380" y="20053"/>
                  <a:pt x="33420" y="20053"/>
                </a:cubicBezTo>
                <a:lnTo>
                  <a:pt x="33420" y="20053"/>
                </a:lnTo>
                <a:cubicBezTo>
                  <a:pt x="33440" y="20053"/>
                  <a:pt x="33460" y="20053"/>
                  <a:pt x="33460" y="20053"/>
                </a:cubicBezTo>
                <a:cubicBezTo>
                  <a:pt x="33559" y="20053"/>
                  <a:pt x="33659" y="20053"/>
                  <a:pt x="33738" y="20053"/>
                </a:cubicBezTo>
                <a:cubicBezTo>
                  <a:pt x="33798" y="20053"/>
                  <a:pt x="33858" y="20053"/>
                  <a:pt x="33917" y="20053"/>
                </a:cubicBezTo>
                <a:cubicBezTo>
                  <a:pt x="33997" y="20053"/>
                  <a:pt x="34096" y="20053"/>
                  <a:pt x="34196" y="20033"/>
                </a:cubicBezTo>
                <a:cubicBezTo>
                  <a:pt x="34255" y="20033"/>
                  <a:pt x="34295" y="20033"/>
                  <a:pt x="34355" y="20033"/>
                </a:cubicBezTo>
                <a:lnTo>
                  <a:pt x="34633" y="20033"/>
                </a:lnTo>
                <a:cubicBezTo>
                  <a:pt x="34693" y="20033"/>
                  <a:pt x="34733" y="20033"/>
                  <a:pt x="34793" y="20033"/>
                </a:cubicBezTo>
                <a:cubicBezTo>
                  <a:pt x="34892" y="20013"/>
                  <a:pt x="34972" y="20013"/>
                  <a:pt x="35071" y="20013"/>
                </a:cubicBezTo>
                <a:cubicBezTo>
                  <a:pt x="35111" y="20013"/>
                  <a:pt x="35170" y="20013"/>
                  <a:pt x="35210" y="20013"/>
                </a:cubicBezTo>
                <a:lnTo>
                  <a:pt x="35250" y="20013"/>
                </a:lnTo>
                <a:cubicBezTo>
                  <a:pt x="35330" y="20013"/>
                  <a:pt x="35409" y="20013"/>
                  <a:pt x="35489" y="20013"/>
                </a:cubicBezTo>
                <a:cubicBezTo>
                  <a:pt x="35548" y="19993"/>
                  <a:pt x="35608" y="19993"/>
                  <a:pt x="35648" y="19993"/>
                </a:cubicBezTo>
                <a:cubicBezTo>
                  <a:pt x="35747" y="19993"/>
                  <a:pt x="35827" y="19993"/>
                  <a:pt x="35926" y="19993"/>
                </a:cubicBezTo>
                <a:cubicBezTo>
                  <a:pt x="35966" y="19993"/>
                  <a:pt x="36026" y="19993"/>
                  <a:pt x="36086" y="19993"/>
                </a:cubicBezTo>
                <a:cubicBezTo>
                  <a:pt x="36105" y="19993"/>
                  <a:pt x="36145" y="19973"/>
                  <a:pt x="36185" y="19973"/>
                </a:cubicBezTo>
                <a:lnTo>
                  <a:pt x="36205" y="19973"/>
                </a:lnTo>
                <a:cubicBezTo>
                  <a:pt x="36245" y="19973"/>
                  <a:pt x="36284" y="19973"/>
                  <a:pt x="36344" y="19973"/>
                </a:cubicBezTo>
                <a:cubicBezTo>
                  <a:pt x="36384" y="19973"/>
                  <a:pt x="36444" y="19973"/>
                  <a:pt x="36503" y="19973"/>
                </a:cubicBezTo>
                <a:cubicBezTo>
                  <a:pt x="36583" y="19973"/>
                  <a:pt x="36662" y="19973"/>
                  <a:pt x="36742" y="19953"/>
                </a:cubicBezTo>
                <a:cubicBezTo>
                  <a:pt x="36802" y="19953"/>
                  <a:pt x="36861" y="19953"/>
                  <a:pt x="36901" y="19953"/>
                </a:cubicBezTo>
                <a:cubicBezTo>
                  <a:pt x="36981" y="19953"/>
                  <a:pt x="37080" y="19953"/>
                  <a:pt x="37160" y="19953"/>
                </a:cubicBezTo>
                <a:cubicBezTo>
                  <a:pt x="37200" y="19953"/>
                  <a:pt x="37259" y="19933"/>
                  <a:pt x="37319" y="19933"/>
                </a:cubicBezTo>
                <a:cubicBezTo>
                  <a:pt x="37398" y="19933"/>
                  <a:pt x="37478" y="19933"/>
                  <a:pt x="37558" y="19933"/>
                </a:cubicBezTo>
                <a:cubicBezTo>
                  <a:pt x="37597" y="19933"/>
                  <a:pt x="37657" y="19933"/>
                  <a:pt x="37697" y="19933"/>
                </a:cubicBezTo>
                <a:cubicBezTo>
                  <a:pt x="37796" y="19914"/>
                  <a:pt x="37876" y="19914"/>
                  <a:pt x="37955" y="19914"/>
                </a:cubicBezTo>
                <a:cubicBezTo>
                  <a:pt x="37995" y="19914"/>
                  <a:pt x="38055" y="19914"/>
                  <a:pt x="38095" y="19914"/>
                </a:cubicBezTo>
                <a:cubicBezTo>
                  <a:pt x="38174" y="19894"/>
                  <a:pt x="38254" y="19894"/>
                  <a:pt x="38333" y="19894"/>
                </a:cubicBezTo>
                <a:cubicBezTo>
                  <a:pt x="38393" y="19894"/>
                  <a:pt x="38433" y="19894"/>
                  <a:pt x="38493" y="19894"/>
                </a:cubicBezTo>
                <a:cubicBezTo>
                  <a:pt x="38572" y="19874"/>
                  <a:pt x="38652" y="19874"/>
                  <a:pt x="38731" y="19874"/>
                </a:cubicBezTo>
                <a:lnTo>
                  <a:pt x="38871" y="19874"/>
                </a:lnTo>
                <a:cubicBezTo>
                  <a:pt x="38950" y="19854"/>
                  <a:pt x="39030" y="19854"/>
                  <a:pt x="39089" y="19854"/>
                </a:cubicBezTo>
                <a:lnTo>
                  <a:pt x="39248" y="19854"/>
                </a:lnTo>
                <a:cubicBezTo>
                  <a:pt x="39328" y="19834"/>
                  <a:pt x="39388" y="19834"/>
                  <a:pt x="39467" y="19834"/>
                </a:cubicBezTo>
                <a:lnTo>
                  <a:pt x="39507" y="19834"/>
                </a:lnTo>
                <a:cubicBezTo>
                  <a:pt x="39547" y="19834"/>
                  <a:pt x="39567" y="19834"/>
                  <a:pt x="39607" y="19834"/>
                </a:cubicBezTo>
                <a:cubicBezTo>
                  <a:pt x="39686" y="19814"/>
                  <a:pt x="39766" y="19814"/>
                  <a:pt x="39845" y="19814"/>
                </a:cubicBezTo>
                <a:cubicBezTo>
                  <a:pt x="39885" y="19814"/>
                  <a:pt x="39925" y="19814"/>
                  <a:pt x="39965" y="19814"/>
                </a:cubicBezTo>
                <a:cubicBezTo>
                  <a:pt x="40024" y="19794"/>
                  <a:pt x="40104" y="19794"/>
                  <a:pt x="40164" y="19794"/>
                </a:cubicBezTo>
                <a:cubicBezTo>
                  <a:pt x="40183" y="19794"/>
                  <a:pt x="40203" y="19794"/>
                  <a:pt x="40223" y="19794"/>
                </a:cubicBezTo>
                <a:cubicBezTo>
                  <a:pt x="40243" y="19794"/>
                  <a:pt x="40283" y="19794"/>
                  <a:pt x="40323" y="19774"/>
                </a:cubicBezTo>
                <a:cubicBezTo>
                  <a:pt x="40402" y="19774"/>
                  <a:pt x="40462" y="19774"/>
                  <a:pt x="40542" y="19774"/>
                </a:cubicBezTo>
                <a:lnTo>
                  <a:pt x="40661" y="19754"/>
                </a:lnTo>
                <a:cubicBezTo>
                  <a:pt x="40721" y="19754"/>
                  <a:pt x="40780" y="19754"/>
                  <a:pt x="40840" y="19754"/>
                </a:cubicBezTo>
                <a:cubicBezTo>
                  <a:pt x="40840" y="19754"/>
                  <a:pt x="40860" y="19754"/>
                  <a:pt x="40860" y="19754"/>
                </a:cubicBezTo>
                <a:cubicBezTo>
                  <a:pt x="40880" y="19754"/>
                  <a:pt x="40880" y="19754"/>
                  <a:pt x="40900" y="19754"/>
                </a:cubicBezTo>
                <a:cubicBezTo>
                  <a:pt x="40939" y="19734"/>
                  <a:pt x="40979" y="19734"/>
                  <a:pt x="40999" y="19734"/>
                </a:cubicBezTo>
                <a:cubicBezTo>
                  <a:pt x="41079" y="19734"/>
                  <a:pt x="41158" y="19734"/>
                  <a:pt x="41218" y="19715"/>
                </a:cubicBezTo>
                <a:lnTo>
                  <a:pt x="41218" y="19715"/>
                </a:lnTo>
                <a:cubicBezTo>
                  <a:pt x="41238" y="19715"/>
                  <a:pt x="41258" y="19715"/>
                  <a:pt x="41258" y="19715"/>
                </a:cubicBezTo>
                <a:cubicBezTo>
                  <a:pt x="41278" y="19715"/>
                  <a:pt x="41317" y="19715"/>
                  <a:pt x="41337" y="19715"/>
                </a:cubicBezTo>
                <a:cubicBezTo>
                  <a:pt x="41417" y="19715"/>
                  <a:pt x="41476" y="19715"/>
                  <a:pt x="41536" y="19695"/>
                </a:cubicBezTo>
                <a:cubicBezTo>
                  <a:pt x="41576" y="19695"/>
                  <a:pt x="41596" y="19695"/>
                  <a:pt x="41636" y="19695"/>
                </a:cubicBezTo>
                <a:cubicBezTo>
                  <a:pt x="41656" y="19695"/>
                  <a:pt x="41675" y="19695"/>
                  <a:pt x="41695" y="19695"/>
                </a:cubicBezTo>
                <a:cubicBezTo>
                  <a:pt x="41755" y="19675"/>
                  <a:pt x="41815" y="19675"/>
                  <a:pt x="41854" y="19675"/>
                </a:cubicBezTo>
                <a:cubicBezTo>
                  <a:pt x="41894" y="19675"/>
                  <a:pt x="41934" y="19675"/>
                  <a:pt x="41974" y="19675"/>
                </a:cubicBezTo>
                <a:lnTo>
                  <a:pt x="42053" y="19655"/>
                </a:lnTo>
                <a:cubicBezTo>
                  <a:pt x="42093" y="19655"/>
                  <a:pt x="42133" y="19655"/>
                  <a:pt x="42173" y="19655"/>
                </a:cubicBezTo>
                <a:cubicBezTo>
                  <a:pt x="42212" y="19655"/>
                  <a:pt x="42252" y="19655"/>
                  <a:pt x="42292" y="19635"/>
                </a:cubicBezTo>
                <a:cubicBezTo>
                  <a:pt x="42312" y="19635"/>
                  <a:pt x="42352" y="19635"/>
                  <a:pt x="42392" y="19635"/>
                </a:cubicBezTo>
                <a:lnTo>
                  <a:pt x="42392" y="19635"/>
                </a:lnTo>
                <a:cubicBezTo>
                  <a:pt x="42411" y="19635"/>
                  <a:pt x="42411" y="19635"/>
                  <a:pt x="42411" y="19635"/>
                </a:cubicBezTo>
                <a:cubicBezTo>
                  <a:pt x="42431" y="19635"/>
                  <a:pt x="42451" y="19635"/>
                  <a:pt x="42471" y="19635"/>
                </a:cubicBezTo>
                <a:cubicBezTo>
                  <a:pt x="42511" y="19615"/>
                  <a:pt x="42551" y="19615"/>
                  <a:pt x="42590" y="19615"/>
                </a:cubicBezTo>
                <a:cubicBezTo>
                  <a:pt x="42650" y="19615"/>
                  <a:pt x="42710" y="19595"/>
                  <a:pt x="42769" y="19595"/>
                </a:cubicBezTo>
                <a:cubicBezTo>
                  <a:pt x="42809" y="19595"/>
                  <a:pt x="42849" y="19595"/>
                  <a:pt x="42889" y="19595"/>
                </a:cubicBezTo>
                <a:cubicBezTo>
                  <a:pt x="42909" y="19595"/>
                  <a:pt x="42949" y="19575"/>
                  <a:pt x="42968" y="19575"/>
                </a:cubicBezTo>
                <a:lnTo>
                  <a:pt x="42968" y="19575"/>
                </a:lnTo>
                <a:lnTo>
                  <a:pt x="43068" y="19575"/>
                </a:lnTo>
                <a:cubicBezTo>
                  <a:pt x="43088" y="19575"/>
                  <a:pt x="43128" y="19575"/>
                  <a:pt x="43167" y="19555"/>
                </a:cubicBezTo>
                <a:cubicBezTo>
                  <a:pt x="43227" y="19555"/>
                  <a:pt x="43287" y="19555"/>
                  <a:pt x="43346" y="19555"/>
                </a:cubicBezTo>
                <a:cubicBezTo>
                  <a:pt x="43366" y="19536"/>
                  <a:pt x="43406" y="19536"/>
                  <a:pt x="43446" y="19536"/>
                </a:cubicBezTo>
                <a:cubicBezTo>
                  <a:pt x="43466" y="19536"/>
                  <a:pt x="43486" y="19536"/>
                  <a:pt x="43506" y="19536"/>
                </a:cubicBezTo>
                <a:lnTo>
                  <a:pt x="43525" y="19536"/>
                </a:lnTo>
                <a:lnTo>
                  <a:pt x="43525" y="19536"/>
                </a:lnTo>
                <a:cubicBezTo>
                  <a:pt x="43545" y="19536"/>
                  <a:pt x="43585" y="19516"/>
                  <a:pt x="43625" y="19516"/>
                </a:cubicBezTo>
                <a:cubicBezTo>
                  <a:pt x="43645" y="19516"/>
                  <a:pt x="43685" y="19516"/>
                  <a:pt x="43704" y="19516"/>
                </a:cubicBezTo>
                <a:cubicBezTo>
                  <a:pt x="43764" y="19496"/>
                  <a:pt x="43824" y="19496"/>
                  <a:pt x="43883" y="19496"/>
                </a:cubicBezTo>
                <a:cubicBezTo>
                  <a:pt x="43903" y="19496"/>
                  <a:pt x="43923" y="19496"/>
                  <a:pt x="43963" y="19476"/>
                </a:cubicBezTo>
                <a:cubicBezTo>
                  <a:pt x="43963" y="19476"/>
                  <a:pt x="43983" y="19476"/>
                  <a:pt x="44003" y="19476"/>
                </a:cubicBezTo>
                <a:cubicBezTo>
                  <a:pt x="44043" y="19476"/>
                  <a:pt x="44082" y="19476"/>
                  <a:pt x="44122" y="19456"/>
                </a:cubicBezTo>
                <a:cubicBezTo>
                  <a:pt x="44162" y="19456"/>
                  <a:pt x="44182" y="19456"/>
                  <a:pt x="44222" y="19456"/>
                </a:cubicBezTo>
                <a:cubicBezTo>
                  <a:pt x="44261" y="19436"/>
                  <a:pt x="44321" y="19436"/>
                  <a:pt x="44361" y="19436"/>
                </a:cubicBezTo>
                <a:cubicBezTo>
                  <a:pt x="44381" y="19436"/>
                  <a:pt x="44401" y="19436"/>
                  <a:pt x="44421" y="19436"/>
                </a:cubicBezTo>
                <a:cubicBezTo>
                  <a:pt x="44421" y="19416"/>
                  <a:pt x="44440" y="19416"/>
                  <a:pt x="44460" y="19416"/>
                </a:cubicBezTo>
                <a:lnTo>
                  <a:pt x="44460" y="19416"/>
                </a:lnTo>
                <a:cubicBezTo>
                  <a:pt x="44500" y="19416"/>
                  <a:pt x="44560" y="19416"/>
                  <a:pt x="44600" y="19396"/>
                </a:cubicBezTo>
                <a:cubicBezTo>
                  <a:pt x="44639" y="19396"/>
                  <a:pt x="44659" y="19396"/>
                  <a:pt x="44679" y="19396"/>
                </a:cubicBezTo>
                <a:cubicBezTo>
                  <a:pt x="44719" y="19396"/>
                  <a:pt x="44739" y="19376"/>
                  <a:pt x="44779" y="19376"/>
                </a:cubicBezTo>
                <a:cubicBezTo>
                  <a:pt x="44799" y="19376"/>
                  <a:pt x="44818" y="19376"/>
                  <a:pt x="44838" y="19376"/>
                </a:cubicBezTo>
                <a:cubicBezTo>
                  <a:pt x="44858" y="19376"/>
                  <a:pt x="44878" y="19357"/>
                  <a:pt x="44898" y="19357"/>
                </a:cubicBezTo>
                <a:cubicBezTo>
                  <a:pt x="44958" y="19357"/>
                  <a:pt x="44997" y="19357"/>
                  <a:pt x="45037" y="19337"/>
                </a:cubicBezTo>
                <a:cubicBezTo>
                  <a:pt x="45077" y="19337"/>
                  <a:pt x="45097" y="19337"/>
                  <a:pt x="45117" y="19337"/>
                </a:cubicBezTo>
                <a:cubicBezTo>
                  <a:pt x="45117" y="19337"/>
                  <a:pt x="45117" y="19337"/>
                  <a:pt x="45137" y="19337"/>
                </a:cubicBezTo>
                <a:cubicBezTo>
                  <a:pt x="45137" y="19337"/>
                  <a:pt x="45137" y="19337"/>
                  <a:pt x="45157" y="19337"/>
                </a:cubicBezTo>
                <a:lnTo>
                  <a:pt x="45157" y="19337"/>
                </a:lnTo>
                <a:cubicBezTo>
                  <a:pt x="45196" y="19317"/>
                  <a:pt x="45216" y="19317"/>
                  <a:pt x="45256" y="19317"/>
                </a:cubicBezTo>
                <a:cubicBezTo>
                  <a:pt x="45276" y="19317"/>
                  <a:pt x="45296" y="19297"/>
                  <a:pt x="45316" y="19297"/>
                </a:cubicBezTo>
                <a:cubicBezTo>
                  <a:pt x="45356" y="19297"/>
                  <a:pt x="45415" y="19297"/>
                  <a:pt x="45455" y="19277"/>
                </a:cubicBezTo>
                <a:lnTo>
                  <a:pt x="45455" y="19277"/>
                </a:lnTo>
                <a:cubicBezTo>
                  <a:pt x="45455" y="19277"/>
                  <a:pt x="45475" y="19277"/>
                  <a:pt x="45475" y="19277"/>
                </a:cubicBezTo>
                <a:cubicBezTo>
                  <a:pt x="45495" y="19277"/>
                  <a:pt x="45495" y="19277"/>
                  <a:pt x="45515" y="19277"/>
                </a:cubicBezTo>
                <a:cubicBezTo>
                  <a:pt x="45554" y="19257"/>
                  <a:pt x="45594" y="19257"/>
                  <a:pt x="45634" y="19257"/>
                </a:cubicBezTo>
                <a:cubicBezTo>
                  <a:pt x="45654" y="19257"/>
                  <a:pt x="45674" y="19237"/>
                  <a:pt x="45694" y="19237"/>
                </a:cubicBezTo>
                <a:cubicBezTo>
                  <a:pt x="45714" y="19237"/>
                  <a:pt x="45734" y="19237"/>
                  <a:pt x="45753" y="19237"/>
                </a:cubicBezTo>
                <a:cubicBezTo>
                  <a:pt x="45753" y="19237"/>
                  <a:pt x="45773" y="19237"/>
                  <a:pt x="45773" y="19237"/>
                </a:cubicBezTo>
                <a:cubicBezTo>
                  <a:pt x="45773" y="19237"/>
                  <a:pt x="45773" y="19237"/>
                  <a:pt x="45793" y="19217"/>
                </a:cubicBezTo>
                <a:cubicBezTo>
                  <a:pt x="45793" y="19217"/>
                  <a:pt x="45813" y="19217"/>
                  <a:pt x="45813" y="19217"/>
                </a:cubicBezTo>
                <a:cubicBezTo>
                  <a:pt x="45833" y="19217"/>
                  <a:pt x="45853" y="19217"/>
                  <a:pt x="45873" y="19217"/>
                </a:cubicBezTo>
                <a:cubicBezTo>
                  <a:pt x="45913" y="19197"/>
                  <a:pt x="45932" y="19197"/>
                  <a:pt x="45972" y="19197"/>
                </a:cubicBezTo>
                <a:cubicBezTo>
                  <a:pt x="45992" y="19197"/>
                  <a:pt x="46012" y="19177"/>
                  <a:pt x="46032" y="19177"/>
                </a:cubicBezTo>
                <a:cubicBezTo>
                  <a:pt x="46032" y="19177"/>
                  <a:pt x="46032" y="19177"/>
                  <a:pt x="46052" y="19177"/>
                </a:cubicBezTo>
                <a:cubicBezTo>
                  <a:pt x="46072" y="19177"/>
                  <a:pt x="46111" y="19158"/>
                  <a:pt x="46131" y="19158"/>
                </a:cubicBezTo>
                <a:cubicBezTo>
                  <a:pt x="46151" y="19158"/>
                  <a:pt x="46171" y="19158"/>
                  <a:pt x="46191" y="19138"/>
                </a:cubicBezTo>
                <a:cubicBezTo>
                  <a:pt x="46211" y="19138"/>
                  <a:pt x="46231" y="19138"/>
                  <a:pt x="46251" y="19138"/>
                </a:cubicBezTo>
                <a:cubicBezTo>
                  <a:pt x="46271" y="19118"/>
                  <a:pt x="46271" y="19118"/>
                  <a:pt x="46290" y="19118"/>
                </a:cubicBezTo>
                <a:cubicBezTo>
                  <a:pt x="46290" y="19118"/>
                  <a:pt x="46290" y="19118"/>
                  <a:pt x="46290" y="19118"/>
                </a:cubicBezTo>
                <a:cubicBezTo>
                  <a:pt x="46310" y="19118"/>
                  <a:pt x="46310" y="19118"/>
                  <a:pt x="46330" y="19118"/>
                </a:cubicBezTo>
                <a:cubicBezTo>
                  <a:pt x="46350" y="19098"/>
                  <a:pt x="46390" y="19098"/>
                  <a:pt x="46410" y="19098"/>
                </a:cubicBezTo>
                <a:cubicBezTo>
                  <a:pt x="46430" y="19078"/>
                  <a:pt x="46450" y="19078"/>
                  <a:pt x="46450" y="19078"/>
                </a:cubicBezTo>
                <a:cubicBezTo>
                  <a:pt x="46470" y="19078"/>
                  <a:pt x="46489" y="19078"/>
                  <a:pt x="46489" y="19058"/>
                </a:cubicBezTo>
                <a:lnTo>
                  <a:pt x="46509" y="19058"/>
                </a:lnTo>
                <a:cubicBezTo>
                  <a:pt x="46529" y="19058"/>
                  <a:pt x="46529" y="19058"/>
                  <a:pt x="46529" y="19058"/>
                </a:cubicBezTo>
                <a:cubicBezTo>
                  <a:pt x="46549" y="19058"/>
                  <a:pt x="46569" y="19038"/>
                  <a:pt x="46569" y="19038"/>
                </a:cubicBezTo>
                <a:cubicBezTo>
                  <a:pt x="46609" y="19038"/>
                  <a:pt x="46629" y="19018"/>
                  <a:pt x="46649" y="19018"/>
                </a:cubicBezTo>
                <a:cubicBezTo>
                  <a:pt x="46649" y="19018"/>
                  <a:pt x="46668" y="19018"/>
                  <a:pt x="46688" y="18998"/>
                </a:cubicBezTo>
                <a:cubicBezTo>
                  <a:pt x="46688" y="18998"/>
                  <a:pt x="46688" y="18998"/>
                  <a:pt x="46688" y="18998"/>
                </a:cubicBezTo>
                <a:lnTo>
                  <a:pt x="46688" y="18998"/>
                </a:lnTo>
                <a:cubicBezTo>
                  <a:pt x="46708" y="18998"/>
                  <a:pt x="46728" y="18998"/>
                  <a:pt x="46748" y="18979"/>
                </a:cubicBezTo>
                <a:cubicBezTo>
                  <a:pt x="46748" y="18979"/>
                  <a:pt x="46768" y="18979"/>
                  <a:pt x="46788" y="18979"/>
                </a:cubicBezTo>
                <a:cubicBezTo>
                  <a:pt x="46808" y="18959"/>
                  <a:pt x="46808" y="18959"/>
                  <a:pt x="46828" y="18959"/>
                </a:cubicBezTo>
                <a:cubicBezTo>
                  <a:pt x="46847" y="18959"/>
                  <a:pt x="46847" y="18939"/>
                  <a:pt x="46847" y="18939"/>
                </a:cubicBezTo>
                <a:cubicBezTo>
                  <a:pt x="46867" y="18939"/>
                  <a:pt x="46867" y="18939"/>
                  <a:pt x="46867" y="18939"/>
                </a:cubicBezTo>
                <a:cubicBezTo>
                  <a:pt x="46887" y="18939"/>
                  <a:pt x="46887" y="18919"/>
                  <a:pt x="46907" y="18919"/>
                </a:cubicBezTo>
                <a:cubicBezTo>
                  <a:pt x="46927" y="18919"/>
                  <a:pt x="46927" y="18899"/>
                  <a:pt x="46947" y="18899"/>
                </a:cubicBezTo>
                <a:cubicBezTo>
                  <a:pt x="46947" y="18899"/>
                  <a:pt x="46967" y="18879"/>
                  <a:pt x="46987" y="18879"/>
                </a:cubicBezTo>
                <a:cubicBezTo>
                  <a:pt x="46987" y="18879"/>
                  <a:pt x="46987" y="18879"/>
                  <a:pt x="46987" y="18879"/>
                </a:cubicBezTo>
                <a:cubicBezTo>
                  <a:pt x="46987" y="18879"/>
                  <a:pt x="46987" y="18879"/>
                  <a:pt x="46987" y="18879"/>
                </a:cubicBezTo>
                <a:lnTo>
                  <a:pt x="46987" y="18879"/>
                </a:lnTo>
                <a:cubicBezTo>
                  <a:pt x="46987" y="18879"/>
                  <a:pt x="47007" y="18859"/>
                  <a:pt x="47007" y="18859"/>
                </a:cubicBezTo>
                <a:cubicBezTo>
                  <a:pt x="47007" y="18859"/>
                  <a:pt x="47027" y="18859"/>
                  <a:pt x="47027" y="18839"/>
                </a:cubicBezTo>
                <a:cubicBezTo>
                  <a:pt x="47046" y="18839"/>
                  <a:pt x="47046" y="18839"/>
                  <a:pt x="47046" y="18819"/>
                </a:cubicBezTo>
                <a:cubicBezTo>
                  <a:pt x="47066" y="18819"/>
                  <a:pt x="47066" y="18819"/>
                  <a:pt x="47066" y="18819"/>
                </a:cubicBezTo>
                <a:lnTo>
                  <a:pt x="47066" y="18800"/>
                </a:lnTo>
                <a:lnTo>
                  <a:pt x="47066" y="18800"/>
                </a:lnTo>
                <a:lnTo>
                  <a:pt x="47086" y="18800"/>
                </a:lnTo>
                <a:cubicBezTo>
                  <a:pt x="47106" y="18780"/>
                  <a:pt x="47106" y="18780"/>
                  <a:pt x="47106" y="18760"/>
                </a:cubicBezTo>
                <a:cubicBezTo>
                  <a:pt x="47106" y="18760"/>
                  <a:pt x="47106" y="18760"/>
                  <a:pt x="47126" y="18760"/>
                </a:cubicBezTo>
                <a:lnTo>
                  <a:pt x="47126" y="18760"/>
                </a:lnTo>
                <a:lnTo>
                  <a:pt x="52915" y="7759"/>
                </a:lnTo>
                <a:cubicBezTo>
                  <a:pt x="52955" y="7680"/>
                  <a:pt x="53014" y="7580"/>
                  <a:pt x="53054" y="7481"/>
                </a:cubicBezTo>
                <a:lnTo>
                  <a:pt x="53432" y="6764"/>
                </a:lnTo>
                <a:cubicBezTo>
                  <a:pt x="53770" y="6148"/>
                  <a:pt x="54088" y="5531"/>
                  <a:pt x="54407" y="4914"/>
                </a:cubicBezTo>
                <a:lnTo>
                  <a:pt x="54685" y="4397"/>
                </a:lnTo>
                <a:cubicBezTo>
                  <a:pt x="54984" y="3820"/>
                  <a:pt x="55282" y="3243"/>
                  <a:pt x="55580" y="2706"/>
                </a:cubicBezTo>
                <a:lnTo>
                  <a:pt x="55879" y="2149"/>
                </a:lnTo>
                <a:cubicBezTo>
                  <a:pt x="55879" y="2129"/>
                  <a:pt x="55899" y="2110"/>
                  <a:pt x="55899" y="2090"/>
                </a:cubicBezTo>
                <a:cubicBezTo>
                  <a:pt x="55899" y="2090"/>
                  <a:pt x="55899" y="2070"/>
                  <a:pt x="55899" y="2050"/>
                </a:cubicBezTo>
                <a:close/>
              </a:path>
            </a:pathLst>
          </a:custGeom>
          <a:gradFill>
            <a:gsLst>
              <a:gs pos="0">
                <a:srgbClr val="96CDFD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4" name="Google Shape;1214;p42"/>
          <p:cNvSpPr/>
          <p:nvPr/>
        </p:nvSpPr>
        <p:spPr>
          <a:xfrm>
            <a:off x="6671028" y="4099695"/>
            <a:ext cx="2177904" cy="152525"/>
          </a:xfrm>
          <a:custGeom>
            <a:avLst/>
            <a:gdLst/>
            <a:ahLst/>
            <a:cxnLst/>
            <a:rect l="l" t="t" r="r" b="b"/>
            <a:pathLst>
              <a:path w="56437" h="4178" extrusionOk="0">
                <a:moveTo>
                  <a:pt x="56158" y="2129"/>
                </a:moveTo>
                <a:cubicBezTo>
                  <a:pt x="55899" y="3262"/>
                  <a:pt x="43148" y="4177"/>
                  <a:pt x="27731" y="4158"/>
                </a:cubicBezTo>
                <a:cubicBezTo>
                  <a:pt x="12294" y="4138"/>
                  <a:pt x="1" y="3203"/>
                  <a:pt x="259" y="2049"/>
                </a:cubicBezTo>
                <a:cubicBezTo>
                  <a:pt x="538" y="915"/>
                  <a:pt x="13269" y="0"/>
                  <a:pt x="28706" y="20"/>
                </a:cubicBezTo>
                <a:cubicBezTo>
                  <a:pt x="44142" y="40"/>
                  <a:pt x="56436" y="975"/>
                  <a:pt x="56158" y="21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6" name="Google Shape;1216;p42"/>
          <p:cNvSpPr/>
          <p:nvPr/>
        </p:nvSpPr>
        <p:spPr>
          <a:xfrm>
            <a:off x="259493" y="3387666"/>
            <a:ext cx="573768" cy="573804"/>
          </a:xfrm>
          <a:custGeom>
            <a:avLst/>
            <a:gdLst/>
            <a:ahLst/>
            <a:cxnLst/>
            <a:rect l="l" t="t" r="r" b="b"/>
            <a:pathLst>
              <a:path w="15815" h="15816" extrusionOk="0">
                <a:moveTo>
                  <a:pt x="7918" y="1"/>
                </a:moveTo>
                <a:cubicBezTo>
                  <a:pt x="3541" y="1"/>
                  <a:pt x="0" y="3542"/>
                  <a:pt x="0" y="7918"/>
                </a:cubicBezTo>
                <a:cubicBezTo>
                  <a:pt x="0" y="12275"/>
                  <a:pt x="3541" y="15816"/>
                  <a:pt x="7918" y="15816"/>
                </a:cubicBezTo>
                <a:cubicBezTo>
                  <a:pt x="12274" y="15816"/>
                  <a:pt x="15815" y="12275"/>
                  <a:pt x="15815" y="7918"/>
                </a:cubicBezTo>
                <a:cubicBezTo>
                  <a:pt x="15815" y="3542"/>
                  <a:pt x="12274" y="1"/>
                  <a:pt x="7918" y="1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7" name="Google Shape;1217;p42"/>
          <p:cNvSpPr/>
          <p:nvPr/>
        </p:nvSpPr>
        <p:spPr>
          <a:xfrm>
            <a:off x="340317" y="3468489"/>
            <a:ext cx="412104" cy="412141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1"/>
                </a:moveTo>
                <a:cubicBezTo>
                  <a:pt x="2546" y="1"/>
                  <a:pt x="0" y="2547"/>
                  <a:pt x="0" y="5690"/>
                </a:cubicBezTo>
                <a:cubicBezTo>
                  <a:pt x="0" y="8813"/>
                  <a:pt x="2546" y="11360"/>
                  <a:pt x="5690" y="11360"/>
                </a:cubicBezTo>
                <a:cubicBezTo>
                  <a:pt x="8813" y="11360"/>
                  <a:pt x="11359" y="8813"/>
                  <a:pt x="11359" y="5690"/>
                </a:cubicBezTo>
                <a:cubicBezTo>
                  <a:pt x="11359" y="2547"/>
                  <a:pt x="8813" y="1"/>
                  <a:pt x="56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2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42"/>
          <p:cNvSpPr/>
          <p:nvPr/>
        </p:nvSpPr>
        <p:spPr>
          <a:xfrm>
            <a:off x="6302582" y="3262340"/>
            <a:ext cx="2914047" cy="787267"/>
          </a:xfrm>
          <a:custGeom>
            <a:avLst/>
            <a:gdLst/>
            <a:ahLst/>
            <a:cxnLst/>
            <a:rect l="l" t="t" r="r" b="b"/>
            <a:pathLst>
              <a:path w="75513" h="21565" extrusionOk="0">
                <a:moveTo>
                  <a:pt x="75493" y="2746"/>
                </a:moveTo>
                <a:cubicBezTo>
                  <a:pt x="75493" y="2746"/>
                  <a:pt x="75493" y="2746"/>
                  <a:pt x="75493" y="2726"/>
                </a:cubicBezTo>
                <a:cubicBezTo>
                  <a:pt x="75493" y="2706"/>
                  <a:pt x="75473" y="2686"/>
                  <a:pt x="75473" y="2666"/>
                </a:cubicBezTo>
                <a:cubicBezTo>
                  <a:pt x="75473" y="2666"/>
                  <a:pt x="75453" y="2646"/>
                  <a:pt x="75453" y="2646"/>
                </a:cubicBezTo>
                <a:cubicBezTo>
                  <a:pt x="75433" y="2627"/>
                  <a:pt x="75413" y="2607"/>
                  <a:pt x="75393" y="2587"/>
                </a:cubicBezTo>
                <a:cubicBezTo>
                  <a:pt x="75393" y="2587"/>
                  <a:pt x="75393" y="2567"/>
                  <a:pt x="75374" y="2567"/>
                </a:cubicBezTo>
                <a:cubicBezTo>
                  <a:pt x="75354" y="2527"/>
                  <a:pt x="75314" y="2507"/>
                  <a:pt x="75274" y="2487"/>
                </a:cubicBezTo>
                <a:lnTo>
                  <a:pt x="75254" y="2467"/>
                </a:lnTo>
                <a:cubicBezTo>
                  <a:pt x="75234" y="2448"/>
                  <a:pt x="75194" y="2428"/>
                  <a:pt x="75135" y="2408"/>
                </a:cubicBezTo>
                <a:cubicBezTo>
                  <a:pt x="75135" y="2388"/>
                  <a:pt x="75115" y="2388"/>
                  <a:pt x="75095" y="2368"/>
                </a:cubicBezTo>
                <a:cubicBezTo>
                  <a:pt x="75055" y="2368"/>
                  <a:pt x="75015" y="2348"/>
                  <a:pt x="74976" y="2328"/>
                </a:cubicBezTo>
                <a:cubicBezTo>
                  <a:pt x="74956" y="2308"/>
                  <a:pt x="74936" y="2308"/>
                  <a:pt x="74916" y="2288"/>
                </a:cubicBezTo>
                <a:cubicBezTo>
                  <a:pt x="74856" y="2268"/>
                  <a:pt x="74817" y="2249"/>
                  <a:pt x="74757" y="2229"/>
                </a:cubicBezTo>
                <a:lnTo>
                  <a:pt x="74697" y="2209"/>
                </a:lnTo>
                <a:cubicBezTo>
                  <a:pt x="74637" y="2189"/>
                  <a:pt x="74558" y="2169"/>
                  <a:pt x="74458" y="2129"/>
                </a:cubicBezTo>
                <a:cubicBezTo>
                  <a:pt x="74458" y="2129"/>
                  <a:pt x="74439" y="2129"/>
                  <a:pt x="74419" y="2129"/>
                </a:cubicBezTo>
                <a:cubicBezTo>
                  <a:pt x="74359" y="2109"/>
                  <a:pt x="74279" y="2089"/>
                  <a:pt x="74200" y="2070"/>
                </a:cubicBezTo>
                <a:cubicBezTo>
                  <a:pt x="74180" y="2050"/>
                  <a:pt x="74140" y="2050"/>
                  <a:pt x="74100" y="2030"/>
                </a:cubicBezTo>
                <a:cubicBezTo>
                  <a:pt x="74041" y="2030"/>
                  <a:pt x="73981" y="2010"/>
                  <a:pt x="73901" y="1990"/>
                </a:cubicBezTo>
                <a:cubicBezTo>
                  <a:pt x="73862" y="1970"/>
                  <a:pt x="73822" y="1970"/>
                  <a:pt x="73802" y="1950"/>
                </a:cubicBezTo>
                <a:cubicBezTo>
                  <a:pt x="73722" y="1950"/>
                  <a:pt x="73643" y="1930"/>
                  <a:pt x="73543" y="1910"/>
                </a:cubicBezTo>
                <a:cubicBezTo>
                  <a:pt x="73523" y="1891"/>
                  <a:pt x="73484" y="1891"/>
                  <a:pt x="73464" y="1891"/>
                </a:cubicBezTo>
                <a:cubicBezTo>
                  <a:pt x="73344" y="1851"/>
                  <a:pt x="73225" y="1831"/>
                  <a:pt x="73106" y="1811"/>
                </a:cubicBezTo>
                <a:cubicBezTo>
                  <a:pt x="73086" y="1811"/>
                  <a:pt x="73046" y="1791"/>
                  <a:pt x="73026" y="1791"/>
                </a:cubicBezTo>
                <a:cubicBezTo>
                  <a:pt x="72927" y="1771"/>
                  <a:pt x="72827" y="1751"/>
                  <a:pt x="72728" y="1731"/>
                </a:cubicBezTo>
                <a:cubicBezTo>
                  <a:pt x="72668" y="1731"/>
                  <a:pt x="72628" y="1731"/>
                  <a:pt x="72569" y="1711"/>
                </a:cubicBezTo>
                <a:cubicBezTo>
                  <a:pt x="72489" y="1692"/>
                  <a:pt x="72390" y="1692"/>
                  <a:pt x="72290" y="1672"/>
                </a:cubicBezTo>
                <a:cubicBezTo>
                  <a:pt x="72250" y="1652"/>
                  <a:pt x="72191" y="1652"/>
                  <a:pt x="72151" y="1652"/>
                </a:cubicBezTo>
                <a:cubicBezTo>
                  <a:pt x="72032" y="1632"/>
                  <a:pt x="71932" y="1612"/>
                  <a:pt x="71813" y="1592"/>
                </a:cubicBezTo>
                <a:cubicBezTo>
                  <a:pt x="71773" y="1592"/>
                  <a:pt x="71733" y="1572"/>
                  <a:pt x="71693" y="1572"/>
                </a:cubicBezTo>
                <a:cubicBezTo>
                  <a:pt x="71554" y="1552"/>
                  <a:pt x="71395" y="1532"/>
                  <a:pt x="71236" y="1513"/>
                </a:cubicBezTo>
                <a:cubicBezTo>
                  <a:pt x="71216" y="1493"/>
                  <a:pt x="71216" y="1493"/>
                  <a:pt x="71196" y="1493"/>
                </a:cubicBezTo>
                <a:cubicBezTo>
                  <a:pt x="71136" y="1493"/>
                  <a:pt x="71077" y="1473"/>
                  <a:pt x="71017" y="1473"/>
                </a:cubicBezTo>
                <a:cubicBezTo>
                  <a:pt x="70937" y="1473"/>
                  <a:pt x="70878" y="1453"/>
                  <a:pt x="70798" y="1433"/>
                </a:cubicBezTo>
                <a:cubicBezTo>
                  <a:pt x="70719" y="1433"/>
                  <a:pt x="70639" y="1413"/>
                  <a:pt x="70559" y="1413"/>
                </a:cubicBezTo>
                <a:cubicBezTo>
                  <a:pt x="70500" y="1393"/>
                  <a:pt x="70420" y="1393"/>
                  <a:pt x="70341" y="1373"/>
                </a:cubicBezTo>
                <a:cubicBezTo>
                  <a:pt x="70261" y="1373"/>
                  <a:pt x="70182" y="1353"/>
                  <a:pt x="70082" y="1353"/>
                </a:cubicBezTo>
                <a:cubicBezTo>
                  <a:pt x="70022" y="1334"/>
                  <a:pt x="69943" y="1334"/>
                  <a:pt x="69863" y="1314"/>
                </a:cubicBezTo>
                <a:cubicBezTo>
                  <a:pt x="69764" y="1314"/>
                  <a:pt x="69684" y="1294"/>
                  <a:pt x="69605" y="1294"/>
                </a:cubicBezTo>
                <a:cubicBezTo>
                  <a:pt x="69525" y="1274"/>
                  <a:pt x="69445" y="1274"/>
                  <a:pt x="69366" y="1274"/>
                </a:cubicBezTo>
                <a:cubicBezTo>
                  <a:pt x="69326" y="1254"/>
                  <a:pt x="69306" y="1254"/>
                  <a:pt x="69286" y="1254"/>
                </a:cubicBezTo>
                <a:lnTo>
                  <a:pt x="69286" y="1254"/>
                </a:lnTo>
                <a:lnTo>
                  <a:pt x="69286" y="1254"/>
                </a:lnTo>
                <a:lnTo>
                  <a:pt x="69286" y="1254"/>
                </a:lnTo>
                <a:cubicBezTo>
                  <a:pt x="69187" y="1254"/>
                  <a:pt x="69087" y="1234"/>
                  <a:pt x="68988" y="1214"/>
                </a:cubicBezTo>
                <a:cubicBezTo>
                  <a:pt x="68968" y="1214"/>
                  <a:pt x="68928" y="1214"/>
                  <a:pt x="68908" y="1214"/>
                </a:cubicBezTo>
                <a:cubicBezTo>
                  <a:pt x="68749" y="1194"/>
                  <a:pt x="68570" y="1174"/>
                  <a:pt x="68411" y="1154"/>
                </a:cubicBezTo>
                <a:cubicBezTo>
                  <a:pt x="68391" y="1154"/>
                  <a:pt x="68351" y="1154"/>
                  <a:pt x="68312" y="1154"/>
                </a:cubicBezTo>
                <a:cubicBezTo>
                  <a:pt x="68192" y="1135"/>
                  <a:pt x="68053" y="1115"/>
                  <a:pt x="67914" y="1115"/>
                </a:cubicBezTo>
                <a:cubicBezTo>
                  <a:pt x="67854" y="1115"/>
                  <a:pt x="67814" y="1095"/>
                  <a:pt x="67755" y="1095"/>
                </a:cubicBezTo>
                <a:cubicBezTo>
                  <a:pt x="67675" y="1095"/>
                  <a:pt x="67615" y="1075"/>
                  <a:pt x="67556" y="1075"/>
                </a:cubicBezTo>
                <a:cubicBezTo>
                  <a:pt x="67516" y="1075"/>
                  <a:pt x="67496" y="1075"/>
                  <a:pt x="67456" y="1075"/>
                </a:cubicBezTo>
                <a:cubicBezTo>
                  <a:pt x="67257" y="1055"/>
                  <a:pt x="67038" y="1035"/>
                  <a:pt x="66820" y="1015"/>
                </a:cubicBezTo>
                <a:cubicBezTo>
                  <a:pt x="66800" y="995"/>
                  <a:pt x="66780" y="995"/>
                  <a:pt x="66760" y="995"/>
                </a:cubicBezTo>
                <a:cubicBezTo>
                  <a:pt x="66521" y="975"/>
                  <a:pt x="66263" y="956"/>
                  <a:pt x="66004" y="936"/>
                </a:cubicBezTo>
                <a:cubicBezTo>
                  <a:pt x="65984" y="936"/>
                  <a:pt x="65964" y="936"/>
                  <a:pt x="65944" y="936"/>
                </a:cubicBezTo>
                <a:cubicBezTo>
                  <a:pt x="65885" y="936"/>
                  <a:pt x="65845" y="916"/>
                  <a:pt x="65805" y="916"/>
                </a:cubicBezTo>
                <a:cubicBezTo>
                  <a:pt x="65646" y="916"/>
                  <a:pt x="65467" y="896"/>
                  <a:pt x="65308" y="876"/>
                </a:cubicBezTo>
                <a:cubicBezTo>
                  <a:pt x="65228" y="876"/>
                  <a:pt x="65149" y="876"/>
                  <a:pt x="65069" y="856"/>
                </a:cubicBezTo>
                <a:cubicBezTo>
                  <a:pt x="64890" y="836"/>
                  <a:pt x="64711" y="836"/>
                  <a:pt x="64532" y="816"/>
                </a:cubicBezTo>
                <a:cubicBezTo>
                  <a:pt x="64472" y="816"/>
                  <a:pt x="64433" y="816"/>
                  <a:pt x="64373" y="816"/>
                </a:cubicBezTo>
                <a:cubicBezTo>
                  <a:pt x="64353" y="816"/>
                  <a:pt x="64353" y="796"/>
                  <a:pt x="64333" y="796"/>
                </a:cubicBezTo>
                <a:cubicBezTo>
                  <a:pt x="64094" y="796"/>
                  <a:pt x="63856" y="777"/>
                  <a:pt x="63617" y="757"/>
                </a:cubicBezTo>
                <a:cubicBezTo>
                  <a:pt x="63577" y="757"/>
                  <a:pt x="63517" y="757"/>
                  <a:pt x="63478" y="737"/>
                </a:cubicBezTo>
                <a:cubicBezTo>
                  <a:pt x="63279" y="737"/>
                  <a:pt x="63100" y="717"/>
                  <a:pt x="62901" y="697"/>
                </a:cubicBezTo>
                <a:cubicBezTo>
                  <a:pt x="62881" y="697"/>
                  <a:pt x="62861" y="697"/>
                  <a:pt x="62841" y="697"/>
                </a:cubicBezTo>
                <a:cubicBezTo>
                  <a:pt x="62742" y="697"/>
                  <a:pt x="62642" y="697"/>
                  <a:pt x="62563" y="677"/>
                </a:cubicBezTo>
                <a:cubicBezTo>
                  <a:pt x="62443" y="677"/>
                  <a:pt x="62304" y="677"/>
                  <a:pt x="62185" y="657"/>
                </a:cubicBezTo>
                <a:cubicBezTo>
                  <a:pt x="62085" y="657"/>
                  <a:pt x="61966" y="637"/>
                  <a:pt x="61866" y="637"/>
                </a:cubicBezTo>
                <a:cubicBezTo>
                  <a:pt x="61727" y="637"/>
                  <a:pt x="61588" y="617"/>
                  <a:pt x="61469" y="617"/>
                </a:cubicBezTo>
                <a:lnTo>
                  <a:pt x="61349" y="617"/>
                </a:lnTo>
                <a:lnTo>
                  <a:pt x="61110" y="597"/>
                </a:lnTo>
                <a:cubicBezTo>
                  <a:pt x="60991" y="578"/>
                  <a:pt x="60872" y="578"/>
                  <a:pt x="60752" y="578"/>
                </a:cubicBezTo>
                <a:cubicBezTo>
                  <a:pt x="60633" y="558"/>
                  <a:pt x="60494" y="558"/>
                  <a:pt x="60374" y="558"/>
                </a:cubicBezTo>
                <a:cubicBezTo>
                  <a:pt x="60255" y="538"/>
                  <a:pt x="60136" y="538"/>
                  <a:pt x="60016" y="538"/>
                </a:cubicBezTo>
                <a:cubicBezTo>
                  <a:pt x="59957" y="538"/>
                  <a:pt x="59917" y="518"/>
                  <a:pt x="59857" y="518"/>
                </a:cubicBezTo>
                <a:cubicBezTo>
                  <a:pt x="59778" y="518"/>
                  <a:pt x="59698" y="518"/>
                  <a:pt x="59619" y="518"/>
                </a:cubicBezTo>
                <a:cubicBezTo>
                  <a:pt x="59499" y="498"/>
                  <a:pt x="59380" y="498"/>
                  <a:pt x="59260" y="498"/>
                </a:cubicBezTo>
                <a:cubicBezTo>
                  <a:pt x="59141" y="478"/>
                  <a:pt x="59002" y="478"/>
                  <a:pt x="58863" y="478"/>
                </a:cubicBezTo>
                <a:cubicBezTo>
                  <a:pt x="58763" y="458"/>
                  <a:pt x="58644" y="458"/>
                  <a:pt x="58544" y="458"/>
                </a:cubicBezTo>
                <a:cubicBezTo>
                  <a:pt x="58485" y="458"/>
                  <a:pt x="58425" y="458"/>
                  <a:pt x="58365" y="438"/>
                </a:cubicBezTo>
                <a:lnTo>
                  <a:pt x="58067" y="438"/>
                </a:lnTo>
                <a:cubicBezTo>
                  <a:pt x="57967" y="418"/>
                  <a:pt x="57888" y="418"/>
                  <a:pt x="57788" y="418"/>
                </a:cubicBezTo>
                <a:cubicBezTo>
                  <a:pt x="57629" y="418"/>
                  <a:pt x="57490" y="399"/>
                  <a:pt x="57351" y="399"/>
                </a:cubicBezTo>
                <a:cubicBezTo>
                  <a:pt x="57231" y="399"/>
                  <a:pt x="57132" y="379"/>
                  <a:pt x="57013" y="379"/>
                </a:cubicBezTo>
                <a:cubicBezTo>
                  <a:pt x="56973" y="379"/>
                  <a:pt x="56933" y="379"/>
                  <a:pt x="56913" y="379"/>
                </a:cubicBezTo>
                <a:cubicBezTo>
                  <a:pt x="56873" y="379"/>
                  <a:pt x="56834" y="379"/>
                  <a:pt x="56794" y="379"/>
                </a:cubicBezTo>
                <a:cubicBezTo>
                  <a:pt x="56356" y="359"/>
                  <a:pt x="55899" y="339"/>
                  <a:pt x="55461" y="319"/>
                </a:cubicBezTo>
                <a:cubicBezTo>
                  <a:pt x="55441" y="319"/>
                  <a:pt x="55441" y="319"/>
                  <a:pt x="55421" y="319"/>
                </a:cubicBezTo>
                <a:cubicBezTo>
                  <a:pt x="55381" y="319"/>
                  <a:pt x="55361" y="319"/>
                  <a:pt x="55322" y="319"/>
                </a:cubicBezTo>
                <a:cubicBezTo>
                  <a:pt x="54904" y="299"/>
                  <a:pt x="54486" y="279"/>
                  <a:pt x="54068" y="259"/>
                </a:cubicBezTo>
                <a:cubicBezTo>
                  <a:pt x="54029" y="259"/>
                  <a:pt x="53989" y="259"/>
                  <a:pt x="53969" y="259"/>
                </a:cubicBezTo>
                <a:cubicBezTo>
                  <a:pt x="53949" y="259"/>
                  <a:pt x="53929" y="259"/>
                  <a:pt x="53929" y="259"/>
                </a:cubicBezTo>
                <a:cubicBezTo>
                  <a:pt x="53511" y="239"/>
                  <a:pt x="53094" y="239"/>
                  <a:pt x="52676" y="220"/>
                </a:cubicBezTo>
                <a:cubicBezTo>
                  <a:pt x="52616" y="220"/>
                  <a:pt x="52576" y="220"/>
                  <a:pt x="52517" y="220"/>
                </a:cubicBezTo>
                <a:cubicBezTo>
                  <a:pt x="52477" y="200"/>
                  <a:pt x="52437" y="200"/>
                  <a:pt x="52397" y="200"/>
                </a:cubicBezTo>
                <a:cubicBezTo>
                  <a:pt x="52000" y="200"/>
                  <a:pt x="51602" y="180"/>
                  <a:pt x="51204" y="180"/>
                </a:cubicBezTo>
                <a:cubicBezTo>
                  <a:pt x="51184" y="180"/>
                  <a:pt x="51144" y="180"/>
                  <a:pt x="51124" y="180"/>
                </a:cubicBezTo>
                <a:cubicBezTo>
                  <a:pt x="51065" y="160"/>
                  <a:pt x="51005" y="160"/>
                  <a:pt x="50945" y="160"/>
                </a:cubicBezTo>
                <a:cubicBezTo>
                  <a:pt x="50627" y="160"/>
                  <a:pt x="50289" y="140"/>
                  <a:pt x="49951" y="140"/>
                </a:cubicBezTo>
                <a:cubicBezTo>
                  <a:pt x="49891" y="140"/>
                  <a:pt x="49851" y="140"/>
                  <a:pt x="49792" y="140"/>
                </a:cubicBezTo>
                <a:cubicBezTo>
                  <a:pt x="49772" y="140"/>
                  <a:pt x="49732" y="140"/>
                  <a:pt x="49712" y="140"/>
                </a:cubicBezTo>
                <a:cubicBezTo>
                  <a:pt x="49354" y="120"/>
                  <a:pt x="48976" y="120"/>
                  <a:pt x="48618" y="100"/>
                </a:cubicBezTo>
                <a:cubicBezTo>
                  <a:pt x="48598" y="100"/>
                  <a:pt x="48578" y="100"/>
                  <a:pt x="48558" y="100"/>
                </a:cubicBezTo>
                <a:cubicBezTo>
                  <a:pt x="48498" y="100"/>
                  <a:pt x="48439" y="100"/>
                  <a:pt x="48399" y="100"/>
                </a:cubicBezTo>
                <a:cubicBezTo>
                  <a:pt x="48101" y="100"/>
                  <a:pt x="47802" y="80"/>
                  <a:pt x="47524" y="80"/>
                </a:cubicBezTo>
                <a:cubicBezTo>
                  <a:pt x="47464" y="80"/>
                  <a:pt x="47404" y="80"/>
                  <a:pt x="47345" y="80"/>
                </a:cubicBezTo>
                <a:cubicBezTo>
                  <a:pt x="47265" y="80"/>
                  <a:pt x="47205" y="80"/>
                  <a:pt x="47126" y="80"/>
                </a:cubicBezTo>
                <a:cubicBezTo>
                  <a:pt x="46967" y="80"/>
                  <a:pt x="46828" y="60"/>
                  <a:pt x="46668" y="60"/>
                </a:cubicBezTo>
                <a:cubicBezTo>
                  <a:pt x="46569" y="60"/>
                  <a:pt x="46469" y="60"/>
                  <a:pt x="46370" y="60"/>
                </a:cubicBezTo>
                <a:cubicBezTo>
                  <a:pt x="46310" y="60"/>
                  <a:pt x="46231" y="60"/>
                  <a:pt x="46171" y="60"/>
                </a:cubicBezTo>
                <a:cubicBezTo>
                  <a:pt x="46012" y="60"/>
                  <a:pt x="45853" y="60"/>
                  <a:pt x="45674" y="60"/>
                </a:cubicBezTo>
                <a:cubicBezTo>
                  <a:pt x="45594" y="40"/>
                  <a:pt x="45495" y="40"/>
                  <a:pt x="45395" y="40"/>
                </a:cubicBezTo>
                <a:cubicBezTo>
                  <a:pt x="45355" y="40"/>
                  <a:pt x="45296" y="40"/>
                  <a:pt x="45256" y="40"/>
                </a:cubicBezTo>
                <a:cubicBezTo>
                  <a:pt x="45097" y="40"/>
                  <a:pt x="44918" y="40"/>
                  <a:pt x="44759" y="40"/>
                </a:cubicBezTo>
                <a:cubicBezTo>
                  <a:pt x="44659" y="40"/>
                  <a:pt x="44540" y="40"/>
                  <a:pt x="44440" y="40"/>
                </a:cubicBezTo>
                <a:cubicBezTo>
                  <a:pt x="44381" y="40"/>
                  <a:pt x="44321" y="21"/>
                  <a:pt x="44241" y="21"/>
                </a:cubicBezTo>
                <a:cubicBezTo>
                  <a:pt x="44162" y="21"/>
                  <a:pt x="44082" y="21"/>
                  <a:pt x="44003" y="21"/>
                </a:cubicBezTo>
                <a:cubicBezTo>
                  <a:pt x="43903" y="21"/>
                  <a:pt x="43804" y="21"/>
                  <a:pt x="43704" y="21"/>
                </a:cubicBezTo>
                <a:cubicBezTo>
                  <a:pt x="43585" y="21"/>
                  <a:pt x="43466" y="21"/>
                  <a:pt x="43346" y="21"/>
                </a:cubicBezTo>
                <a:cubicBezTo>
                  <a:pt x="43287" y="21"/>
                  <a:pt x="43207" y="21"/>
                  <a:pt x="43127" y="21"/>
                </a:cubicBezTo>
                <a:cubicBezTo>
                  <a:pt x="43068" y="21"/>
                  <a:pt x="43008" y="21"/>
                  <a:pt x="42948" y="21"/>
                </a:cubicBezTo>
                <a:cubicBezTo>
                  <a:pt x="42710" y="1"/>
                  <a:pt x="42451" y="1"/>
                  <a:pt x="42193" y="1"/>
                </a:cubicBezTo>
                <a:cubicBezTo>
                  <a:pt x="41954" y="1"/>
                  <a:pt x="41715" y="1"/>
                  <a:pt x="41456" y="1"/>
                </a:cubicBezTo>
                <a:lnTo>
                  <a:pt x="41357" y="1"/>
                </a:lnTo>
                <a:lnTo>
                  <a:pt x="41218" y="1"/>
                </a:lnTo>
                <a:cubicBezTo>
                  <a:pt x="41098" y="1"/>
                  <a:pt x="40979" y="1"/>
                  <a:pt x="40860" y="1"/>
                </a:cubicBezTo>
                <a:cubicBezTo>
                  <a:pt x="40681" y="1"/>
                  <a:pt x="40522" y="1"/>
                  <a:pt x="40342" y="1"/>
                </a:cubicBezTo>
                <a:lnTo>
                  <a:pt x="40342" y="1"/>
                </a:lnTo>
                <a:lnTo>
                  <a:pt x="40263" y="1"/>
                </a:lnTo>
                <a:lnTo>
                  <a:pt x="40263" y="1"/>
                </a:lnTo>
                <a:lnTo>
                  <a:pt x="40263" y="1"/>
                </a:lnTo>
                <a:lnTo>
                  <a:pt x="40263" y="1"/>
                </a:lnTo>
                <a:cubicBezTo>
                  <a:pt x="40064" y="1"/>
                  <a:pt x="39845" y="1"/>
                  <a:pt x="39646" y="1"/>
                </a:cubicBezTo>
                <a:lnTo>
                  <a:pt x="39646" y="1"/>
                </a:lnTo>
                <a:lnTo>
                  <a:pt x="39487" y="1"/>
                </a:lnTo>
                <a:lnTo>
                  <a:pt x="39268" y="1"/>
                </a:lnTo>
                <a:lnTo>
                  <a:pt x="39049" y="1"/>
                </a:lnTo>
                <a:lnTo>
                  <a:pt x="38433" y="1"/>
                </a:lnTo>
                <a:lnTo>
                  <a:pt x="38413" y="1"/>
                </a:lnTo>
                <a:lnTo>
                  <a:pt x="37856" y="1"/>
                </a:lnTo>
                <a:lnTo>
                  <a:pt x="37518" y="1"/>
                </a:lnTo>
                <a:lnTo>
                  <a:pt x="37378" y="1"/>
                </a:lnTo>
                <a:lnTo>
                  <a:pt x="37279" y="1"/>
                </a:lnTo>
                <a:lnTo>
                  <a:pt x="37279" y="1"/>
                </a:lnTo>
                <a:lnTo>
                  <a:pt x="37279" y="1"/>
                </a:lnTo>
                <a:lnTo>
                  <a:pt x="37279" y="1"/>
                </a:lnTo>
                <a:lnTo>
                  <a:pt x="36722" y="1"/>
                </a:lnTo>
                <a:lnTo>
                  <a:pt x="36543" y="1"/>
                </a:lnTo>
                <a:lnTo>
                  <a:pt x="36384" y="1"/>
                </a:lnTo>
                <a:lnTo>
                  <a:pt x="36165" y="1"/>
                </a:lnTo>
                <a:cubicBezTo>
                  <a:pt x="35966" y="1"/>
                  <a:pt x="35787" y="1"/>
                  <a:pt x="35588" y="1"/>
                </a:cubicBezTo>
                <a:lnTo>
                  <a:pt x="35528" y="1"/>
                </a:lnTo>
                <a:lnTo>
                  <a:pt x="35429" y="1"/>
                </a:lnTo>
                <a:cubicBezTo>
                  <a:pt x="35270" y="1"/>
                  <a:pt x="35131" y="1"/>
                  <a:pt x="34971" y="1"/>
                </a:cubicBezTo>
                <a:cubicBezTo>
                  <a:pt x="34872" y="1"/>
                  <a:pt x="34773" y="1"/>
                  <a:pt x="34653" y="1"/>
                </a:cubicBezTo>
                <a:lnTo>
                  <a:pt x="34454" y="1"/>
                </a:lnTo>
                <a:lnTo>
                  <a:pt x="34295" y="1"/>
                </a:lnTo>
                <a:cubicBezTo>
                  <a:pt x="34056" y="1"/>
                  <a:pt x="33838" y="1"/>
                  <a:pt x="33619" y="1"/>
                </a:cubicBezTo>
                <a:cubicBezTo>
                  <a:pt x="33380" y="1"/>
                  <a:pt x="33161" y="1"/>
                  <a:pt x="32942" y="1"/>
                </a:cubicBezTo>
                <a:cubicBezTo>
                  <a:pt x="32883" y="1"/>
                  <a:pt x="32803" y="1"/>
                  <a:pt x="32743" y="21"/>
                </a:cubicBezTo>
                <a:cubicBezTo>
                  <a:pt x="32684" y="21"/>
                  <a:pt x="32604" y="21"/>
                  <a:pt x="32525" y="21"/>
                </a:cubicBezTo>
                <a:cubicBezTo>
                  <a:pt x="32445" y="21"/>
                  <a:pt x="32346" y="21"/>
                  <a:pt x="32266" y="21"/>
                </a:cubicBezTo>
                <a:cubicBezTo>
                  <a:pt x="32186" y="21"/>
                  <a:pt x="32127" y="21"/>
                  <a:pt x="32067" y="21"/>
                </a:cubicBezTo>
                <a:cubicBezTo>
                  <a:pt x="31709" y="21"/>
                  <a:pt x="31371" y="21"/>
                  <a:pt x="31033" y="40"/>
                </a:cubicBezTo>
                <a:cubicBezTo>
                  <a:pt x="30973" y="40"/>
                  <a:pt x="30913" y="40"/>
                  <a:pt x="30854" y="40"/>
                </a:cubicBezTo>
                <a:lnTo>
                  <a:pt x="30794" y="40"/>
                </a:lnTo>
                <a:cubicBezTo>
                  <a:pt x="30396" y="40"/>
                  <a:pt x="29998" y="40"/>
                  <a:pt x="29600" y="60"/>
                </a:cubicBezTo>
                <a:cubicBezTo>
                  <a:pt x="29561" y="60"/>
                  <a:pt x="29501" y="60"/>
                  <a:pt x="29461" y="60"/>
                </a:cubicBezTo>
                <a:lnTo>
                  <a:pt x="29461" y="60"/>
                </a:lnTo>
                <a:cubicBezTo>
                  <a:pt x="29282" y="60"/>
                  <a:pt x="29103" y="60"/>
                  <a:pt x="28944" y="60"/>
                </a:cubicBezTo>
                <a:cubicBezTo>
                  <a:pt x="28904" y="60"/>
                  <a:pt x="28884" y="60"/>
                  <a:pt x="28845" y="60"/>
                </a:cubicBezTo>
                <a:cubicBezTo>
                  <a:pt x="28467" y="80"/>
                  <a:pt x="28089" y="80"/>
                  <a:pt x="27711" y="80"/>
                </a:cubicBezTo>
                <a:cubicBezTo>
                  <a:pt x="27611" y="100"/>
                  <a:pt x="27492" y="100"/>
                  <a:pt x="27392" y="100"/>
                </a:cubicBezTo>
                <a:cubicBezTo>
                  <a:pt x="26995" y="100"/>
                  <a:pt x="26617" y="120"/>
                  <a:pt x="26239" y="120"/>
                </a:cubicBezTo>
                <a:cubicBezTo>
                  <a:pt x="26199" y="120"/>
                  <a:pt x="26179" y="120"/>
                  <a:pt x="26159" y="120"/>
                </a:cubicBezTo>
                <a:cubicBezTo>
                  <a:pt x="26020" y="120"/>
                  <a:pt x="25881" y="140"/>
                  <a:pt x="25721" y="140"/>
                </a:cubicBezTo>
                <a:cubicBezTo>
                  <a:pt x="25582" y="140"/>
                  <a:pt x="25443" y="140"/>
                  <a:pt x="25324" y="140"/>
                </a:cubicBezTo>
                <a:cubicBezTo>
                  <a:pt x="25284" y="140"/>
                  <a:pt x="25264" y="140"/>
                  <a:pt x="25244" y="140"/>
                </a:cubicBezTo>
                <a:cubicBezTo>
                  <a:pt x="25144" y="140"/>
                  <a:pt x="25045" y="160"/>
                  <a:pt x="24946" y="160"/>
                </a:cubicBezTo>
                <a:cubicBezTo>
                  <a:pt x="24767" y="160"/>
                  <a:pt x="24587" y="160"/>
                  <a:pt x="24408" y="160"/>
                </a:cubicBezTo>
                <a:cubicBezTo>
                  <a:pt x="24389" y="160"/>
                  <a:pt x="24349" y="180"/>
                  <a:pt x="24329" y="180"/>
                </a:cubicBezTo>
                <a:cubicBezTo>
                  <a:pt x="24190" y="180"/>
                  <a:pt x="24050" y="180"/>
                  <a:pt x="23911" y="180"/>
                </a:cubicBezTo>
                <a:cubicBezTo>
                  <a:pt x="23812" y="180"/>
                  <a:pt x="23712" y="180"/>
                  <a:pt x="23613" y="200"/>
                </a:cubicBezTo>
                <a:cubicBezTo>
                  <a:pt x="23573" y="200"/>
                  <a:pt x="23533" y="200"/>
                  <a:pt x="23493" y="200"/>
                </a:cubicBezTo>
                <a:cubicBezTo>
                  <a:pt x="23255" y="200"/>
                  <a:pt x="23036" y="220"/>
                  <a:pt x="22817" y="220"/>
                </a:cubicBezTo>
                <a:cubicBezTo>
                  <a:pt x="22578" y="220"/>
                  <a:pt x="22360" y="239"/>
                  <a:pt x="22141" y="239"/>
                </a:cubicBezTo>
                <a:cubicBezTo>
                  <a:pt x="22101" y="239"/>
                  <a:pt x="22061" y="239"/>
                  <a:pt x="22021" y="239"/>
                </a:cubicBezTo>
                <a:cubicBezTo>
                  <a:pt x="21982" y="239"/>
                  <a:pt x="21922" y="239"/>
                  <a:pt x="21882" y="239"/>
                </a:cubicBezTo>
                <a:cubicBezTo>
                  <a:pt x="21743" y="259"/>
                  <a:pt x="21604" y="259"/>
                  <a:pt x="21484" y="259"/>
                </a:cubicBezTo>
                <a:cubicBezTo>
                  <a:pt x="21405" y="259"/>
                  <a:pt x="21325" y="259"/>
                  <a:pt x="21246" y="279"/>
                </a:cubicBezTo>
                <a:cubicBezTo>
                  <a:pt x="21186" y="279"/>
                  <a:pt x="21106" y="279"/>
                  <a:pt x="21047" y="279"/>
                </a:cubicBezTo>
                <a:cubicBezTo>
                  <a:pt x="20967" y="279"/>
                  <a:pt x="20887" y="279"/>
                  <a:pt x="20808" y="279"/>
                </a:cubicBezTo>
                <a:cubicBezTo>
                  <a:pt x="20689" y="299"/>
                  <a:pt x="20569" y="299"/>
                  <a:pt x="20470" y="299"/>
                </a:cubicBezTo>
                <a:cubicBezTo>
                  <a:pt x="20410" y="299"/>
                  <a:pt x="20330" y="299"/>
                  <a:pt x="20271" y="299"/>
                </a:cubicBezTo>
                <a:cubicBezTo>
                  <a:pt x="20211" y="319"/>
                  <a:pt x="20171" y="319"/>
                  <a:pt x="20112" y="319"/>
                </a:cubicBezTo>
                <a:cubicBezTo>
                  <a:pt x="19933" y="319"/>
                  <a:pt x="19773" y="319"/>
                  <a:pt x="19594" y="339"/>
                </a:cubicBezTo>
                <a:cubicBezTo>
                  <a:pt x="19575" y="339"/>
                  <a:pt x="19555" y="339"/>
                  <a:pt x="19515" y="339"/>
                </a:cubicBezTo>
                <a:cubicBezTo>
                  <a:pt x="19475" y="339"/>
                  <a:pt x="19455" y="339"/>
                  <a:pt x="19415" y="339"/>
                </a:cubicBezTo>
                <a:cubicBezTo>
                  <a:pt x="19197" y="359"/>
                  <a:pt x="18958" y="359"/>
                  <a:pt x="18739" y="379"/>
                </a:cubicBezTo>
                <a:cubicBezTo>
                  <a:pt x="18500" y="379"/>
                  <a:pt x="18262" y="399"/>
                  <a:pt x="18023" y="399"/>
                </a:cubicBezTo>
                <a:cubicBezTo>
                  <a:pt x="18003" y="399"/>
                  <a:pt x="17983" y="399"/>
                  <a:pt x="17963" y="399"/>
                </a:cubicBezTo>
                <a:lnTo>
                  <a:pt x="17963" y="399"/>
                </a:lnTo>
                <a:cubicBezTo>
                  <a:pt x="17943" y="399"/>
                  <a:pt x="17943" y="399"/>
                  <a:pt x="17923" y="418"/>
                </a:cubicBezTo>
                <a:cubicBezTo>
                  <a:pt x="17665" y="418"/>
                  <a:pt x="17386" y="438"/>
                  <a:pt x="17128" y="438"/>
                </a:cubicBezTo>
                <a:cubicBezTo>
                  <a:pt x="17128" y="438"/>
                  <a:pt x="17108" y="438"/>
                  <a:pt x="17088" y="458"/>
                </a:cubicBezTo>
                <a:cubicBezTo>
                  <a:pt x="17028" y="458"/>
                  <a:pt x="16969" y="458"/>
                  <a:pt x="16909" y="458"/>
                </a:cubicBezTo>
                <a:cubicBezTo>
                  <a:pt x="16710" y="478"/>
                  <a:pt x="16531" y="478"/>
                  <a:pt x="16332" y="498"/>
                </a:cubicBezTo>
                <a:cubicBezTo>
                  <a:pt x="16312" y="498"/>
                  <a:pt x="16272" y="498"/>
                  <a:pt x="16252" y="498"/>
                </a:cubicBezTo>
                <a:lnTo>
                  <a:pt x="16113" y="498"/>
                </a:lnTo>
                <a:cubicBezTo>
                  <a:pt x="15855" y="518"/>
                  <a:pt x="15596" y="538"/>
                  <a:pt x="15357" y="538"/>
                </a:cubicBezTo>
                <a:cubicBezTo>
                  <a:pt x="15298" y="538"/>
                  <a:pt x="15238" y="538"/>
                  <a:pt x="15198" y="558"/>
                </a:cubicBezTo>
                <a:cubicBezTo>
                  <a:pt x="15158" y="558"/>
                  <a:pt x="15138" y="558"/>
                  <a:pt x="15099" y="558"/>
                </a:cubicBezTo>
                <a:cubicBezTo>
                  <a:pt x="14780" y="578"/>
                  <a:pt x="14462" y="597"/>
                  <a:pt x="14144" y="617"/>
                </a:cubicBezTo>
                <a:cubicBezTo>
                  <a:pt x="14104" y="617"/>
                  <a:pt x="14084" y="617"/>
                  <a:pt x="14044" y="617"/>
                </a:cubicBezTo>
                <a:cubicBezTo>
                  <a:pt x="13945" y="617"/>
                  <a:pt x="13845" y="617"/>
                  <a:pt x="13746" y="637"/>
                </a:cubicBezTo>
                <a:cubicBezTo>
                  <a:pt x="13647" y="637"/>
                  <a:pt x="13567" y="637"/>
                  <a:pt x="13467" y="657"/>
                </a:cubicBezTo>
                <a:cubicBezTo>
                  <a:pt x="13348" y="657"/>
                  <a:pt x="13209" y="657"/>
                  <a:pt x="13090" y="677"/>
                </a:cubicBezTo>
                <a:lnTo>
                  <a:pt x="12771" y="697"/>
                </a:lnTo>
                <a:cubicBezTo>
                  <a:pt x="12731" y="697"/>
                  <a:pt x="12712" y="697"/>
                  <a:pt x="12692" y="697"/>
                </a:cubicBezTo>
                <a:cubicBezTo>
                  <a:pt x="12612" y="717"/>
                  <a:pt x="12552" y="717"/>
                  <a:pt x="12493" y="717"/>
                </a:cubicBezTo>
                <a:cubicBezTo>
                  <a:pt x="12353" y="717"/>
                  <a:pt x="12194" y="737"/>
                  <a:pt x="12055" y="737"/>
                </a:cubicBezTo>
                <a:cubicBezTo>
                  <a:pt x="11956" y="757"/>
                  <a:pt x="11856" y="757"/>
                  <a:pt x="11757" y="757"/>
                </a:cubicBezTo>
                <a:cubicBezTo>
                  <a:pt x="11617" y="777"/>
                  <a:pt x="11498" y="777"/>
                  <a:pt x="11359" y="796"/>
                </a:cubicBezTo>
                <a:cubicBezTo>
                  <a:pt x="11319" y="796"/>
                  <a:pt x="11259" y="796"/>
                  <a:pt x="11220" y="796"/>
                </a:cubicBezTo>
                <a:cubicBezTo>
                  <a:pt x="11160" y="796"/>
                  <a:pt x="11120" y="816"/>
                  <a:pt x="11080" y="816"/>
                </a:cubicBezTo>
                <a:cubicBezTo>
                  <a:pt x="10921" y="816"/>
                  <a:pt x="10762" y="836"/>
                  <a:pt x="10603" y="856"/>
                </a:cubicBezTo>
                <a:cubicBezTo>
                  <a:pt x="10523" y="856"/>
                  <a:pt x="10424" y="856"/>
                  <a:pt x="10344" y="876"/>
                </a:cubicBezTo>
                <a:cubicBezTo>
                  <a:pt x="10145" y="876"/>
                  <a:pt x="9966" y="896"/>
                  <a:pt x="9767" y="916"/>
                </a:cubicBezTo>
                <a:cubicBezTo>
                  <a:pt x="9748" y="916"/>
                  <a:pt x="9708" y="916"/>
                  <a:pt x="9668" y="916"/>
                </a:cubicBezTo>
                <a:cubicBezTo>
                  <a:pt x="9668" y="916"/>
                  <a:pt x="9648" y="916"/>
                  <a:pt x="9648" y="936"/>
                </a:cubicBezTo>
                <a:cubicBezTo>
                  <a:pt x="9429" y="936"/>
                  <a:pt x="9210" y="956"/>
                  <a:pt x="8992" y="975"/>
                </a:cubicBezTo>
                <a:cubicBezTo>
                  <a:pt x="8912" y="995"/>
                  <a:pt x="8852" y="995"/>
                  <a:pt x="8793" y="995"/>
                </a:cubicBezTo>
                <a:cubicBezTo>
                  <a:pt x="8634" y="1015"/>
                  <a:pt x="8474" y="1035"/>
                  <a:pt x="8335" y="1035"/>
                </a:cubicBezTo>
                <a:cubicBezTo>
                  <a:pt x="8295" y="1035"/>
                  <a:pt x="8275" y="1055"/>
                  <a:pt x="8236" y="1055"/>
                </a:cubicBezTo>
                <a:cubicBezTo>
                  <a:pt x="8196" y="1055"/>
                  <a:pt x="8136" y="1055"/>
                  <a:pt x="8096" y="1055"/>
                </a:cubicBezTo>
                <a:cubicBezTo>
                  <a:pt x="7977" y="1075"/>
                  <a:pt x="7858" y="1095"/>
                  <a:pt x="7718" y="1095"/>
                </a:cubicBezTo>
                <a:lnTo>
                  <a:pt x="7480" y="1115"/>
                </a:lnTo>
                <a:cubicBezTo>
                  <a:pt x="7360" y="1135"/>
                  <a:pt x="7241" y="1154"/>
                  <a:pt x="7102" y="1154"/>
                </a:cubicBezTo>
                <a:cubicBezTo>
                  <a:pt x="7062" y="1174"/>
                  <a:pt x="7002" y="1174"/>
                  <a:pt x="6963" y="1174"/>
                </a:cubicBezTo>
                <a:lnTo>
                  <a:pt x="6903" y="1174"/>
                </a:lnTo>
                <a:cubicBezTo>
                  <a:pt x="6784" y="1194"/>
                  <a:pt x="6664" y="1214"/>
                  <a:pt x="6545" y="1214"/>
                </a:cubicBezTo>
                <a:cubicBezTo>
                  <a:pt x="6485" y="1234"/>
                  <a:pt x="6406" y="1234"/>
                  <a:pt x="6346" y="1234"/>
                </a:cubicBezTo>
                <a:cubicBezTo>
                  <a:pt x="6207" y="1254"/>
                  <a:pt x="6087" y="1274"/>
                  <a:pt x="5948" y="1294"/>
                </a:cubicBezTo>
                <a:cubicBezTo>
                  <a:pt x="5908" y="1294"/>
                  <a:pt x="5868" y="1294"/>
                  <a:pt x="5829" y="1294"/>
                </a:cubicBezTo>
                <a:cubicBezTo>
                  <a:pt x="5829" y="1294"/>
                  <a:pt x="5829" y="1294"/>
                  <a:pt x="5829" y="1314"/>
                </a:cubicBezTo>
                <a:cubicBezTo>
                  <a:pt x="5709" y="1314"/>
                  <a:pt x="5610" y="1334"/>
                  <a:pt x="5510" y="1334"/>
                </a:cubicBezTo>
                <a:cubicBezTo>
                  <a:pt x="5431" y="1353"/>
                  <a:pt x="5351" y="1353"/>
                  <a:pt x="5272" y="1373"/>
                </a:cubicBezTo>
                <a:cubicBezTo>
                  <a:pt x="5132" y="1393"/>
                  <a:pt x="4993" y="1413"/>
                  <a:pt x="4874" y="1413"/>
                </a:cubicBezTo>
                <a:lnTo>
                  <a:pt x="4874" y="1413"/>
                </a:lnTo>
                <a:cubicBezTo>
                  <a:pt x="4814" y="1433"/>
                  <a:pt x="4774" y="1433"/>
                  <a:pt x="4715" y="1433"/>
                </a:cubicBezTo>
                <a:cubicBezTo>
                  <a:pt x="4615" y="1453"/>
                  <a:pt x="4536" y="1473"/>
                  <a:pt x="4436" y="1473"/>
                </a:cubicBezTo>
                <a:cubicBezTo>
                  <a:pt x="4357" y="1493"/>
                  <a:pt x="4257" y="1513"/>
                  <a:pt x="4178" y="1513"/>
                </a:cubicBezTo>
                <a:cubicBezTo>
                  <a:pt x="4118" y="1532"/>
                  <a:pt x="4078" y="1532"/>
                  <a:pt x="4018" y="1532"/>
                </a:cubicBezTo>
                <a:lnTo>
                  <a:pt x="4018" y="1532"/>
                </a:lnTo>
                <a:cubicBezTo>
                  <a:pt x="3879" y="1552"/>
                  <a:pt x="3740" y="1572"/>
                  <a:pt x="3621" y="1592"/>
                </a:cubicBezTo>
                <a:lnTo>
                  <a:pt x="3481" y="1612"/>
                </a:lnTo>
                <a:cubicBezTo>
                  <a:pt x="3402" y="1632"/>
                  <a:pt x="3322" y="1652"/>
                  <a:pt x="3243" y="1652"/>
                </a:cubicBezTo>
                <a:cubicBezTo>
                  <a:pt x="3243" y="1652"/>
                  <a:pt x="3243" y="1652"/>
                  <a:pt x="3243" y="1652"/>
                </a:cubicBezTo>
                <a:cubicBezTo>
                  <a:pt x="3203" y="1672"/>
                  <a:pt x="3163" y="1672"/>
                  <a:pt x="3143" y="1672"/>
                </a:cubicBezTo>
                <a:cubicBezTo>
                  <a:pt x="3064" y="1692"/>
                  <a:pt x="2964" y="1711"/>
                  <a:pt x="2885" y="1711"/>
                </a:cubicBezTo>
                <a:cubicBezTo>
                  <a:pt x="2845" y="1731"/>
                  <a:pt x="2805" y="1731"/>
                  <a:pt x="2765" y="1751"/>
                </a:cubicBezTo>
                <a:cubicBezTo>
                  <a:pt x="2706" y="1751"/>
                  <a:pt x="2646" y="1771"/>
                  <a:pt x="2586" y="1771"/>
                </a:cubicBezTo>
                <a:lnTo>
                  <a:pt x="2586" y="1771"/>
                </a:lnTo>
                <a:cubicBezTo>
                  <a:pt x="2586" y="1771"/>
                  <a:pt x="2566" y="1771"/>
                  <a:pt x="2566" y="1771"/>
                </a:cubicBezTo>
                <a:cubicBezTo>
                  <a:pt x="2526" y="1791"/>
                  <a:pt x="2467" y="1791"/>
                  <a:pt x="2427" y="1811"/>
                </a:cubicBezTo>
                <a:cubicBezTo>
                  <a:pt x="2367" y="1811"/>
                  <a:pt x="2308" y="1831"/>
                  <a:pt x="2248" y="1851"/>
                </a:cubicBezTo>
                <a:cubicBezTo>
                  <a:pt x="2208" y="1851"/>
                  <a:pt x="2168" y="1851"/>
                  <a:pt x="2129" y="1871"/>
                </a:cubicBezTo>
                <a:cubicBezTo>
                  <a:pt x="2089" y="1871"/>
                  <a:pt x="2049" y="1891"/>
                  <a:pt x="2009" y="1891"/>
                </a:cubicBezTo>
                <a:cubicBezTo>
                  <a:pt x="1989" y="1891"/>
                  <a:pt x="1970" y="1910"/>
                  <a:pt x="1950" y="1910"/>
                </a:cubicBezTo>
                <a:cubicBezTo>
                  <a:pt x="1910" y="1910"/>
                  <a:pt x="1870" y="1930"/>
                  <a:pt x="1830" y="1930"/>
                </a:cubicBezTo>
                <a:cubicBezTo>
                  <a:pt x="1790" y="1950"/>
                  <a:pt x="1731" y="1950"/>
                  <a:pt x="1671" y="1970"/>
                </a:cubicBezTo>
                <a:cubicBezTo>
                  <a:pt x="1651" y="1970"/>
                  <a:pt x="1611" y="1990"/>
                  <a:pt x="1572" y="1990"/>
                </a:cubicBezTo>
                <a:cubicBezTo>
                  <a:pt x="1552" y="2010"/>
                  <a:pt x="1532" y="2010"/>
                  <a:pt x="1512" y="2010"/>
                </a:cubicBezTo>
                <a:cubicBezTo>
                  <a:pt x="1472" y="2010"/>
                  <a:pt x="1452" y="2030"/>
                  <a:pt x="1432" y="2030"/>
                </a:cubicBezTo>
                <a:cubicBezTo>
                  <a:pt x="1393" y="2050"/>
                  <a:pt x="1353" y="2050"/>
                  <a:pt x="1333" y="2050"/>
                </a:cubicBezTo>
                <a:cubicBezTo>
                  <a:pt x="1273" y="2070"/>
                  <a:pt x="1233" y="2089"/>
                  <a:pt x="1194" y="2089"/>
                </a:cubicBezTo>
                <a:cubicBezTo>
                  <a:pt x="1154" y="2109"/>
                  <a:pt x="1134" y="2109"/>
                  <a:pt x="1094" y="2129"/>
                </a:cubicBezTo>
                <a:cubicBezTo>
                  <a:pt x="1094" y="2129"/>
                  <a:pt x="1094" y="2129"/>
                  <a:pt x="1074" y="2129"/>
                </a:cubicBezTo>
                <a:cubicBezTo>
                  <a:pt x="1035" y="2149"/>
                  <a:pt x="995" y="2149"/>
                  <a:pt x="955" y="2169"/>
                </a:cubicBezTo>
                <a:cubicBezTo>
                  <a:pt x="935" y="2169"/>
                  <a:pt x="915" y="2189"/>
                  <a:pt x="895" y="2189"/>
                </a:cubicBezTo>
                <a:cubicBezTo>
                  <a:pt x="836" y="2209"/>
                  <a:pt x="796" y="2229"/>
                  <a:pt x="736" y="2249"/>
                </a:cubicBezTo>
                <a:cubicBezTo>
                  <a:pt x="736" y="2249"/>
                  <a:pt x="716" y="2249"/>
                  <a:pt x="716" y="2249"/>
                </a:cubicBezTo>
                <a:cubicBezTo>
                  <a:pt x="657" y="2268"/>
                  <a:pt x="597" y="2288"/>
                  <a:pt x="557" y="2308"/>
                </a:cubicBezTo>
                <a:cubicBezTo>
                  <a:pt x="537" y="2328"/>
                  <a:pt x="517" y="2328"/>
                  <a:pt x="497" y="2328"/>
                </a:cubicBezTo>
                <a:cubicBezTo>
                  <a:pt x="478" y="2348"/>
                  <a:pt x="458" y="2368"/>
                  <a:pt x="418" y="2368"/>
                </a:cubicBezTo>
                <a:cubicBezTo>
                  <a:pt x="418" y="2368"/>
                  <a:pt x="418" y="2388"/>
                  <a:pt x="418" y="2388"/>
                </a:cubicBezTo>
                <a:cubicBezTo>
                  <a:pt x="398" y="2388"/>
                  <a:pt x="378" y="2408"/>
                  <a:pt x="358" y="2408"/>
                </a:cubicBezTo>
                <a:cubicBezTo>
                  <a:pt x="338" y="2428"/>
                  <a:pt x="318" y="2428"/>
                  <a:pt x="299" y="2448"/>
                </a:cubicBezTo>
                <a:cubicBezTo>
                  <a:pt x="279" y="2467"/>
                  <a:pt x="259" y="2467"/>
                  <a:pt x="239" y="2467"/>
                </a:cubicBezTo>
                <a:cubicBezTo>
                  <a:pt x="239" y="2487"/>
                  <a:pt x="219" y="2487"/>
                  <a:pt x="199" y="2507"/>
                </a:cubicBezTo>
                <a:cubicBezTo>
                  <a:pt x="199" y="2507"/>
                  <a:pt x="199" y="2507"/>
                  <a:pt x="199" y="2507"/>
                </a:cubicBezTo>
                <a:cubicBezTo>
                  <a:pt x="179" y="2527"/>
                  <a:pt x="159" y="2527"/>
                  <a:pt x="159" y="2547"/>
                </a:cubicBezTo>
                <a:cubicBezTo>
                  <a:pt x="139" y="2567"/>
                  <a:pt x="119" y="2567"/>
                  <a:pt x="119" y="2587"/>
                </a:cubicBezTo>
                <a:cubicBezTo>
                  <a:pt x="100" y="2587"/>
                  <a:pt x="100" y="2607"/>
                  <a:pt x="80" y="2607"/>
                </a:cubicBezTo>
                <a:cubicBezTo>
                  <a:pt x="80" y="2627"/>
                  <a:pt x="60" y="2627"/>
                  <a:pt x="60" y="2627"/>
                </a:cubicBezTo>
                <a:cubicBezTo>
                  <a:pt x="60" y="2646"/>
                  <a:pt x="60" y="2646"/>
                  <a:pt x="60" y="2666"/>
                </a:cubicBezTo>
                <a:cubicBezTo>
                  <a:pt x="40" y="2666"/>
                  <a:pt x="40" y="2666"/>
                  <a:pt x="40" y="2686"/>
                </a:cubicBezTo>
                <a:cubicBezTo>
                  <a:pt x="20" y="2706"/>
                  <a:pt x="20" y="2726"/>
                  <a:pt x="20" y="2746"/>
                </a:cubicBezTo>
                <a:cubicBezTo>
                  <a:pt x="20" y="2746"/>
                  <a:pt x="0" y="2766"/>
                  <a:pt x="0" y="2786"/>
                </a:cubicBezTo>
                <a:cubicBezTo>
                  <a:pt x="0" y="2786"/>
                  <a:pt x="20" y="2806"/>
                  <a:pt x="20" y="2806"/>
                </a:cubicBezTo>
                <a:cubicBezTo>
                  <a:pt x="20" y="2806"/>
                  <a:pt x="20" y="2825"/>
                  <a:pt x="20" y="2825"/>
                </a:cubicBezTo>
                <a:cubicBezTo>
                  <a:pt x="20" y="2845"/>
                  <a:pt x="20" y="2885"/>
                  <a:pt x="40" y="2905"/>
                </a:cubicBezTo>
                <a:lnTo>
                  <a:pt x="8793" y="19515"/>
                </a:lnTo>
                <a:cubicBezTo>
                  <a:pt x="8813" y="19535"/>
                  <a:pt x="8813" y="19535"/>
                  <a:pt x="8832" y="19555"/>
                </a:cubicBezTo>
                <a:cubicBezTo>
                  <a:pt x="8832" y="19575"/>
                  <a:pt x="8852" y="19575"/>
                  <a:pt x="8852" y="19575"/>
                </a:cubicBezTo>
                <a:cubicBezTo>
                  <a:pt x="8872" y="19595"/>
                  <a:pt x="8872" y="19615"/>
                  <a:pt x="8892" y="19615"/>
                </a:cubicBezTo>
                <a:lnTo>
                  <a:pt x="8932" y="19635"/>
                </a:lnTo>
                <a:cubicBezTo>
                  <a:pt x="8952" y="19655"/>
                  <a:pt x="8952" y="19675"/>
                  <a:pt x="8972" y="19675"/>
                </a:cubicBezTo>
                <a:lnTo>
                  <a:pt x="9012" y="19695"/>
                </a:lnTo>
                <a:cubicBezTo>
                  <a:pt x="9031" y="19714"/>
                  <a:pt x="9051" y="19714"/>
                  <a:pt x="9071" y="19734"/>
                </a:cubicBezTo>
                <a:lnTo>
                  <a:pt x="9131" y="19754"/>
                </a:lnTo>
                <a:cubicBezTo>
                  <a:pt x="9151" y="19774"/>
                  <a:pt x="9171" y="19774"/>
                  <a:pt x="9191" y="19794"/>
                </a:cubicBezTo>
                <a:lnTo>
                  <a:pt x="9250" y="19814"/>
                </a:lnTo>
                <a:cubicBezTo>
                  <a:pt x="9270" y="19814"/>
                  <a:pt x="9310" y="19834"/>
                  <a:pt x="9350" y="19854"/>
                </a:cubicBezTo>
                <a:cubicBezTo>
                  <a:pt x="9350" y="19854"/>
                  <a:pt x="9370" y="19854"/>
                  <a:pt x="9389" y="19874"/>
                </a:cubicBezTo>
                <a:cubicBezTo>
                  <a:pt x="9429" y="19874"/>
                  <a:pt x="9489" y="19893"/>
                  <a:pt x="9529" y="19913"/>
                </a:cubicBezTo>
                <a:cubicBezTo>
                  <a:pt x="9529" y="19913"/>
                  <a:pt x="9549" y="19913"/>
                  <a:pt x="9549" y="19913"/>
                </a:cubicBezTo>
                <a:cubicBezTo>
                  <a:pt x="9608" y="19933"/>
                  <a:pt x="9668" y="19953"/>
                  <a:pt x="9728" y="19973"/>
                </a:cubicBezTo>
                <a:cubicBezTo>
                  <a:pt x="9748" y="19973"/>
                  <a:pt x="9767" y="19993"/>
                  <a:pt x="9787" y="19993"/>
                </a:cubicBezTo>
                <a:cubicBezTo>
                  <a:pt x="9847" y="19993"/>
                  <a:pt x="9887" y="20013"/>
                  <a:pt x="9927" y="20033"/>
                </a:cubicBezTo>
                <a:cubicBezTo>
                  <a:pt x="9966" y="20033"/>
                  <a:pt x="9986" y="20033"/>
                  <a:pt x="10006" y="20053"/>
                </a:cubicBezTo>
                <a:cubicBezTo>
                  <a:pt x="10066" y="20053"/>
                  <a:pt x="10106" y="20072"/>
                  <a:pt x="10145" y="20072"/>
                </a:cubicBezTo>
                <a:lnTo>
                  <a:pt x="10245" y="20092"/>
                </a:lnTo>
                <a:cubicBezTo>
                  <a:pt x="10285" y="20112"/>
                  <a:pt x="10344" y="20112"/>
                  <a:pt x="10384" y="20132"/>
                </a:cubicBezTo>
                <a:lnTo>
                  <a:pt x="10484" y="20152"/>
                </a:lnTo>
                <a:cubicBezTo>
                  <a:pt x="10543" y="20152"/>
                  <a:pt x="10583" y="20172"/>
                  <a:pt x="10643" y="20172"/>
                </a:cubicBezTo>
                <a:lnTo>
                  <a:pt x="10742" y="20212"/>
                </a:lnTo>
                <a:cubicBezTo>
                  <a:pt x="10802" y="20212"/>
                  <a:pt x="10862" y="20212"/>
                  <a:pt x="10921" y="20232"/>
                </a:cubicBezTo>
                <a:cubicBezTo>
                  <a:pt x="10941" y="20232"/>
                  <a:pt x="10981" y="20251"/>
                  <a:pt x="11021" y="20251"/>
                </a:cubicBezTo>
                <a:cubicBezTo>
                  <a:pt x="11080" y="20271"/>
                  <a:pt x="11160" y="20271"/>
                  <a:pt x="11220" y="20291"/>
                </a:cubicBezTo>
                <a:cubicBezTo>
                  <a:pt x="11259" y="20291"/>
                  <a:pt x="11279" y="20291"/>
                  <a:pt x="11319" y="20291"/>
                </a:cubicBezTo>
                <a:cubicBezTo>
                  <a:pt x="11419" y="20311"/>
                  <a:pt x="11518" y="20331"/>
                  <a:pt x="11617" y="20351"/>
                </a:cubicBezTo>
                <a:cubicBezTo>
                  <a:pt x="11657" y="20351"/>
                  <a:pt x="11677" y="20351"/>
                  <a:pt x="11717" y="20371"/>
                </a:cubicBezTo>
                <a:cubicBezTo>
                  <a:pt x="11796" y="20371"/>
                  <a:pt x="11856" y="20391"/>
                  <a:pt x="11936" y="20391"/>
                </a:cubicBezTo>
                <a:cubicBezTo>
                  <a:pt x="11995" y="20411"/>
                  <a:pt x="12035" y="20411"/>
                  <a:pt x="12075" y="20411"/>
                </a:cubicBezTo>
                <a:cubicBezTo>
                  <a:pt x="12155" y="20431"/>
                  <a:pt x="12214" y="20431"/>
                  <a:pt x="12274" y="20450"/>
                </a:cubicBezTo>
                <a:cubicBezTo>
                  <a:pt x="12334" y="20450"/>
                  <a:pt x="12373" y="20450"/>
                  <a:pt x="12433" y="20470"/>
                </a:cubicBezTo>
                <a:cubicBezTo>
                  <a:pt x="12493" y="20470"/>
                  <a:pt x="12572" y="20470"/>
                  <a:pt x="12632" y="20490"/>
                </a:cubicBezTo>
                <a:cubicBezTo>
                  <a:pt x="12692" y="20490"/>
                  <a:pt x="12751" y="20510"/>
                  <a:pt x="12811" y="20510"/>
                </a:cubicBezTo>
                <a:cubicBezTo>
                  <a:pt x="12871" y="20510"/>
                  <a:pt x="12930" y="20530"/>
                  <a:pt x="13010" y="20530"/>
                </a:cubicBezTo>
                <a:cubicBezTo>
                  <a:pt x="13070" y="20550"/>
                  <a:pt x="13129" y="20550"/>
                  <a:pt x="13189" y="20550"/>
                </a:cubicBezTo>
                <a:cubicBezTo>
                  <a:pt x="13249" y="20570"/>
                  <a:pt x="13328" y="20570"/>
                  <a:pt x="13408" y="20590"/>
                </a:cubicBezTo>
                <a:cubicBezTo>
                  <a:pt x="13467" y="20590"/>
                  <a:pt x="13507" y="20590"/>
                  <a:pt x="13567" y="20610"/>
                </a:cubicBezTo>
                <a:cubicBezTo>
                  <a:pt x="13647" y="20610"/>
                  <a:pt x="13726" y="20610"/>
                  <a:pt x="13826" y="20629"/>
                </a:cubicBezTo>
                <a:cubicBezTo>
                  <a:pt x="13865" y="20629"/>
                  <a:pt x="13925" y="20649"/>
                  <a:pt x="13985" y="20649"/>
                </a:cubicBezTo>
                <a:cubicBezTo>
                  <a:pt x="14104" y="20669"/>
                  <a:pt x="14243" y="20669"/>
                  <a:pt x="14383" y="20689"/>
                </a:cubicBezTo>
                <a:cubicBezTo>
                  <a:pt x="14442" y="20689"/>
                  <a:pt x="14482" y="20689"/>
                  <a:pt x="14542" y="20709"/>
                </a:cubicBezTo>
                <a:cubicBezTo>
                  <a:pt x="14621" y="20709"/>
                  <a:pt x="14721" y="20729"/>
                  <a:pt x="14820" y="20729"/>
                </a:cubicBezTo>
                <a:cubicBezTo>
                  <a:pt x="14880" y="20729"/>
                  <a:pt x="14959" y="20749"/>
                  <a:pt x="15019" y="20749"/>
                </a:cubicBezTo>
                <a:cubicBezTo>
                  <a:pt x="15099" y="20749"/>
                  <a:pt x="15178" y="20769"/>
                  <a:pt x="15258" y="20769"/>
                </a:cubicBezTo>
                <a:cubicBezTo>
                  <a:pt x="15337" y="20789"/>
                  <a:pt x="15417" y="20789"/>
                  <a:pt x="15477" y="20789"/>
                </a:cubicBezTo>
                <a:lnTo>
                  <a:pt x="15735" y="20808"/>
                </a:lnTo>
                <a:cubicBezTo>
                  <a:pt x="15795" y="20828"/>
                  <a:pt x="15874" y="20828"/>
                  <a:pt x="15954" y="20828"/>
                </a:cubicBezTo>
                <a:cubicBezTo>
                  <a:pt x="16034" y="20848"/>
                  <a:pt x="16113" y="20848"/>
                  <a:pt x="16213" y="20848"/>
                </a:cubicBezTo>
                <a:cubicBezTo>
                  <a:pt x="16292" y="20868"/>
                  <a:pt x="16352" y="20868"/>
                  <a:pt x="16431" y="20868"/>
                </a:cubicBezTo>
                <a:lnTo>
                  <a:pt x="16710" y="20888"/>
                </a:lnTo>
                <a:cubicBezTo>
                  <a:pt x="16770" y="20908"/>
                  <a:pt x="16849" y="20908"/>
                  <a:pt x="16929" y="20908"/>
                </a:cubicBezTo>
                <a:cubicBezTo>
                  <a:pt x="17028" y="20928"/>
                  <a:pt x="17108" y="20928"/>
                  <a:pt x="17207" y="20928"/>
                </a:cubicBezTo>
                <a:cubicBezTo>
                  <a:pt x="17287" y="20948"/>
                  <a:pt x="17366" y="20948"/>
                  <a:pt x="17446" y="20948"/>
                </a:cubicBezTo>
                <a:cubicBezTo>
                  <a:pt x="17565" y="20968"/>
                  <a:pt x="17685" y="20968"/>
                  <a:pt x="17824" y="20988"/>
                </a:cubicBezTo>
                <a:cubicBezTo>
                  <a:pt x="17923" y="20988"/>
                  <a:pt x="18023" y="20988"/>
                  <a:pt x="18122" y="21007"/>
                </a:cubicBezTo>
                <a:cubicBezTo>
                  <a:pt x="18222" y="21007"/>
                  <a:pt x="18341" y="21007"/>
                  <a:pt x="18461" y="21027"/>
                </a:cubicBezTo>
                <a:cubicBezTo>
                  <a:pt x="18540" y="21027"/>
                  <a:pt x="18620" y="21027"/>
                  <a:pt x="18699" y="21047"/>
                </a:cubicBezTo>
                <a:cubicBezTo>
                  <a:pt x="18799" y="21047"/>
                  <a:pt x="18898" y="21047"/>
                  <a:pt x="19018" y="21067"/>
                </a:cubicBezTo>
                <a:cubicBezTo>
                  <a:pt x="19097" y="21067"/>
                  <a:pt x="19177" y="21067"/>
                  <a:pt x="19276" y="21067"/>
                </a:cubicBezTo>
                <a:cubicBezTo>
                  <a:pt x="19376" y="21087"/>
                  <a:pt x="19455" y="21087"/>
                  <a:pt x="19555" y="21087"/>
                </a:cubicBezTo>
                <a:cubicBezTo>
                  <a:pt x="19594" y="21087"/>
                  <a:pt x="19634" y="21107"/>
                  <a:pt x="19674" y="21107"/>
                </a:cubicBezTo>
                <a:lnTo>
                  <a:pt x="19813" y="21107"/>
                </a:lnTo>
                <a:lnTo>
                  <a:pt x="20191" y="21127"/>
                </a:lnTo>
                <a:cubicBezTo>
                  <a:pt x="20271" y="21127"/>
                  <a:pt x="20350" y="21147"/>
                  <a:pt x="20430" y="21147"/>
                </a:cubicBezTo>
                <a:cubicBezTo>
                  <a:pt x="20569" y="21147"/>
                  <a:pt x="20728" y="21167"/>
                  <a:pt x="20887" y="21167"/>
                </a:cubicBezTo>
                <a:lnTo>
                  <a:pt x="21047" y="21167"/>
                </a:lnTo>
                <a:cubicBezTo>
                  <a:pt x="21246" y="21186"/>
                  <a:pt x="21444" y="21206"/>
                  <a:pt x="21663" y="21206"/>
                </a:cubicBezTo>
                <a:cubicBezTo>
                  <a:pt x="21723" y="21206"/>
                  <a:pt x="21803" y="21206"/>
                  <a:pt x="21862" y="21226"/>
                </a:cubicBezTo>
                <a:cubicBezTo>
                  <a:pt x="22001" y="21226"/>
                  <a:pt x="22141" y="21226"/>
                  <a:pt x="22300" y="21246"/>
                </a:cubicBezTo>
                <a:cubicBezTo>
                  <a:pt x="22340" y="21246"/>
                  <a:pt x="22379" y="21246"/>
                  <a:pt x="22419" y="21246"/>
                </a:cubicBezTo>
                <a:cubicBezTo>
                  <a:pt x="22439" y="21246"/>
                  <a:pt x="22479" y="21246"/>
                  <a:pt x="22519" y="21246"/>
                </a:cubicBezTo>
                <a:cubicBezTo>
                  <a:pt x="22837" y="21266"/>
                  <a:pt x="23155" y="21286"/>
                  <a:pt x="23493" y="21286"/>
                </a:cubicBezTo>
                <a:cubicBezTo>
                  <a:pt x="23553" y="21286"/>
                  <a:pt x="23613" y="21286"/>
                  <a:pt x="23653" y="21306"/>
                </a:cubicBezTo>
                <a:cubicBezTo>
                  <a:pt x="23991" y="21306"/>
                  <a:pt x="24349" y="21326"/>
                  <a:pt x="24687" y="21346"/>
                </a:cubicBezTo>
                <a:cubicBezTo>
                  <a:pt x="24707" y="21346"/>
                  <a:pt x="24727" y="21346"/>
                  <a:pt x="24767" y="21346"/>
                </a:cubicBezTo>
                <a:cubicBezTo>
                  <a:pt x="24786" y="21346"/>
                  <a:pt x="24826" y="21346"/>
                  <a:pt x="24866" y="21346"/>
                </a:cubicBezTo>
                <a:cubicBezTo>
                  <a:pt x="25164" y="21346"/>
                  <a:pt x="25483" y="21365"/>
                  <a:pt x="25801" y="21365"/>
                </a:cubicBezTo>
                <a:cubicBezTo>
                  <a:pt x="25861" y="21385"/>
                  <a:pt x="25920" y="21385"/>
                  <a:pt x="25960" y="21385"/>
                </a:cubicBezTo>
                <a:cubicBezTo>
                  <a:pt x="26278" y="21385"/>
                  <a:pt x="26577" y="21405"/>
                  <a:pt x="26895" y="21405"/>
                </a:cubicBezTo>
                <a:cubicBezTo>
                  <a:pt x="26915" y="21405"/>
                  <a:pt x="26955" y="21405"/>
                  <a:pt x="26975" y="21405"/>
                </a:cubicBezTo>
                <a:lnTo>
                  <a:pt x="27014" y="21405"/>
                </a:lnTo>
                <a:cubicBezTo>
                  <a:pt x="27313" y="21425"/>
                  <a:pt x="27631" y="21425"/>
                  <a:pt x="27929" y="21445"/>
                </a:cubicBezTo>
                <a:cubicBezTo>
                  <a:pt x="28009" y="21445"/>
                  <a:pt x="28069" y="21445"/>
                  <a:pt x="28148" y="21445"/>
                </a:cubicBezTo>
                <a:cubicBezTo>
                  <a:pt x="28447" y="21445"/>
                  <a:pt x="28745" y="21465"/>
                  <a:pt x="29063" y="21465"/>
                </a:cubicBezTo>
                <a:cubicBezTo>
                  <a:pt x="29103" y="21465"/>
                  <a:pt x="29123" y="21465"/>
                  <a:pt x="29163" y="21465"/>
                </a:cubicBezTo>
                <a:cubicBezTo>
                  <a:pt x="29203" y="21465"/>
                  <a:pt x="29242" y="21465"/>
                  <a:pt x="29282" y="21465"/>
                </a:cubicBezTo>
                <a:cubicBezTo>
                  <a:pt x="29600" y="21485"/>
                  <a:pt x="29919" y="21485"/>
                  <a:pt x="30217" y="21485"/>
                </a:cubicBezTo>
                <a:lnTo>
                  <a:pt x="30257" y="21485"/>
                </a:lnTo>
                <a:cubicBezTo>
                  <a:pt x="30575" y="21505"/>
                  <a:pt x="30913" y="21505"/>
                  <a:pt x="31232" y="21505"/>
                </a:cubicBezTo>
                <a:cubicBezTo>
                  <a:pt x="31271" y="21505"/>
                  <a:pt x="31311" y="21505"/>
                  <a:pt x="31351" y="21505"/>
                </a:cubicBezTo>
                <a:cubicBezTo>
                  <a:pt x="31391" y="21505"/>
                  <a:pt x="31411" y="21505"/>
                  <a:pt x="31450" y="21505"/>
                </a:cubicBezTo>
                <a:cubicBezTo>
                  <a:pt x="31769" y="21525"/>
                  <a:pt x="32107" y="21525"/>
                  <a:pt x="32425" y="21525"/>
                </a:cubicBezTo>
                <a:cubicBezTo>
                  <a:pt x="32485" y="21525"/>
                  <a:pt x="32545" y="21525"/>
                  <a:pt x="32604" y="21525"/>
                </a:cubicBezTo>
                <a:cubicBezTo>
                  <a:pt x="32923" y="21545"/>
                  <a:pt x="33261" y="21545"/>
                  <a:pt x="33579" y="21545"/>
                </a:cubicBezTo>
                <a:lnTo>
                  <a:pt x="33639" y="21545"/>
                </a:lnTo>
                <a:lnTo>
                  <a:pt x="33659" y="21545"/>
                </a:lnTo>
                <a:cubicBezTo>
                  <a:pt x="34037" y="21545"/>
                  <a:pt x="34395" y="21545"/>
                  <a:pt x="34773" y="21545"/>
                </a:cubicBezTo>
                <a:lnTo>
                  <a:pt x="34932" y="21545"/>
                </a:lnTo>
                <a:cubicBezTo>
                  <a:pt x="35290" y="21564"/>
                  <a:pt x="35668" y="21564"/>
                  <a:pt x="36046" y="21564"/>
                </a:cubicBezTo>
                <a:lnTo>
                  <a:pt x="36105" y="21564"/>
                </a:lnTo>
                <a:lnTo>
                  <a:pt x="36185" y="21564"/>
                </a:lnTo>
                <a:cubicBezTo>
                  <a:pt x="36543" y="21564"/>
                  <a:pt x="36901" y="21564"/>
                  <a:pt x="37259" y="21564"/>
                </a:cubicBezTo>
                <a:lnTo>
                  <a:pt x="38831" y="21564"/>
                </a:lnTo>
                <a:lnTo>
                  <a:pt x="38870" y="21564"/>
                </a:lnTo>
                <a:lnTo>
                  <a:pt x="38910" y="21564"/>
                </a:lnTo>
                <a:cubicBezTo>
                  <a:pt x="39408" y="21564"/>
                  <a:pt x="39925" y="21564"/>
                  <a:pt x="40422" y="21564"/>
                </a:cubicBezTo>
                <a:lnTo>
                  <a:pt x="40561" y="21564"/>
                </a:lnTo>
                <a:cubicBezTo>
                  <a:pt x="41039" y="21545"/>
                  <a:pt x="41536" y="21545"/>
                  <a:pt x="42013" y="21545"/>
                </a:cubicBezTo>
                <a:lnTo>
                  <a:pt x="42093" y="21545"/>
                </a:lnTo>
                <a:lnTo>
                  <a:pt x="42153" y="21545"/>
                </a:lnTo>
                <a:cubicBezTo>
                  <a:pt x="42551" y="21545"/>
                  <a:pt x="42948" y="21525"/>
                  <a:pt x="43326" y="21525"/>
                </a:cubicBezTo>
                <a:cubicBezTo>
                  <a:pt x="43386" y="21525"/>
                  <a:pt x="43446" y="21525"/>
                  <a:pt x="43505" y="21525"/>
                </a:cubicBezTo>
                <a:cubicBezTo>
                  <a:pt x="43903" y="21525"/>
                  <a:pt x="44281" y="21505"/>
                  <a:pt x="44659" y="21505"/>
                </a:cubicBezTo>
                <a:cubicBezTo>
                  <a:pt x="44719" y="21505"/>
                  <a:pt x="44779" y="21505"/>
                  <a:pt x="44838" y="21505"/>
                </a:cubicBezTo>
                <a:cubicBezTo>
                  <a:pt x="45216" y="21505"/>
                  <a:pt x="45594" y="21485"/>
                  <a:pt x="45972" y="21485"/>
                </a:cubicBezTo>
                <a:cubicBezTo>
                  <a:pt x="46032" y="21485"/>
                  <a:pt x="46091" y="21485"/>
                  <a:pt x="46131" y="21485"/>
                </a:cubicBezTo>
                <a:cubicBezTo>
                  <a:pt x="46509" y="21465"/>
                  <a:pt x="46887" y="21465"/>
                  <a:pt x="47265" y="21445"/>
                </a:cubicBezTo>
                <a:cubicBezTo>
                  <a:pt x="47285" y="21445"/>
                  <a:pt x="47305" y="21445"/>
                  <a:pt x="47325" y="21445"/>
                </a:cubicBezTo>
                <a:cubicBezTo>
                  <a:pt x="47385" y="21445"/>
                  <a:pt x="47444" y="21445"/>
                  <a:pt x="47524" y="21445"/>
                </a:cubicBezTo>
                <a:cubicBezTo>
                  <a:pt x="47643" y="21445"/>
                  <a:pt x="47782" y="21425"/>
                  <a:pt x="47922" y="21425"/>
                </a:cubicBezTo>
                <a:cubicBezTo>
                  <a:pt x="48021" y="21425"/>
                  <a:pt x="48140" y="21425"/>
                  <a:pt x="48240" y="21425"/>
                </a:cubicBezTo>
                <a:cubicBezTo>
                  <a:pt x="48359" y="21425"/>
                  <a:pt x="48498" y="21405"/>
                  <a:pt x="48618" y="21405"/>
                </a:cubicBezTo>
                <a:cubicBezTo>
                  <a:pt x="48717" y="21405"/>
                  <a:pt x="48837" y="21405"/>
                  <a:pt x="48936" y="21405"/>
                </a:cubicBezTo>
                <a:cubicBezTo>
                  <a:pt x="49055" y="21405"/>
                  <a:pt x="49175" y="21385"/>
                  <a:pt x="49294" y="21385"/>
                </a:cubicBezTo>
                <a:cubicBezTo>
                  <a:pt x="49414" y="21385"/>
                  <a:pt x="49513" y="21385"/>
                  <a:pt x="49632" y="21385"/>
                </a:cubicBezTo>
                <a:cubicBezTo>
                  <a:pt x="49752" y="21365"/>
                  <a:pt x="49851" y="21365"/>
                  <a:pt x="49971" y="21365"/>
                </a:cubicBezTo>
                <a:cubicBezTo>
                  <a:pt x="50090" y="21365"/>
                  <a:pt x="50189" y="21365"/>
                  <a:pt x="50289" y="21365"/>
                </a:cubicBezTo>
                <a:lnTo>
                  <a:pt x="50667" y="21346"/>
                </a:lnTo>
                <a:cubicBezTo>
                  <a:pt x="50786" y="21346"/>
                  <a:pt x="50886" y="21326"/>
                  <a:pt x="51005" y="21326"/>
                </a:cubicBezTo>
                <a:cubicBezTo>
                  <a:pt x="51204" y="21326"/>
                  <a:pt x="51383" y="21306"/>
                  <a:pt x="51582" y="21306"/>
                </a:cubicBezTo>
                <a:cubicBezTo>
                  <a:pt x="51701" y="21306"/>
                  <a:pt x="51801" y="21306"/>
                  <a:pt x="51920" y="21286"/>
                </a:cubicBezTo>
                <a:cubicBezTo>
                  <a:pt x="52019" y="21286"/>
                  <a:pt x="52119" y="21286"/>
                  <a:pt x="52218" y="21286"/>
                </a:cubicBezTo>
                <a:lnTo>
                  <a:pt x="52576" y="21266"/>
                </a:lnTo>
                <a:cubicBezTo>
                  <a:pt x="52656" y="21266"/>
                  <a:pt x="52756" y="21266"/>
                  <a:pt x="52855" y="21246"/>
                </a:cubicBezTo>
                <a:cubicBezTo>
                  <a:pt x="52895" y="21246"/>
                  <a:pt x="52935" y="21246"/>
                  <a:pt x="52974" y="21246"/>
                </a:cubicBezTo>
                <a:cubicBezTo>
                  <a:pt x="53014" y="21246"/>
                  <a:pt x="53054" y="21246"/>
                  <a:pt x="53074" y="21246"/>
                </a:cubicBezTo>
                <a:cubicBezTo>
                  <a:pt x="53412" y="21226"/>
                  <a:pt x="53730" y="21206"/>
                  <a:pt x="54029" y="21186"/>
                </a:cubicBezTo>
                <a:cubicBezTo>
                  <a:pt x="54088" y="21186"/>
                  <a:pt x="54148" y="21186"/>
                  <a:pt x="54208" y="21186"/>
                </a:cubicBezTo>
                <a:cubicBezTo>
                  <a:pt x="54526" y="21167"/>
                  <a:pt x="54824" y="21147"/>
                  <a:pt x="55143" y="21147"/>
                </a:cubicBezTo>
                <a:cubicBezTo>
                  <a:pt x="55182" y="21127"/>
                  <a:pt x="55242" y="21127"/>
                  <a:pt x="55282" y="21127"/>
                </a:cubicBezTo>
                <a:cubicBezTo>
                  <a:pt x="55600" y="21107"/>
                  <a:pt x="55899" y="21087"/>
                  <a:pt x="56197" y="21067"/>
                </a:cubicBezTo>
                <a:cubicBezTo>
                  <a:pt x="56237" y="21067"/>
                  <a:pt x="56277" y="21067"/>
                  <a:pt x="56316" y="21067"/>
                </a:cubicBezTo>
                <a:cubicBezTo>
                  <a:pt x="56635" y="21047"/>
                  <a:pt x="56933" y="21027"/>
                  <a:pt x="57211" y="21007"/>
                </a:cubicBezTo>
                <a:cubicBezTo>
                  <a:pt x="57231" y="21007"/>
                  <a:pt x="57251" y="21007"/>
                  <a:pt x="57251" y="21007"/>
                </a:cubicBezTo>
                <a:cubicBezTo>
                  <a:pt x="57311" y="21007"/>
                  <a:pt x="57371" y="21007"/>
                  <a:pt x="57430" y="20988"/>
                </a:cubicBezTo>
                <a:lnTo>
                  <a:pt x="57768" y="20968"/>
                </a:lnTo>
                <a:cubicBezTo>
                  <a:pt x="57848" y="20968"/>
                  <a:pt x="57928" y="20968"/>
                  <a:pt x="58007" y="20948"/>
                </a:cubicBezTo>
                <a:cubicBezTo>
                  <a:pt x="58107" y="20948"/>
                  <a:pt x="58226" y="20948"/>
                  <a:pt x="58325" y="20928"/>
                </a:cubicBezTo>
                <a:cubicBezTo>
                  <a:pt x="58405" y="20928"/>
                  <a:pt x="58485" y="20928"/>
                  <a:pt x="58544" y="20908"/>
                </a:cubicBezTo>
                <a:cubicBezTo>
                  <a:pt x="58664" y="20908"/>
                  <a:pt x="58783" y="20908"/>
                  <a:pt x="58902" y="20888"/>
                </a:cubicBezTo>
                <a:lnTo>
                  <a:pt x="59081" y="20868"/>
                </a:lnTo>
                <a:cubicBezTo>
                  <a:pt x="59241" y="20868"/>
                  <a:pt x="59420" y="20848"/>
                  <a:pt x="59579" y="20828"/>
                </a:cubicBezTo>
                <a:lnTo>
                  <a:pt x="59599" y="20828"/>
                </a:lnTo>
                <a:cubicBezTo>
                  <a:pt x="59718" y="20828"/>
                  <a:pt x="59837" y="20808"/>
                  <a:pt x="59957" y="20808"/>
                </a:cubicBezTo>
                <a:cubicBezTo>
                  <a:pt x="59977" y="20789"/>
                  <a:pt x="59996" y="20789"/>
                  <a:pt x="60016" y="20789"/>
                </a:cubicBezTo>
                <a:cubicBezTo>
                  <a:pt x="60454" y="20749"/>
                  <a:pt x="60872" y="20709"/>
                  <a:pt x="61270" y="20669"/>
                </a:cubicBezTo>
                <a:lnTo>
                  <a:pt x="61289" y="20669"/>
                </a:lnTo>
                <a:cubicBezTo>
                  <a:pt x="61508" y="20649"/>
                  <a:pt x="61707" y="20629"/>
                  <a:pt x="61926" y="20610"/>
                </a:cubicBezTo>
                <a:cubicBezTo>
                  <a:pt x="61946" y="20610"/>
                  <a:pt x="61986" y="20590"/>
                  <a:pt x="62006" y="20590"/>
                </a:cubicBezTo>
                <a:cubicBezTo>
                  <a:pt x="62205" y="20570"/>
                  <a:pt x="62384" y="20550"/>
                  <a:pt x="62583" y="20530"/>
                </a:cubicBezTo>
                <a:cubicBezTo>
                  <a:pt x="62602" y="20530"/>
                  <a:pt x="62622" y="20530"/>
                  <a:pt x="62622" y="20530"/>
                </a:cubicBezTo>
                <a:cubicBezTo>
                  <a:pt x="62642" y="20510"/>
                  <a:pt x="62662" y="20510"/>
                  <a:pt x="62682" y="20510"/>
                </a:cubicBezTo>
                <a:cubicBezTo>
                  <a:pt x="62841" y="20490"/>
                  <a:pt x="63020" y="20470"/>
                  <a:pt x="63179" y="20450"/>
                </a:cubicBezTo>
                <a:cubicBezTo>
                  <a:pt x="63199" y="20450"/>
                  <a:pt x="63239" y="20450"/>
                  <a:pt x="63259" y="20431"/>
                </a:cubicBezTo>
                <a:cubicBezTo>
                  <a:pt x="63418" y="20411"/>
                  <a:pt x="63577" y="20391"/>
                  <a:pt x="63716" y="20371"/>
                </a:cubicBezTo>
                <a:cubicBezTo>
                  <a:pt x="63716" y="20371"/>
                  <a:pt x="63736" y="20371"/>
                  <a:pt x="63736" y="20371"/>
                </a:cubicBezTo>
                <a:cubicBezTo>
                  <a:pt x="63756" y="20371"/>
                  <a:pt x="63756" y="20371"/>
                  <a:pt x="63756" y="20371"/>
                </a:cubicBezTo>
                <a:cubicBezTo>
                  <a:pt x="63895" y="20351"/>
                  <a:pt x="64035" y="20331"/>
                  <a:pt x="64174" y="20291"/>
                </a:cubicBezTo>
                <a:lnTo>
                  <a:pt x="64273" y="20291"/>
                </a:lnTo>
                <a:cubicBezTo>
                  <a:pt x="64413" y="20271"/>
                  <a:pt x="64532" y="20232"/>
                  <a:pt x="64651" y="20212"/>
                </a:cubicBezTo>
                <a:cubicBezTo>
                  <a:pt x="64671" y="20212"/>
                  <a:pt x="64671" y="20212"/>
                  <a:pt x="64671" y="20212"/>
                </a:cubicBezTo>
                <a:lnTo>
                  <a:pt x="64711" y="20212"/>
                </a:lnTo>
                <a:cubicBezTo>
                  <a:pt x="64830" y="20192"/>
                  <a:pt x="64930" y="20172"/>
                  <a:pt x="65049" y="20152"/>
                </a:cubicBezTo>
                <a:cubicBezTo>
                  <a:pt x="65069" y="20132"/>
                  <a:pt x="65089" y="20132"/>
                  <a:pt x="65089" y="20132"/>
                </a:cubicBezTo>
                <a:cubicBezTo>
                  <a:pt x="65208" y="20112"/>
                  <a:pt x="65308" y="20092"/>
                  <a:pt x="65407" y="20053"/>
                </a:cubicBezTo>
                <a:cubicBezTo>
                  <a:pt x="65427" y="20053"/>
                  <a:pt x="65447" y="20053"/>
                  <a:pt x="65447" y="20053"/>
                </a:cubicBezTo>
                <a:lnTo>
                  <a:pt x="65507" y="20033"/>
                </a:lnTo>
                <a:cubicBezTo>
                  <a:pt x="65527" y="20033"/>
                  <a:pt x="65566" y="20033"/>
                  <a:pt x="65586" y="20013"/>
                </a:cubicBezTo>
                <a:cubicBezTo>
                  <a:pt x="65626" y="20013"/>
                  <a:pt x="65666" y="19993"/>
                  <a:pt x="65706" y="19993"/>
                </a:cubicBezTo>
                <a:cubicBezTo>
                  <a:pt x="65726" y="19993"/>
                  <a:pt x="65745" y="19973"/>
                  <a:pt x="65765" y="19973"/>
                </a:cubicBezTo>
                <a:cubicBezTo>
                  <a:pt x="65805" y="19953"/>
                  <a:pt x="65845" y="19953"/>
                  <a:pt x="65885" y="19933"/>
                </a:cubicBezTo>
                <a:cubicBezTo>
                  <a:pt x="65905" y="19933"/>
                  <a:pt x="65905" y="19933"/>
                  <a:pt x="65924" y="19933"/>
                </a:cubicBezTo>
                <a:cubicBezTo>
                  <a:pt x="65984" y="19913"/>
                  <a:pt x="66024" y="19893"/>
                  <a:pt x="66064" y="19874"/>
                </a:cubicBezTo>
                <a:cubicBezTo>
                  <a:pt x="66064" y="19874"/>
                  <a:pt x="66064" y="19874"/>
                  <a:pt x="66064" y="19874"/>
                </a:cubicBezTo>
                <a:cubicBezTo>
                  <a:pt x="66084" y="19874"/>
                  <a:pt x="66104" y="19874"/>
                  <a:pt x="66123" y="19854"/>
                </a:cubicBezTo>
                <a:cubicBezTo>
                  <a:pt x="66143" y="19854"/>
                  <a:pt x="66183" y="19834"/>
                  <a:pt x="66203" y="19834"/>
                </a:cubicBezTo>
                <a:cubicBezTo>
                  <a:pt x="66223" y="19814"/>
                  <a:pt x="66243" y="19814"/>
                  <a:pt x="66263" y="19814"/>
                </a:cubicBezTo>
                <a:cubicBezTo>
                  <a:pt x="66283" y="19794"/>
                  <a:pt x="66322" y="19794"/>
                  <a:pt x="66342" y="19774"/>
                </a:cubicBezTo>
                <a:cubicBezTo>
                  <a:pt x="66342" y="19774"/>
                  <a:pt x="66362" y="19754"/>
                  <a:pt x="66382" y="19754"/>
                </a:cubicBezTo>
                <a:cubicBezTo>
                  <a:pt x="66402" y="19754"/>
                  <a:pt x="66422" y="19734"/>
                  <a:pt x="66442" y="19714"/>
                </a:cubicBezTo>
                <a:cubicBezTo>
                  <a:pt x="66462" y="19714"/>
                  <a:pt x="66462" y="19714"/>
                  <a:pt x="66481" y="19695"/>
                </a:cubicBezTo>
                <a:cubicBezTo>
                  <a:pt x="66501" y="19695"/>
                  <a:pt x="66501" y="19695"/>
                  <a:pt x="66521" y="19675"/>
                </a:cubicBezTo>
                <a:cubicBezTo>
                  <a:pt x="66521" y="19675"/>
                  <a:pt x="66521" y="19675"/>
                  <a:pt x="66541" y="19675"/>
                </a:cubicBezTo>
                <a:cubicBezTo>
                  <a:pt x="66541" y="19675"/>
                  <a:pt x="66561" y="19655"/>
                  <a:pt x="66561" y="19655"/>
                </a:cubicBezTo>
                <a:cubicBezTo>
                  <a:pt x="66581" y="19635"/>
                  <a:pt x="66601" y="19635"/>
                  <a:pt x="66601" y="19615"/>
                </a:cubicBezTo>
                <a:cubicBezTo>
                  <a:pt x="66621" y="19615"/>
                  <a:pt x="66621" y="19615"/>
                  <a:pt x="66621" y="19595"/>
                </a:cubicBezTo>
                <a:cubicBezTo>
                  <a:pt x="66641" y="19595"/>
                  <a:pt x="66661" y="19575"/>
                  <a:pt x="66661" y="19575"/>
                </a:cubicBezTo>
                <a:lnTo>
                  <a:pt x="66680" y="19555"/>
                </a:lnTo>
                <a:cubicBezTo>
                  <a:pt x="66700" y="19535"/>
                  <a:pt x="66700" y="19515"/>
                  <a:pt x="66720" y="19496"/>
                </a:cubicBezTo>
                <a:lnTo>
                  <a:pt x="75473" y="2905"/>
                </a:lnTo>
                <a:cubicBezTo>
                  <a:pt x="75473" y="2885"/>
                  <a:pt x="75493" y="2865"/>
                  <a:pt x="75493" y="2845"/>
                </a:cubicBezTo>
                <a:cubicBezTo>
                  <a:pt x="75513" y="2806"/>
                  <a:pt x="75513" y="2786"/>
                  <a:pt x="75493" y="2746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chemeClr val="accent3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19" name="Google Shape;1219;p42"/>
          <p:cNvSpPr/>
          <p:nvPr/>
        </p:nvSpPr>
        <p:spPr>
          <a:xfrm>
            <a:off x="6289500" y="3260880"/>
            <a:ext cx="2940944" cy="206299"/>
          </a:xfrm>
          <a:custGeom>
            <a:avLst/>
            <a:gdLst/>
            <a:ahLst/>
            <a:cxnLst/>
            <a:rect l="l" t="t" r="r" b="b"/>
            <a:pathLst>
              <a:path w="76210" h="5651" extrusionOk="0">
                <a:moveTo>
                  <a:pt x="75832" y="2865"/>
                </a:moveTo>
                <a:cubicBezTo>
                  <a:pt x="75474" y="4417"/>
                  <a:pt x="58287" y="5650"/>
                  <a:pt x="37439" y="5631"/>
                </a:cubicBezTo>
                <a:cubicBezTo>
                  <a:pt x="16591" y="5591"/>
                  <a:pt x="1" y="4318"/>
                  <a:pt x="359" y="2766"/>
                </a:cubicBezTo>
                <a:cubicBezTo>
                  <a:pt x="717" y="1234"/>
                  <a:pt x="17904" y="1"/>
                  <a:pt x="38752" y="21"/>
                </a:cubicBezTo>
                <a:cubicBezTo>
                  <a:pt x="59599" y="61"/>
                  <a:pt x="76210" y="1334"/>
                  <a:pt x="75832" y="28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21" name="Google Shape;1221;p42"/>
          <p:cNvSpPr/>
          <p:nvPr/>
        </p:nvSpPr>
        <p:spPr>
          <a:xfrm>
            <a:off x="259493" y="2622745"/>
            <a:ext cx="573768" cy="573804"/>
          </a:xfrm>
          <a:custGeom>
            <a:avLst/>
            <a:gdLst/>
            <a:ahLst/>
            <a:cxnLst/>
            <a:rect l="l" t="t" r="r" b="b"/>
            <a:pathLst>
              <a:path w="15815" h="15816" extrusionOk="0">
                <a:moveTo>
                  <a:pt x="7918" y="1"/>
                </a:moveTo>
                <a:cubicBezTo>
                  <a:pt x="3541" y="1"/>
                  <a:pt x="0" y="3541"/>
                  <a:pt x="0" y="7898"/>
                </a:cubicBezTo>
                <a:cubicBezTo>
                  <a:pt x="0" y="12274"/>
                  <a:pt x="3541" y="15815"/>
                  <a:pt x="7918" y="15815"/>
                </a:cubicBezTo>
                <a:cubicBezTo>
                  <a:pt x="12274" y="15815"/>
                  <a:pt x="15815" y="12274"/>
                  <a:pt x="15815" y="7898"/>
                </a:cubicBezTo>
                <a:cubicBezTo>
                  <a:pt x="15815" y="3541"/>
                  <a:pt x="12274" y="1"/>
                  <a:pt x="7918" y="1"/>
                </a:cubicBezTo>
                <a:close/>
              </a:path>
            </a:pathLst>
          </a:cu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22" name="Google Shape;1222;p42"/>
          <p:cNvSpPr/>
          <p:nvPr/>
        </p:nvSpPr>
        <p:spPr>
          <a:xfrm>
            <a:off x="340317" y="2703567"/>
            <a:ext cx="412104" cy="412141"/>
          </a:xfrm>
          <a:custGeom>
            <a:avLst/>
            <a:gdLst/>
            <a:ahLst/>
            <a:cxnLst/>
            <a:rect l="l" t="t" r="r" b="b"/>
            <a:pathLst>
              <a:path w="11359" h="11360" extrusionOk="0">
                <a:moveTo>
                  <a:pt x="5690" y="1"/>
                </a:moveTo>
                <a:cubicBezTo>
                  <a:pt x="2546" y="1"/>
                  <a:pt x="0" y="2547"/>
                  <a:pt x="0" y="5670"/>
                </a:cubicBezTo>
                <a:cubicBezTo>
                  <a:pt x="0" y="8813"/>
                  <a:pt x="2546" y="11359"/>
                  <a:pt x="5690" y="11359"/>
                </a:cubicBezTo>
                <a:cubicBezTo>
                  <a:pt x="8813" y="11359"/>
                  <a:pt x="11359" y="8813"/>
                  <a:pt x="11359" y="5670"/>
                </a:cubicBezTo>
                <a:cubicBezTo>
                  <a:pt x="11359" y="2547"/>
                  <a:pt x="8813" y="1"/>
                  <a:pt x="56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867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1</a:t>
            </a:r>
            <a:endParaRPr kumimoji="0" sz="1867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42"/>
          <p:cNvSpPr/>
          <p:nvPr/>
        </p:nvSpPr>
        <p:spPr>
          <a:xfrm>
            <a:off x="5938690" y="2428636"/>
            <a:ext cx="3641044" cy="813405"/>
          </a:xfrm>
          <a:custGeom>
            <a:avLst/>
            <a:gdLst/>
            <a:ahLst/>
            <a:cxnLst/>
            <a:rect l="l" t="t" r="r" b="b"/>
            <a:pathLst>
              <a:path w="94352" h="22281" extrusionOk="0">
                <a:moveTo>
                  <a:pt x="94352" y="3482"/>
                </a:moveTo>
                <a:cubicBezTo>
                  <a:pt x="94352" y="3482"/>
                  <a:pt x="94352" y="3462"/>
                  <a:pt x="94332" y="3462"/>
                </a:cubicBezTo>
                <a:cubicBezTo>
                  <a:pt x="94332" y="3442"/>
                  <a:pt x="94332" y="3422"/>
                  <a:pt x="94312" y="3383"/>
                </a:cubicBezTo>
                <a:cubicBezTo>
                  <a:pt x="94312" y="3383"/>
                  <a:pt x="94312" y="3383"/>
                  <a:pt x="94312" y="3383"/>
                </a:cubicBezTo>
                <a:cubicBezTo>
                  <a:pt x="94292" y="3363"/>
                  <a:pt x="94292" y="3323"/>
                  <a:pt x="94272" y="3303"/>
                </a:cubicBezTo>
                <a:cubicBezTo>
                  <a:pt x="94253" y="3303"/>
                  <a:pt x="94253" y="3303"/>
                  <a:pt x="94253" y="3283"/>
                </a:cubicBezTo>
                <a:cubicBezTo>
                  <a:pt x="94233" y="3263"/>
                  <a:pt x="94213" y="3243"/>
                  <a:pt x="94173" y="3223"/>
                </a:cubicBezTo>
                <a:cubicBezTo>
                  <a:pt x="94173" y="3204"/>
                  <a:pt x="94173" y="3204"/>
                  <a:pt x="94153" y="3204"/>
                </a:cubicBezTo>
                <a:cubicBezTo>
                  <a:pt x="94133" y="3164"/>
                  <a:pt x="94093" y="3144"/>
                  <a:pt x="94074" y="3124"/>
                </a:cubicBezTo>
                <a:cubicBezTo>
                  <a:pt x="94054" y="3124"/>
                  <a:pt x="94054" y="3124"/>
                  <a:pt x="94054" y="3124"/>
                </a:cubicBezTo>
                <a:cubicBezTo>
                  <a:pt x="94014" y="3084"/>
                  <a:pt x="93974" y="3064"/>
                  <a:pt x="93934" y="3044"/>
                </a:cubicBezTo>
                <a:cubicBezTo>
                  <a:pt x="93914" y="3044"/>
                  <a:pt x="93914" y="3025"/>
                  <a:pt x="93894" y="3025"/>
                </a:cubicBezTo>
                <a:cubicBezTo>
                  <a:pt x="93855" y="3005"/>
                  <a:pt x="93795" y="2965"/>
                  <a:pt x="93755" y="2945"/>
                </a:cubicBezTo>
                <a:cubicBezTo>
                  <a:pt x="93735" y="2945"/>
                  <a:pt x="93735" y="2945"/>
                  <a:pt x="93715" y="2945"/>
                </a:cubicBezTo>
                <a:cubicBezTo>
                  <a:pt x="93676" y="2925"/>
                  <a:pt x="93616" y="2885"/>
                  <a:pt x="93556" y="2865"/>
                </a:cubicBezTo>
                <a:lnTo>
                  <a:pt x="93517" y="2846"/>
                </a:lnTo>
                <a:cubicBezTo>
                  <a:pt x="93457" y="2826"/>
                  <a:pt x="93397" y="2806"/>
                  <a:pt x="93318" y="2786"/>
                </a:cubicBezTo>
                <a:lnTo>
                  <a:pt x="93278" y="2766"/>
                </a:lnTo>
                <a:cubicBezTo>
                  <a:pt x="93218" y="2746"/>
                  <a:pt x="93139" y="2726"/>
                  <a:pt x="93079" y="2686"/>
                </a:cubicBezTo>
                <a:cubicBezTo>
                  <a:pt x="93059" y="2686"/>
                  <a:pt x="93059" y="2686"/>
                  <a:pt x="93039" y="2686"/>
                </a:cubicBezTo>
                <a:cubicBezTo>
                  <a:pt x="92960" y="2666"/>
                  <a:pt x="92880" y="2647"/>
                  <a:pt x="92800" y="2607"/>
                </a:cubicBezTo>
                <a:cubicBezTo>
                  <a:pt x="92780" y="2607"/>
                  <a:pt x="92761" y="2607"/>
                  <a:pt x="92741" y="2587"/>
                </a:cubicBezTo>
                <a:cubicBezTo>
                  <a:pt x="92641" y="2567"/>
                  <a:pt x="92562" y="2547"/>
                  <a:pt x="92462" y="2527"/>
                </a:cubicBezTo>
                <a:cubicBezTo>
                  <a:pt x="92462" y="2527"/>
                  <a:pt x="92442" y="2527"/>
                  <a:pt x="92442" y="2507"/>
                </a:cubicBezTo>
                <a:cubicBezTo>
                  <a:pt x="92343" y="2487"/>
                  <a:pt x="92263" y="2468"/>
                  <a:pt x="92164" y="2448"/>
                </a:cubicBezTo>
                <a:lnTo>
                  <a:pt x="92084" y="2428"/>
                </a:lnTo>
                <a:cubicBezTo>
                  <a:pt x="91985" y="2408"/>
                  <a:pt x="91885" y="2388"/>
                  <a:pt x="91766" y="2368"/>
                </a:cubicBezTo>
                <a:cubicBezTo>
                  <a:pt x="91746" y="2368"/>
                  <a:pt x="91726" y="2348"/>
                  <a:pt x="91706" y="2348"/>
                </a:cubicBezTo>
                <a:cubicBezTo>
                  <a:pt x="91607" y="2328"/>
                  <a:pt x="91507" y="2308"/>
                  <a:pt x="91408" y="2289"/>
                </a:cubicBezTo>
                <a:cubicBezTo>
                  <a:pt x="91388" y="2289"/>
                  <a:pt x="91368" y="2289"/>
                  <a:pt x="91348" y="2269"/>
                </a:cubicBezTo>
                <a:cubicBezTo>
                  <a:pt x="91229" y="2249"/>
                  <a:pt x="91109" y="2229"/>
                  <a:pt x="90990" y="2209"/>
                </a:cubicBezTo>
                <a:cubicBezTo>
                  <a:pt x="90950" y="2209"/>
                  <a:pt x="90930" y="2189"/>
                  <a:pt x="90891" y="2189"/>
                </a:cubicBezTo>
                <a:cubicBezTo>
                  <a:pt x="90771" y="2169"/>
                  <a:pt x="90632" y="2149"/>
                  <a:pt x="90513" y="2129"/>
                </a:cubicBezTo>
                <a:cubicBezTo>
                  <a:pt x="90513" y="2129"/>
                  <a:pt x="90493" y="2129"/>
                  <a:pt x="90493" y="2109"/>
                </a:cubicBezTo>
                <a:cubicBezTo>
                  <a:pt x="90373" y="2090"/>
                  <a:pt x="90234" y="2070"/>
                  <a:pt x="90095" y="2050"/>
                </a:cubicBezTo>
                <a:cubicBezTo>
                  <a:pt x="90055" y="2050"/>
                  <a:pt x="90035" y="2050"/>
                  <a:pt x="89996" y="2030"/>
                </a:cubicBezTo>
                <a:cubicBezTo>
                  <a:pt x="89856" y="2010"/>
                  <a:pt x="89717" y="1990"/>
                  <a:pt x="89578" y="1970"/>
                </a:cubicBezTo>
                <a:cubicBezTo>
                  <a:pt x="89538" y="1970"/>
                  <a:pt x="89518" y="1970"/>
                  <a:pt x="89498" y="1950"/>
                </a:cubicBezTo>
                <a:cubicBezTo>
                  <a:pt x="89359" y="1930"/>
                  <a:pt x="89220" y="1911"/>
                  <a:pt x="89100" y="1891"/>
                </a:cubicBezTo>
                <a:cubicBezTo>
                  <a:pt x="89061" y="1891"/>
                  <a:pt x="89041" y="1891"/>
                  <a:pt x="89001" y="1891"/>
                </a:cubicBezTo>
                <a:cubicBezTo>
                  <a:pt x="88981" y="1891"/>
                  <a:pt x="88981" y="1871"/>
                  <a:pt x="88961" y="1871"/>
                </a:cubicBezTo>
                <a:cubicBezTo>
                  <a:pt x="88901" y="1871"/>
                  <a:pt x="88822" y="1871"/>
                  <a:pt x="88762" y="1851"/>
                </a:cubicBezTo>
                <a:cubicBezTo>
                  <a:pt x="88663" y="1831"/>
                  <a:pt x="88543" y="1831"/>
                  <a:pt x="88444" y="1811"/>
                </a:cubicBezTo>
                <a:cubicBezTo>
                  <a:pt x="88364" y="1791"/>
                  <a:pt x="88265" y="1791"/>
                  <a:pt x="88185" y="1771"/>
                </a:cubicBezTo>
                <a:cubicBezTo>
                  <a:pt x="88066" y="1771"/>
                  <a:pt x="87966" y="1751"/>
                  <a:pt x="87867" y="1732"/>
                </a:cubicBezTo>
                <a:cubicBezTo>
                  <a:pt x="87787" y="1732"/>
                  <a:pt x="87688" y="1712"/>
                  <a:pt x="87588" y="1692"/>
                </a:cubicBezTo>
                <a:cubicBezTo>
                  <a:pt x="87489" y="1692"/>
                  <a:pt x="87370" y="1672"/>
                  <a:pt x="87270" y="1652"/>
                </a:cubicBezTo>
                <a:cubicBezTo>
                  <a:pt x="87171" y="1652"/>
                  <a:pt x="87071" y="1632"/>
                  <a:pt x="86992" y="1632"/>
                </a:cubicBezTo>
                <a:cubicBezTo>
                  <a:pt x="86872" y="1612"/>
                  <a:pt x="86753" y="1592"/>
                  <a:pt x="86634" y="1592"/>
                </a:cubicBezTo>
                <a:cubicBezTo>
                  <a:pt x="86614" y="1592"/>
                  <a:pt x="86594" y="1572"/>
                  <a:pt x="86554" y="1572"/>
                </a:cubicBezTo>
                <a:cubicBezTo>
                  <a:pt x="86455" y="1572"/>
                  <a:pt x="86335" y="1552"/>
                  <a:pt x="86236" y="1552"/>
                </a:cubicBezTo>
                <a:cubicBezTo>
                  <a:pt x="86176" y="1533"/>
                  <a:pt x="86136" y="1533"/>
                  <a:pt x="86077" y="1533"/>
                </a:cubicBezTo>
                <a:cubicBezTo>
                  <a:pt x="85878" y="1513"/>
                  <a:pt x="85679" y="1493"/>
                  <a:pt x="85480" y="1453"/>
                </a:cubicBezTo>
                <a:cubicBezTo>
                  <a:pt x="85440" y="1453"/>
                  <a:pt x="85400" y="1453"/>
                  <a:pt x="85361" y="1453"/>
                </a:cubicBezTo>
                <a:cubicBezTo>
                  <a:pt x="85201" y="1433"/>
                  <a:pt x="85022" y="1413"/>
                  <a:pt x="84863" y="1393"/>
                </a:cubicBezTo>
                <a:cubicBezTo>
                  <a:pt x="84784" y="1393"/>
                  <a:pt x="84704" y="1393"/>
                  <a:pt x="84624" y="1373"/>
                </a:cubicBezTo>
                <a:cubicBezTo>
                  <a:pt x="84565" y="1373"/>
                  <a:pt x="84485" y="1373"/>
                  <a:pt x="84406" y="1354"/>
                </a:cubicBezTo>
                <a:cubicBezTo>
                  <a:pt x="84366" y="1354"/>
                  <a:pt x="84326" y="1354"/>
                  <a:pt x="84286" y="1354"/>
                </a:cubicBezTo>
                <a:cubicBezTo>
                  <a:pt x="84028" y="1314"/>
                  <a:pt x="83749" y="1294"/>
                  <a:pt x="83471" y="1274"/>
                </a:cubicBezTo>
                <a:cubicBezTo>
                  <a:pt x="83451" y="1274"/>
                  <a:pt x="83431" y="1274"/>
                  <a:pt x="83391" y="1274"/>
                </a:cubicBezTo>
                <a:cubicBezTo>
                  <a:pt x="83093" y="1234"/>
                  <a:pt x="82794" y="1214"/>
                  <a:pt x="82476" y="1194"/>
                </a:cubicBezTo>
                <a:lnTo>
                  <a:pt x="82377" y="1175"/>
                </a:lnTo>
                <a:cubicBezTo>
                  <a:pt x="82317" y="1175"/>
                  <a:pt x="82257" y="1175"/>
                  <a:pt x="82217" y="1175"/>
                </a:cubicBezTo>
                <a:cubicBezTo>
                  <a:pt x="81999" y="1155"/>
                  <a:pt x="81800" y="1135"/>
                  <a:pt x="81581" y="1115"/>
                </a:cubicBezTo>
                <a:cubicBezTo>
                  <a:pt x="81481" y="1115"/>
                  <a:pt x="81382" y="1095"/>
                  <a:pt x="81283" y="1095"/>
                </a:cubicBezTo>
                <a:cubicBezTo>
                  <a:pt x="81064" y="1075"/>
                  <a:pt x="80825" y="1055"/>
                  <a:pt x="80586" y="1035"/>
                </a:cubicBezTo>
                <a:cubicBezTo>
                  <a:pt x="80527" y="1035"/>
                  <a:pt x="80467" y="1035"/>
                  <a:pt x="80427" y="1035"/>
                </a:cubicBezTo>
                <a:cubicBezTo>
                  <a:pt x="80407" y="1035"/>
                  <a:pt x="80387" y="1015"/>
                  <a:pt x="80367" y="1015"/>
                </a:cubicBezTo>
                <a:cubicBezTo>
                  <a:pt x="80069" y="995"/>
                  <a:pt x="79791" y="976"/>
                  <a:pt x="79492" y="956"/>
                </a:cubicBezTo>
                <a:cubicBezTo>
                  <a:pt x="79452" y="956"/>
                  <a:pt x="79413" y="956"/>
                  <a:pt x="79373" y="956"/>
                </a:cubicBezTo>
                <a:cubicBezTo>
                  <a:pt x="79094" y="936"/>
                  <a:pt x="78836" y="916"/>
                  <a:pt x="78557" y="896"/>
                </a:cubicBezTo>
                <a:cubicBezTo>
                  <a:pt x="78537" y="896"/>
                  <a:pt x="78517" y="896"/>
                  <a:pt x="78498" y="896"/>
                </a:cubicBezTo>
                <a:cubicBezTo>
                  <a:pt x="78418" y="896"/>
                  <a:pt x="78318" y="876"/>
                  <a:pt x="78239" y="876"/>
                </a:cubicBezTo>
                <a:cubicBezTo>
                  <a:pt x="78060" y="856"/>
                  <a:pt x="77861" y="856"/>
                  <a:pt x="77682" y="836"/>
                </a:cubicBezTo>
                <a:lnTo>
                  <a:pt x="77324" y="816"/>
                </a:lnTo>
                <a:cubicBezTo>
                  <a:pt x="77145" y="797"/>
                  <a:pt x="76946" y="797"/>
                  <a:pt x="76767" y="777"/>
                </a:cubicBezTo>
                <a:cubicBezTo>
                  <a:pt x="76727" y="777"/>
                  <a:pt x="76687" y="777"/>
                  <a:pt x="76648" y="777"/>
                </a:cubicBezTo>
                <a:cubicBezTo>
                  <a:pt x="76568" y="777"/>
                  <a:pt x="76488" y="757"/>
                  <a:pt x="76409" y="757"/>
                </a:cubicBezTo>
                <a:cubicBezTo>
                  <a:pt x="76230" y="757"/>
                  <a:pt x="76051" y="737"/>
                  <a:pt x="75872" y="737"/>
                </a:cubicBezTo>
                <a:cubicBezTo>
                  <a:pt x="75752" y="717"/>
                  <a:pt x="75613" y="717"/>
                  <a:pt x="75474" y="697"/>
                </a:cubicBezTo>
                <a:cubicBezTo>
                  <a:pt x="75295" y="697"/>
                  <a:pt x="75116" y="677"/>
                  <a:pt x="74937" y="677"/>
                </a:cubicBezTo>
                <a:lnTo>
                  <a:pt x="74797" y="677"/>
                </a:lnTo>
                <a:cubicBezTo>
                  <a:pt x="74718" y="657"/>
                  <a:pt x="74638" y="657"/>
                  <a:pt x="74559" y="657"/>
                </a:cubicBezTo>
                <a:cubicBezTo>
                  <a:pt x="74380" y="637"/>
                  <a:pt x="74201" y="637"/>
                  <a:pt x="74022" y="637"/>
                </a:cubicBezTo>
                <a:cubicBezTo>
                  <a:pt x="73882" y="618"/>
                  <a:pt x="73743" y="618"/>
                  <a:pt x="73584" y="598"/>
                </a:cubicBezTo>
                <a:cubicBezTo>
                  <a:pt x="73425" y="598"/>
                  <a:pt x="73286" y="598"/>
                  <a:pt x="73127" y="578"/>
                </a:cubicBezTo>
                <a:cubicBezTo>
                  <a:pt x="73047" y="578"/>
                  <a:pt x="72987" y="578"/>
                  <a:pt x="72928" y="578"/>
                </a:cubicBezTo>
                <a:lnTo>
                  <a:pt x="72609" y="558"/>
                </a:lnTo>
                <a:cubicBezTo>
                  <a:pt x="72470" y="558"/>
                  <a:pt x="72311" y="538"/>
                  <a:pt x="72172" y="538"/>
                </a:cubicBezTo>
                <a:cubicBezTo>
                  <a:pt x="72013" y="538"/>
                  <a:pt x="71873" y="518"/>
                  <a:pt x="71714" y="518"/>
                </a:cubicBezTo>
                <a:cubicBezTo>
                  <a:pt x="71555" y="518"/>
                  <a:pt x="71376" y="498"/>
                  <a:pt x="71217" y="498"/>
                </a:cubicBezTo>
                <a:cubicBezTo>
                  <a:pt x="71177" y="498"/>
                  <a:pt x="71137" y="498"/>
                  <a:pt x="71097" y="498"/>
                </a:cubicBezTo>
                <a:cubicBezTo>
                  <a:pt x="70978" y="478"/>
                  <a:pt x="70859" y="478"/>
                  <a:pt x="70739" y="478"/>
                </a:cubicBezTo>
                <a:cubicBezTo>
                  <a:pt x="70580" y="458"/>
                  <a:pt x="70441" y="458"/>
                  <a:pt x="70282" y="458"/>
                </a:cubicBezTo>
                <a:cubicBezTo>
                  <a:pt x="70103" y="438"/>
                  <a:pt x="69944" y="438"/>
                  <a:pt x="69785" y="438"/>
                </a:cubicBezTo>
                <a:cubicBezTo>
                  <a:pt x="69625" y="419"/>
                  <a:pt x="69466" y="419"/>
                  <a:pt x="69307" y="419"/>
                </a:cubicBezTo>
                <a:cubicBezTo>
                  <a:pt x="69287" y="419"/>
                  <a:pt x="69267" y="419"/>
                  <a:pt x="69247" y="419"/>
                </a:cubicBezTo>
                <a:cubicBezTo>
                  <a:pt x="69068" y="399"/>
                  <a:pt x="68889" y="399"/>
                  <a:pt x="68690" y="399"/>
                </a:cubicBezTo>
                <a:cubicBezTo>
                  <a:pt x="68531" y="379"/>
                  <a:pt x="68352" y="379"/>
                  <a:pt x="68173" y="379"/>
                </a:cubicBezTo>
                <a:cubicBezTo>
                  <a:pt x="67935" y="359"/>
                  <a:pt x="67676" y="359"/>
                  <a:pt x="67437" y="339"/>
                </a:cubicBezTo>
                <a:lnTo>
                  <a:pt x="67417" y="339"/>
                </a:lnTo>
                <a:cubicBezTo>
                  <a:pt x="66880" y="319"/>
                  <a:pt x="66343" y="299"/>
                  <a:pt x="65806" y="279"/>
                </a:cubicBezTo>
                <a:cubicBezTo>
                  <a:pt x="65746" y="279"/>
                  <a:pt x="65687" y="279"/>
                  <a:pt x="65627" y="279"/>
                </a:cubicBezTo>
                <a:cubicBezTo>
                  <a:pt x="65587" y="279"/>
                  <a:pt x="65547" y="279"/>
                  <a:pt x="65508" y="279"/>
                </a:cubicBezTo>
                <a:cubicBezTo>
                  <a:pt x="64990" y="259"/>
                  <a:pt x="64473" y="240"/>
                  <a:pt x="63956" y="240"/>
                </a:cubicBezTo>
                <a:cubicBezTo>
                  <a:pt x="63936" y="240"/>
                  <a:pt x="63916" y="240"/>
                  <a:pt x="63876" y="240"/>
                </a:cubicBezTo>
                <a:cubicBezTo>
                  <a:pt x="63837" y="220"/>
                  <a:pt x="63777" y="220"/>
                  <a:pt x="63737" y="220"/>
                </a:cubicBezTo>
                <a:cubicBezTo>
                  <a:pt x="63280" y="220"/>
                  <a:pt x="62822" y="200"/>
                  <a:pt x="62384" y="180"/>
                </a:cubicBezTo>
                <a:cubicBezTo>
                  <a:pt x="62325" y="180"/>
                  <a:pt x="62265" y="180"/>
                  <a:pt x="62225" y="180"/>
                </a:cubicBezTo>
                <a:cubicBezTo>
                  <a:pt x="62205" y="180"/>
                  <a:pt x="62166" y="180"/>
                  <a:pt x="62146" y="180"/>
                </a:cubicBezTo>
                <a:cubicBezTo>
                  <a:pt x="61688" y="160"/>
                  <a:pt x="61211" y="160"/>
                  <a:pt x="60753" y="140"/>
                </a:cubicBezTo>
                <a:lnTo>
                  <a:pt x="60694" y="140"/>
                </a:lnTo>
                <a:cubicBezTo>
                  <a:pt x="60634" y="140"/>
                  <a:pt x="60574" y="140"/>
                  <a:pt x="60515" y="140"/>
                </a:cubicBezTo>
                <a:cubicBezTo>
                  <a:pt x="60137" y="140"/>
                  <a:pt x="59759" y="140"/>
                  <a:pt x="59381" y="120"/>
                </a:cubicBezTo>
                <a:cubicBezTo>
                  <a:pt x="59321" y="120"/>
                  <a:pt x="59241" y="120"/>
                  <a:pt x="59182" y="120"/>
                </a:cubicBezTo>
                <a:cubicBezTo>
                  <a:pt x="59102" y="120"/>
                  <a:pt x="59023" y="120"/>
                  <a:pt x="58943" y="120"/>
                </a:cubicBezTo>
                <a:cubicBezTo>
                  <a:pt x="58704" y="100"/>
                  <a:pt x="58485" y="100"/>
                  <a:pt x="58247" y="100"/>
                </a:cubicBezTo>
                <a:cubicBezTo>
                  <a:pt x="58147" y="100"/>
                  <a:pt x="58068" y="100"/>
                  <a:pt x="57968" y="100"/>
                </a:cubicBezTo>
                <a:cubicBezTo>
                  <a:pt x="57909" y="100"/>
                  <a:pt x="57829" y="100"/>
                  <a:pt x="57769" y="100"/>
                </a:cubicBezTo>
                <a:cubicBezTo>
                  <a:pt x="57531" y="80"/>
                  <a:pt x="57292" y="80"/>
                  <a:pt x="57053" y="80"/>
                </a:cubicBezTo>
                <a:cubicBezTo>
                  <a:pt x="56954" y="80"/>
                  <a:pt x="56854" y="80"/>
                  <a:pt x="56735" y="80"/>
                </a:cubicBezTo>
                <a:cubicBezTo>
                  <a:pt x="56675" y="80"/>
                  <a:pt x="56616" y="80"/>
                  <a:pt x="56576" y="80"/>
                </a:cubicBezTo>
                <a:cubicBezTo>
                  <a:pt x="56317" y="61"/>
                  <a:pt x="56078" y="61"/>
                  <a:pt x="55840" y="61"/>
                </a:cubicBezTo>
                <a:cubicBezTo>
                  <a:pt x="55740" y="61"/>
                  <a:pt x="55641" y="61"/>
                  <a:pt x="55541" y="61"/>
                </a:cubicBezTo>
                <a:cubicBezTo>
                  <a:pt x="55482" y="61"/>
                  <a:pt x="55442" y="61"/>
                  <a:pt x="55382" y="61"/>
                </a:cubicBezTo>
                <a:cubicBezTo>
                  <a:pt x="55223" y="61"/>
                  <a:pt x="55064" y="41"/>
                  <a:pt x="54905" y="41"/>
                </a:cubicBezTo>
                <a:cubicBezTo>
                  <a:pt x="54805" y="41"/>
                  <a:pt x="54726" y="41"/>
                  <a:pt x="54626" y="41"/>
                </a:cubicBezTo>
                <a:cubicBezTo>
                  <a:pt x="54507" y="41"/>
                  <a:pt x="54407" y="41"/>
                  <a:pt x="54308" y="41"/>
                </a:cubicBezTo>
                <a:cubicBezTo>
                  <a:pt x="54149" y="41"/>
                  <a:pt x="53990" y="41"/>
                  <a:pt x="53831" y="41"/>
                </a:cubicBezTo>
                <a:cubicBezTo>
                  <a:pt x="53771" y="41"/>
                  <a:pt x="53731" y="41"/>
                  <a:pt x="53691" y="41"/>
                </a:cubicBezTo>
                <a:cubicBezTo>
                  <a:pt x="53512" y="41"/>
                  <a:pt x="53333" y="41"/>
                  <a:pt x="53154" y="21"/>
                </a:cubicBezTo>
                <a:cubicBezTo>
                  <a:pt x="53035" y="21"/>
                  <a:pt x="52896" y="21"/>
                  <a:pt x="52776" y="21"/>
                </a:cubicBezTo>
                <a:lnTo>
                  <a:pt x="52756" y="21"/>
                </a:lnTo>
                <a:cubicBezTo>
                  <a:pt x="52438" y="21"/>
                  <a:pt x="52140" y="21"/>
                  <a:pt x="51821" y="21"/>
                </a:cubicBezTo>
                <a:lnTo>
                  <a:pt x="51722" y="21"/>
                </a:lnTo>
                <a:cubicBezTo>
                  <a:pt x="51642" y="21"/>
                  <a:pt x="51563" y="21"/>
                  <a:pt x="51463" y="21"/>
                </a:cubicBezTo>
                <a:cubicBezTo>
                  <a:pt x="51344" y="21"/>
                  <a:pt x="51205" y="21"/>
                  <a:pt x="51066" y="21"/>
                </a:cubicBezTo>
                <a:cubicBezTo>
                  <a:pt x="50926" y="21"/>
                  <a:pt x="50787" y="21"/>
                  <a:pt x="50648" y="21"/>
                </a:cubicBezTo>
                <a:cubicBezTo>
                  <a:pt x="50548" y="21"/>
                  <a:pt x="50449" y="21"/>
                  <a:pt x="50349" y="1"/>
                </a:cubicBezTo>
                <a:lnTo>
                  <a:pt x="50310" y="1"/>
                </a:lnTo>
                <a:cubicBezTo>
                  <a:pt x="50071" y="1"/>
                  <a:pt x="49812" y="1"/>
                  <a:pt x="49554" y="1"/>
                </a:cubicBezTo>
                <a:lnTo>
                  <a:pt x="49395" y="1"/>
                </a:lnTo>
                <a:lnTo>
                  <a:pt x="49056" y="1"/>
                </a:lnTo>
                <a:lnTo>
                  <a:pt x="48798" y="1"/>
                </a:lnTo>
                <a:lnTo>
                  <a:pt x="48102" y="1"/>
                </a:lnTo>
                <a:lnTo>
                  <a:pt x="48022" y="1"/>
                </a:lnTo>
                <a:lnTo>
                  <a:pt x="47326" y="1"/>
                </a:lnTo>
                <a:lnTo>
                  <a:pt x="46968" y="1"/>
                </a:lnTo>
                <a:lnTo>
                  <a:pt x="46689" y="1"/>
                </a:lnTo>
                <a:lnTo>
                  <a:pt x="46610" y="1"/>
                </a:lnTo>
                <a:lnTo>
                  <a:pt x="45913" y="1"/>
                </a:lnTo>
                <a:lnTo>
                  <a:pt x="45714" y="1"/>
                </a:lnTo>
                <a:lnTo>
                  <a:pt x="45416" y="1"/>
                </a:lnTo>
                <a:lnTo>
                  <a:pt x="45197" y="1"/>
                </a:lnTo>
                <a:cubicBezTo>
                  <a:pt x="44978" y="1"/>
                  <a:pt x="44740" y="1"/>
                  <a:pt x="44501" y="1"/>
                </a:cubicBezTo>
                <a:lnTo>
                  <a:pt x="44461" y="1"/>
                </a:lnTo>
                <a:cubicBezTo>
                  <a:pt x="44382" y="1"/>
                  <a:pt x="44282" y="1"/>
                  <a:pt x="44183" y="21"/>
                </a:cubicBezTo>
                <a:cubicBezTo>
                  <a:pt x="44024" y="21"/>
                  <a:pt x="43884" y="21"/>
                  <a:pt x="43725" y="21"/>
                </a:cubicBezTo>
                <a:cubicBezTo>
                  <a:pt x="43606" y="21"/>
                  <a:pt x="43486" y="21"/>
                  <a:pt x="43387" y="21"/>
                </a:cubicBezTo>
                <a:cubicBezTo>
                  <a:pt x="43268" y="21"/>
                  <a:pt x="43168" y="21"/>
                  <a:pt x="43069" y="21"/>
                </a:cubicBezTo>
                <a:lnTo>
                  <a:pt x="42870" y="21"/>
                </a:lnTo>
                <a:cubicBezTo>
                  <a:pt x="42591" y="21"/>
                  <a:pt x="42313" y="21"/>
                  <a:pt x="42034" y="21"/>
                </a:cubicBezTo>
                <a:lnTo>
                  <a:pt x="42014" y="21"/>
                </a:lnTo>
                <a:lnTo>
                  <a:pt x="41895" y="21"/>
                </a:lnTo>
                <a:lnTo>
                  <a:pt x="41179" y="41"/>
                </a:lnTo>
                <a:cubicBezTo>
                  <a:pt x="41119" y="41"/>
                  <a:pt x="41059" y="41"/>
                  <a:pt x="41000" y="41"/>
                </a:cubicBezTo>
                <a:cubicBezTo>
                  <a:pt x="40880" y="41"/>
                  <a:pt x="40741" y="41"/>
                  <a:pt x="40622" y="41"/>
                </a:cubicBezTo>
                <a:cubicBezTo>
                  <a:pt x="40522" y="41"/>
                  <a:pt x="40423" y="41"/>
                  <a:pt x="40343" y="41"/>
                </a:cubicBezTo>
                <a:cubicBezTo>
                  <a:pt x="40264" y="41"/>
                  <a:pt x="40204" y="41"/>
                  <a:pt x="40144" y="41"/>
                </a:cubicBezTo>
                <a:cubicBezTo>
                  <a:pt x="39647" y="61"/>
                  <a:pt x="39170" y="61"/>
                  <a:pt x="38672" y="61"/>
                </a:cubicBezTo>
                <a:lnTo>
                  <a:pt x="38573" y="61"/>
                </a:lnTo>
                <a:lnTo>
                  <a:pt x="38553" y="61"/>
                </a:lnTo>
                <a:cubicBezTo>
                  <a:pt x="38036" y="80"/>
                  <a:pt x="37519" y="80"/>
                  <a:pt x="37001" y="80"/>
                </a:cubicBezTo>
                <a:cubicBezTo>
                  <a:pt x="36942" y="80"/>
                  <a:pt x="36882" y="80"/>
                  <a:pt x="36842" y="80"/>
                </a:cubicBezTo>
                <a:cubicBezTo>
                  <a:pt x="36663" y="100"/>
                  <a:pt x="36484" y="100"/>
                  <a:pt x="36305" y="100"/>
                </a:cubicBezTo>
                <a:cubicBezTo>
                  <a:pt x="35748" y="100"/>
                  <a:pt x="35171" y="120"/>
                  <a:pt x="34614" y="140"/>
                </a:cubicBezTo>
                <a:cubicBezTo>
                  <a:pt x="34515" y="140"/>
                  <a:pt x="34395" y="140"/>
                  <a:pt x="34296" y="140"/>
                </a:cubicBezTo>
                <a:cubicBezTo>
                  <a:pt x="33779" y="140"/>
                  <a:pt x="33262" y="160"/>
                  <a:pt x="32744" y="180"/>
                </a:cubicBezTo>
                <a:lnTo>
                  <a:pt x="32724" y="180"/>
                </a:lnTo>
                <a:cubicBezTo>
                  <a:pt x="32645" y="180"/>
                  <a:pt x="32565" y="180"/>
                  <a:pt x="32486" y="180"/>
                </a:cubicBezTo>
                <a:cubicBezTo>
                  <a:pt x="32207" y="180"/>
                  <a:pt x="31929" y="200"/>
                  <a:pt x="31650" y="200"/>
                </a:cubicBezTo>
                <a:cubicBezTo>
                  <a:pt x="31630" y="200"/>
                  <a:pt x="31591" y="200"/>
                  <a:pt x="31571" y="200"/>
                </a:cubicBezTo>
                <a:cubicBezTo>
                  <a:pt x="31451" y="200"/>
                  <a:pt x="31332" y="200"/>
                  <a:pt x="31233" y="220"/>
                </a:cubicBezTo>
                <a:cubicBezTo>
                  <a:pt x="30994" y="220"/>
                  <a:pt x="30755" y="220"/>
                  <a:pt x="30516" y="240"/>
                </a:cubicBezTo>
                <a:cubicBezTo>
                  <a:pt x="30496" y="240"/>
                  <a:pt x="30457" y="240"/>
                  <a:pt x="30437" y="240"/>
                </a:cubicBezTo>
                <a:cubicBezTo>
                  <a:pt x="30317" y="240"/>
                  <a:pt x="30198" y="240"/>
                  <a:pt x="30079" y="240"/>
                </a:cubicBezTo>
                <a:cubicBezTo>
                  <a:pt x="29880" y="240"/>
                  <a:pt x="29681" y="259"/>
                  <a:pt x="29482" y="259"/>
                </a:cubicBezTo>
                <a:cubicBezTo>
                  <a:pt x="29442" y="259"/>
                  <a:pt x="29402" y="259"/>
                  <a:pt x="29382" y="259"/>
                </a:cubicBezTo>
                <a:cubicBezTo>
                  <a:pt x="29124" y="279"/>
                  <a:pt x="28885" y="279"/>
                  <a:pt x="28646" y="279"/>
                </a:cubicBezTo>
                <a:cubicBezTo>
                  <a:pt x="28587" y="279"/>
                  <a:pt x="28527" y="299"/>
                  <a:pt x="28467" y="299"/>
                </a:cubicBezTo>
                <a:cubicBezTo>
                  <a:pt x="28209" y="299"/>
                  <a:pt x="27950" y="299"/>
                  <a:pt x="27692" y="319"/>
                </a:cubicBezTo>
                <a:cubicBezTo>
                  <a:pt x="27652" y="319"/>
                  <a:pt x="27612" y="319"/>
                  <a:pt x="27572" y="319"/>
                </a:cubicBezTo>
                <a:cubicBezTo>
                  <a:pt x="27473" y="319"/>
                  <a:pt x="27373" y="319"/>
                  <a:pt x="27254" y="339"/>
                </a:cubicBezTo>
                <a:cubicBezTo>
                  <a:pt x="27135" y="339"/>
                  <a:pt x="26995" y="339"/>
                  <a:pt x="26856" y="339"/>
                </a:cubicBezTo>
                <a:lnTo>
                  <a:pt x="26637" y="359"/>
                </a:lnTo>
                <a:cubicBezTo>
                  <a:pt x="26518" y="359"/>
                  <a:pt x="26379" y="359"/>
                  <a:pt x="26259" y="359"/>
                </a:cubicBezTo>
                <a:cubicBezTo>
                  <a:pt x="26180" y="379"/>
                  <a:pt x="26100" y="379"/>
                  <a:pt x="26021" y="379"/>
                </a:cubicBezTo>
                <a:cubicBezTo>
                  <a:pt x="25901" y="379"/>
                  <a:pt x="25802" y="379"/>
                  <a:pt x="25682" y="399"/>
                </a:cubicBezTo>
                <a:cubicBezTo>
                  <a:pt x="25563" y="399"/>
                  <a:pt x="25424" y="399"/>
                  <a:pt x="25304" y="399"/>
                </a:cubicBezTo>
                <a:cubicBezTo>
                  <a:pt x="25245" y="399"/>
                  <a:pt x="25205" y="419"/>
                  <a:pt x="25145" y="419"/>
                </a:cubicBezTo>
                <a:cubicBezTo>
                  <a:pt x="25006" y="419"/>
                  <a:pt x="24847" y="419"/>
                  <a:pt x="24688" y="438"/>
                </a:cubicBezTo>
                <a:cubicBezTo>
                  <a:pt x="24588" y="438"/>
                  <a:pt x="24469" y="438"/>
                  <a:pt x="24370" y="438"/>
                </a:cubicBezTo>
                <a:cubicBezTo>
                  <a:pt x="24330" y="438"/>
                  <a:pt x="24310" y="438"/>
                  <a:pt x="24290" y="438"/>
                </a:cubicBezTo>
                <a:cubicBezTo>
                  <a:pt x="24031" y="458"/>
                  <a:pt x="23793" y="458"/>
                  <a:pt x="23534" y="478"/>
                </a:cubicBezTo>
                <a:cubicBezTo>
                  <a:pt x="22818" y="498"/>
                  <a:pt x="22122" y="538"/>
                  <a:pt x="21425" y="578"/>
                </a:cubicBezTo>
                <a:cubicBezTo>
                  <a:pt x="21406" y="578"/>
                  <a:pt x="21406" y="578"/>
                  <a:pt x="21386" y="578"/>
                </a:cubicBezTo>
                <a:cubicBezTo>
                  <a:pt x="21326" y="578"/>
                  <a:pt x="21266" y="578"/>
                  <a:pt x="21207" y="578"/>
                </a:cubicBezTo>
                <a:cubicBezTo>
                  <a:pt x="20948" y="598"/>
                  <a:pt x="20669" y="618"/>
                  <a:pt x="20411" y="618"/>
                </a:cubicBezTo>
                <a:cubicBezTo>
                  <a:pt x="20391" y="637"/>
                  <a:pt x="20351" y="637"/>
                  <a:pt x="20331" y="637"/>
                </a:cubicBezTo>
                <a:cubicBezTo>
                  <a:pt x="20272" y="637"/>
                  <a:pt x="20232" y="637"/>
                  <a:pt x="20172" y="637"/>
                </a:cubicBezTo>
                <a:cubicBezTo>
                  <a:pt x="19854" y="657"/>
                  <a:pt x="19516" y="677"/>
                  <a:pt x="19197" y="697"/>
                </a:cubicBezTo>
                <a:cubicBezTo>
                  <a:pt x="19138" y="697"/>
                  <a:pt x="19058" y="697"/>
                  <a:pt x="18999" y="697"/>
                </a:cubicBezTo>
                <a:cubicBezTo>
                  <a:pt x="18939" y="697"/>
                  <a:pt x="18899" y="717"/>
                  <a:pt x="18839" y="717"/>
                </a:cubicBezTo>
                <a:lnTo>
                  <a:pt x="18561" y="717"/>
                </a:lnTo>
                <a:cubicBezTo>
                  <a:pt x="18362" y="737"/>
                  <a:pt x="18183" y="737"/>
                  <a:pt x="18004" y="757"/>
                </a:cubicBezTo>
                <a:lnTo>
                  <a:pt x="17725" y="777"/>
                </a:lnTo>
                <a:cubicBezTo>
                  <a:pt x="17686" y="777"/>
                  <a:pt x="17626" y="777"/>
                  <a:pt x="17586" y="777"/>
                </a:cubicBezTo>
                <a:lnTo>
                  <a:pt x="17586" y="777"/>
                </a:lnTo>
                <a:lnTo>
                  <a:pt x="17228" y="797"/>
                </a:lnTo>
                <a:cubicBezTo>
                  <a:pt x="17109" y="816"/>
                  <a:pt x="16969" y="816"/>
                  <a:pt x="16850" y="836"/>
                </a:cubicBezTo>
                <a:lnTo>
                  <a:pt x="16393" y="856"/>
                </a:lnTo>
                <a:cubicBezTo>
                  <a:pt x="16253" y="876"/>
                  <a:pt x="16114" y="876"/>
                  <a:pt x="15975" y="876"/>
                </a:cubicBezTo>
                <a:cubicBezTo>
                  <a:pt x="15955" y="896"/>
                  <a:pt x="15915" y="896"/>
                  <a:pt x="15875" y="896"/>
                </a:cubicBezTo>
                <a:cubicBezTo>
                  <a:pt x="15776" y="896"/>
                  <a:pt x="15696" y="896"/>
                  <a:pt x="15617" y="916"/>
                </a:cubicBezTo>
                <a:cubicBezTo>
                  <a:pt x="15438" y="916"/>
                  <a:pt x="15259" y="936"/>
                  <a:pt x="15080" y="936"/>
                </a:cubicBezTo>
                <a:cubicBezTo>
                  <a:pt x="14960" y="956"/>
                  <a:pt x="14841" y="956"/>
                  <a:pt x="14722" y="976"/>
                </a:cubicBezTo>
                <a:cubicBezTo>
                  <a:pt x="14543" y="976"/>
                  <a:pt x="14364" y="995"/>
                  <a:pt x="14184" y="1015"/>
                </a:cubicBezTo>
                <a:cubicBezTo>
                  <a:pt x="14145" y="1015"/>
                  <a:pt x="14085" y="1015"/>
                  <a:pt x="14025" y="1015"/>
                </a:cubicBezTo>
                <a:cubicBezTo>
                  <a:pt x="13986" y="1015"/>
                  <a:pt x="13926" y="1035"/>
                  <a:pt x="13886" y="1035"/>
                </a:cubicBezTo>
                <a:cubicBezTo>
                  <a:pt x="13667" y="1055"/>
                  <a:pt x="13448" y="1055"/>
                  <a:pt x="13230" y="1075"/>
                </a:cubicBezTo>
                <a:cubicBezTo>
                  <a:pt x="13150" y="1095"/>
                  <a:pt x="13051" y="1095"/>
                  <a:pt x="12951" y="1095"/>
                </a:cubicBezTo>
                <a:cubicBezTo>
                  <a:pt x="12693" y="1115"/>
                  <a:pt x="12414" y="1135"/>
                  <a:pt x="12136" y="1175"/>
                </a:cubicBezTo>
                <a:cubicBezTo>
                  <a:pt x="12136" y="1175"/>
                  <a:pt x="12116" y="1175"/>
                  <a:pt x="12096" y="1175"/>
                </a:cubicBezTo>
                <a:lnTo>
                  <a:pt x="12096" y="1175"/>
                </a:lnTo>
                <a:lnTo>
                  <a:pt x="12076" y="1175"/>
                </a:lnTo>
                <a:cubicBezTo>
                  <a:pt x="11797" y="1194"/>
                  <a:pt x="11519" y="1214"/>
                  <a:pt x="11240" y="1234"/>
                </a:cubicBezTo>
                <a:lnTo>
                  <a:pt x="10982" y="1274"/>
                </a:lnTo>
                <a:cubicBezTo>
                  <a:pt x="10803" y="1274"/>
                  <a:pt x="10604" y="1294"/>
                  <a:pt x="10425" y="1314"/>
                </a:cubicBezTo>
                <a:cubicBezTo>
                  <a:pt x="10385" y="1314"/>
                  <a:pt x="10345" y="1334"/>
                  <a:pt x="10305" y="1334"/>
                </a:cubicBezTo>
                <a:cubicBezTo>
                  <a:pt x="10246" y="1334"/>
                  <a:pt x="10186" y="1334"/>
                  <a:pt x="10126" y="1334"/>
                </a:cubicBezTo>
                <a:cubicBezTo>
                  <a:pt x="9967" y="1354"/>
                  <a:pt x="9828" y="1373"/>
                  <a:pt x="9669" y="1393"/>
                </a:cubicBezTo>
                <a:cubicBezTo>
                  <a:pt x="9569" y="1393"/>
                  <a:pt x="9470" y="1413"/>
                  <a:pt x="9351" y="1413"/>
                </a:cubicBezTo>
                <a:cubicBezTo>
                  <a:pt x="9211" y="1433"/>
                  <a:pt x="9052" y="1453"/>
                  <a:pt x="8913" y="1453"/>
                </a:cubicBezTo>
                <a:cubicBezTo>
                  <a:pt x="8833" y="1473"/>
                  <a:pt x="8774" y="1473"/>
                  <a:pt x="8714" y="1473"/>
                </a:cubicBezTo>
                <a:cubicBezTo>
                  <a:pt x="8674" y="1493"/>
                  <a:pt x="8654" y="1493"/>
                  <a:pt x="8634" y="1493"/>
                </a:cubicBezTo>
                <a:cubicBezTo>
                  <a:pt x="8495" y="1513"/>
                  <a:pt x="8336" y="1513"/>
                  <a:pt x="8197" y="1533"/>
                </a:cubicBezTo>
                <a:cubicBezTo>
                  <a:pt x="8117" y="1552"/>
                  <a:pt x="8038" y="1552"/>
                  <a:pt x="7938" y="1572"/>
                </a:cubicBezTo>
                <a:cubicBezTo>
                  <a:pt x="7779" y="1572"/>
                  <a:pt x="7620" y="1592"/>
                  <a:pt x="7461" y="1612"/>
                </a:cubicBezTo>
                <a:cubicBezTo>
                  <a:pt x="7401" y="1632"/>
                  <a:pt x="7361" y="1632"/>
                  <a:pt x="7302" y="1632"/>
                </a:cubicBezTo>
                <a:cubicBezTo>
                  <a:pt x="7302" y="1632"/>
                  <a:pt x="7302" y="1632"/>
                  <a:pt x="7282" y="1632"/>
                </a:cubicBezTo>
                <a:cubicBezTo>
                  <a:pt x="7142" y="1652"/>
                  <a:pt x="6983" y="1672"/>
                  <a:pt x="6844" y="1692"/>
                </a:cubicBezTo>
                <a:cubicBezTo>
                  <a:pt x="6784" y="1692"/>
                  <a:pt x="6725" y="1712"/>
                  <a:pt x="6665" y="1712"/>
                </a:cubicBezTo>
                <a:cubicBezTo>
                  <a:pt x="6466" y="1732"/>
                  <a:pt x="6287" y="1751"/>
                  <a:pt x="6108" y="1791"/>
                </a:cubicBezTo>
                <a:cubicBezTo>
                  <a:pt x="6108" y="1791"/>
                  <a:pt x="6088" y="1791"/>
                  <a:pt x="6088" y="1791"/>
                </a:cubicBezTo>
                <a:cubicBezTo>
                  <a:pt x="5969" y="1811"/>
                  <a:pt x="5869" y="1811"/>
                  <a:pt x="5750" y="1831"/>
                </a:cubicBezTo>
                <a:cubicBezTo>
                  <a:pt x="5690" y="1851"/>
                  <a:pt x="5611" y="1851"/>
                  <a:pt x="5551" y="1851"/>
                </a:cubicBezTo>
                <a:cubicBezTo>
                  <a:pt x="5471" y="1871"/>
                  <a:pt x="5392" y="1891"/>
                  <a:pt x="5312" y="1891"/>
                </a:cubicBezTo>
                <a:cubicBezTo>
                  <a:pt x="5213" y="1911"/>
                  <a:pt x="5113" y="1930"/>
                  <a:pt x="5014" y="1930"/>
                </a:cubicBezTo>
                <a:lnTo>
                  <a:pt x="5014" y="1930"/>
                </a:lnTo>
                <a:cubicBezTo>
                  <a:pt x="4855" y="1950"/>
                  <a:pt x="4696" y="1990"/>
                  <a:pt x="4537" y="2010"/>
                </a:cubicBezTo>
                <a:lnTo>
                  <a:pt x="4397" y="2030"/>
                </a:lnTo>
                <a:cubicBezTo>
                  <a:pt x="4278" y="2050"/>
                  <a:pt x="4178" y="2070"/>
                  <a:pt x="4079" y="2090"/>
                </a:cubicBezTo>
                <a:lnTo>
                  <a:pt x="4079" y="2090"/>
                </a:lnTo>
                <a:cubicBezTo>
                  <a:pt x="4059" y="2090"/>
                  <a:pt x="4059" y="2090"/>
                  <a:pt x="4059" y="2090"/>
                </a:cubicBezTo>
                <a:cubicBezTo>
                  <a:pt x="4019" y="2090"/>
                  <a:pt x="3999" y="2090"/>
                  <a:pt x="3960" y="2109"/>
                </a:cubicBezTo>
                <a:cubicBezTo>
                  <a:pt x="3840" y="2129"/>
                  <a:pt x="3721" y="2149"/>
                  <a:pt x="3621" y="2169"/>
                </a:cubicBezTo>
                <a:cubicBezTo>
                  <a:pt x="3562" y="2169"/>
                  <a:pt x="3522" y="2169"/>
                  <a:pt x="3482" y="2189"/>
                </a:cubicBezTo>
                <a:cubicBezTo>
                  <a:pt x="3403" y="2209"/>
                  <a:pt x="3323" y="2209"/>
                  <a:pt x="3244" y="2229"/>
                </a:cubicBezTo>
                <a:cubicBezTo>
                  <a:pt x="3244" y="2229"/>
                  <a:pt x="3224" y="2229"/>
                  <a:pt x="3204" y="2229"/>
                </a:cubicBezTo>
                <a:lnTo>
                  <a:pt x="3045" y="2269"/>
                </a:lnTo>
                <a:cubicBezTo>
                  <a:pt x="2965" y="2289"/>
                  <a:pt x="2885" y="2308"/>
                  <a:pt x="2806" y="2308"/>
                </a:cubicBezTo>
                <a:cubicBezTo>
                  <a:pt x="2766" y="2328"/>
                  <a:pt x="2706" y="2328"/>
                  <a:pt x="2667" y="2348"/>
                </a:cubicBezTo>
                <a:lnTo>
                  <a:pt x="2527" y="2368"/>
                </a:lnTo>
                <a:cubicBezTo>
                  <a:pt x="2488" y="2388"/>
                  <a:pt x="2468" y="2388"/>
                  <a:pt x="2448" y="2388"/>
                </a:cubicBezTo>
                <a:cubicBezTo>
                  <a:pt x="2388" y="2408"/>
                  <a:pt x="2348" y="2408"/>
                  <a:pt x="2309" y="2428"/>
                </a:cubicBezTo>
                <a:cubicBezTo>
                  <a:pt x="2229" y="2448"/>
                  <a:pt x="2169" y="2448"/>
                  <a:pt x="2110" y="2468"/>
                </a:cubicBezTo>
                <a:cubicBezTo>
                  <a:pt x="2050" y="2487"/>
                  <a:pt x="2010" y="2487"/>
                  <a:pt x="1970" y="2507"/>
                </a:cubicBezTo>
                <a:cubicBezTo>
                  <a:pt x="1950" y="2507"/>
                  <a:pt x="1911" y="2507"/>
                  <a:pt x="1891" y="2527"/>
                </a:cubicBezTo>
                <a:cubicBezTo>
                  <a:pt x="1851" y="2527"/>
                  <a:pt x="1811" y="2547"/>
                  <a:pt x="1791" y="2547"/>
                </a:cubicBezTo>
                <a:cubicBezTo>
                  <a:pt x="1752" y="2567"/>
                  <a:pt x="1712" y="2567"/>
                  <a:pt x="1652" y="2587"/>
                </a:cubicBezTo>
                <a:cubicBezTo>
                  <a:pt x="1592" y="2607"/>
                  <a:pt x="1553" y="2607"/>
                  <a:pt x="1493" y="2627"/>
                </a:cubicBezTo>
                <a:cubicBezTo>
                  <a:pt x="1453" y="2647"/>
                  <a:pt x="1413" y="2647"/>
                  <a:pt x="1374" y="2666"/>
                </a:cubicBezTo>
                <a:cubicBezTo>
                  <a:pt x="1374" y="2666"/>
                  <a:pt x="1354" y="2666"/>
                  <a:pt x="1354" y="2666"/>
                </a:cubicBezTo>
                <a:cubicBezTo>
                  <a:pt x="1294" y="2686"/>
                  <a:pt x="1254" y="2706"/>
                  <a:pt x="1214" y="2726"/>
                </a:cubicBezTo>
                <a:cubicBezTo>
                  <a:pt x="1175" y="2726"/>
                  <a:pt x="1155" y="2746"/>
                  <a:pt x="1135" y="2746"/>
                </a:cubicBezTo>
                <a:cubicBezTo>
                  <a:pt x="1055" y="2766"/>
                  <a:pt x="976" y="2806"/>
                  <a:pt x="896" y="2826"/>
                </a:cubicBezTo>
                <a:lnTo>
                  <a:pt x="896" y="2826"/>
                </a:lnTo>
                <a:lnTo>
                  <a:pt x="896" y="2826"/>
                </a:lnTo>
                <a:cubicBezTo>
                  <a:pt x="817" y="2846"/>
                  <a:pt x="757" y="2885"/>
                  <a:pt x="697" y="2905"/>
                </a:cubicBezTo>
                <a:cubicBezTo>
                  <a:pt x="677" y="2925"/>
                  <a:pt x="657" y="2925"/>
                  <a:pt x="638" y="2925"/>
                </a:cubicBezTo>
                <a:cubicBezTo>
                  <a:pt x="598" y="2945"/>
                  <a:pt x="558" y="2965"/>
                  <a:pt x="538" y="2985"/>
                </a:cubicBezTo>
                <a:cubicBezTo>
                  <a:pt x="518" y="2985"/>
                  <a:pt x="518" y="2985"/>
                  <a:pt x="518" y="2985"/>
                </a:cubicBezTo>
                <a:cubicBezTo>
                  <a:pt x="498" y="3005"/>
                  <a:pt x="478" y="3025"/>
                  <a:pt x="459" y="3025"/>
                </a:cubicBezTo>
                <a:cubicBezTo>
                  <a:pt x="419" y="3044"/>
                  <a:pt x="399" y="3064"/>
                  <a:pt x="359" y="3084"/>
                </a:cubicBezTo>
                <a:cubicBezTo>
                  <a:pt x="339" y="3084"/>
                  <a:pt x="319" y="3104"/>
                  <a:pt x="299" y="3104"/>
                </a:cubicBezTo>
                <a:cubicBezTo>
                  <a:pt x="299" y="3124"/>
                  <a:pt x="279" y="3144"/>
                  <a:pt x="260" y="3144"/>
                </a:cubicBezTo>
                <a:cubicBezTo>
                  <a:pt x="260" y="3144"/>
                  <a:pt x="240" y="3164"/>
                  <a:pt x="240" y="3164"/>
                </a:cubicBezTo>
                <a:cubicBezTo>
                  <a:pt x="220" y="3184"/>
                  <a:pt x="200" y="3184"/>
                  <a:pt x="200" y="3204"/>
                </a:cubicBezTo>
                <a:cubicBezTo>
                  <a:pt x="180" y="3223"/>
                  <a:pt x="160" y="3243"/>
                  <a:pt x="140" y="3243"/>
                </a:cubicBezTo>
                <a:cubicBezTo>
                  <a:pt x="120" y="3263"/>
                  <a:pt x="120" y="3283"/>
                  <a:pt x="100" y="3283"/>
                </a:cubicBezTo>
                <a:cubicBezTo>
                  <a:pt x="100" y="3303"/>
                  <a:pt x="81" y="3303"/>
                  <a:pt x="81" y="3323"/>
                </a:cubicBezTo>
                <a:cubicBezTo>
                  <a:pt x="81" y="3323"/>
                  <a:pt x="61" y="3323"/>
                  <a:pt x="61" y="3343"/>
                </a:cubicBezTo>
                <a:lnTo>
                  <a:pt x="41" y="3363"/>
                </a:lnTo>
                <a:cubicBezTo>
                  <a:pt x="41" y="3383"/>
                  <a:pt x="21" y="3422"/>
                  <a:pt x="21" y="3442"/>
                </a:cubicBezTo>
                <a:cubicBezTo>
                  <a:pt x="21" y="3462"/>
                  <a:pt x="1" y="3482"/>
                  <a:pt x="1" y="3482"/>
                </a:cubicBezTo>
                <a:cubicBezTo>
                  <a:pt x="1" y="3502"/>
                  <a:pt x="1" y="3502"/>
                  <a:pt x="1" y="3522"/>
                </a:cubicBezTo>
                <a:cubicBezTo>
                  <a:pt x="1" y="3542"/>
                  <a:pt x="1" y="3542"/>
                  <a:pt x="21" y="3562"/>
                </a:cubicBezTo>
                <a:cubicBezTo>
                  <a:pt x="21" y="3582"/>
                  <a:pt x="21" y="3621"/>
                  <a:pt x="41" y="3641"/>
                </a:cubicBezTo>
                <a:cubicBezTo>
                  <a:pt x="299" y="4119"/>
                  <a:pt x="558" y="4636"/>
                  <a:pt x="836" y="5133"/>
                </a:cubicBezTo>
                <a:lnTo>
                  <a:pt x="1175" y="5790"/>
                </a:lnTo>
                <a:cubicBezTo>
                  <a:pt x="1374" y="6168"/>
                  <a:pt x="1573" y="6546"/>
                  <a:pt x="1771" y="6924"/>
                </a:cubicBezTo>
                <a:lnTo>
                  <a:pt x="2527" y="8376"/>
                </a:lnTo>
                <a:cubicBezTo>
                  <a:pt x="2826" y="8913"/>
                  <a:pt x="3104" y="9470"/>
                  <a:pt x="3403" y="10027"/>
                </a:cubicBezTo>
                <a:lnTo>
                  <a:pt x="4218" y="11578"/>
                </a:lnTo>
                <a:cubicBezTo>
                  <a:pt x="4497" y="12096"/>
                  <a:pt x="4775" y="12633"/>
                  <a:pt x="5054" y="13150"/>
                </a:cubicBezTo>
                <a:lnTo>
                  <a:pt x="7282" y="17367"/>
                </a:lnTo>
                <a:cubicBezTo>
                  <a:pt x="7401" y="17586"/>
                  <a:pt x="7501" y="17805"/>
                  <a:pt x="7620" y="18024"/>
                </a:cubicBezTo>
                <a:lnTo>
                  <a:pt x="8416" y="19516"/>
                </a:lnTo>
                <a:cubicBezTo>
                  <a:pt x="8416" y="19536"/>
                  <a:pt x="8435" y="19575"/>
                  <a:pt x="8455" y="19595"/>
                </a:cubicBezTo>
                <a:lnTo>
                  <a:pt x="8495" y="19615"/>
                </a:lnTo>
                <a:cubicBezTo>
                  <a:pt x="8515" y="19635"/>
                  <a:pt x="8515" y="19655"/>
                  <a:pt x="8535" y="19675"/>
                </a:cubicBezTo>
                <a:cubicBezTo>
                  <a:pt x="8555" y="19675"/>
                  <a:pt x="8575" y="19695"/>
                  <a:pt x="8575" y="19695"/>
                </a:cubicBezTo>
                <a:cubicBezTo>
                  <a:pt x="8595" y="19715"/>
                  <a:pt x="8634" y="19734"/>
                  <a:pt x="8654" y="19754"/>
                </a:cubicBezTo>
                <a:cubicBezTo>
                  <a:pt x="8674" y="19754"/>
                  <a:pt x="8674" y="19774"/>
                  <a:pt x="8694" y="19774"/>
                </a:cubicBezTo>
                <a:lnTo>
                  <a:pt x="8774" y="19814"/>
                </a:lnTo>
                <a:lnTo>
                  <a:pt x="8833" y="19854"/>
                </a:lnTo>
                <a:cubicBezTo>
                  <a:pt x="8873" y="19874"/>
                  <a:pt x="8913" y="19874"/>
                  <a:pt x="8933" y="19894"/>
                </a:cubicBezTo>
                <a:lnTo>
                  <a:pt x="9012" y="19933"/>
                </a:lnTo>
                <a:cubicBezTo>
                  <a:pt x="9052" y="19933"/>
                  <a:pt x="9092" y="19953"/>
                  <a:pt x="9132" y="19973"/>
                </a:cubicBezTo>
                <a:cubicBezTo>
                  <a:pt x="9152" y="19973"/>
                  <a:pt x="9172" y="19993"/>
                  <a:pt x="9191" y="19993"/>
                </a:cubicBezTo>
                <a:cubicBezTo>
                  <a:pt x="9251" y="20013"/>
                  <a:pt x="9331" y="20033"/>
                  <a:pt x="9390" y="20053"/>
                </a:cubicBezTo>
                <a:cubicBezTo>
                  <a:pt x="9390" y="20053"/>
                  <a:pt x="9410" y="20073"/>
                  <a:pt x="9410" y="20073"/>
                </a:cubicBezTo>
                <a:cubicBezTo>
                  <a:pt x="9490" y="20093"/>
                  <a:pt x="9569" y="20112"/>
                  <a:pt x="9669" y="20132"/>
                </a:cubicBezTo>
                <a:cubicBezTo>
                  <a:pt x="9689" y="20152"/>
                  <a:pt x="9709" y="20152"/>
                  <a:pt x="9729" y="20152"/>
                </a:cubicBezTo>
                <a:cubicBezTo>
                  <a:pt x="9808" y="20172"/>
                  <a:pt x="9868" y="20192"/>
                  <a:pt x="9927" y="20212"/>
                </a:cubicBezTo>
                <a:cubicBezTo>
                  <a:pt x="9967" y="20212"/>
                  <a:pt x="10007" y="20232"/>
                  <a:pt x="10027" y="20232"/>
                </a:cubicBezTo>
                <a:cubicBezTo>
                  <a:pt x="10087" y="20252"/>
                  <a:pt x="10146" y="20272"/>
                  <a:pt x="10226" y="20272"/>
                </a:cubicBezTo>
                <a:cubicBezTo>
                  <a:pt x="10266" y="20291"/>
                  <a:pt x="10305" y="20291"/>
                  <a:pt x="10345" y="20311"/>
                </a:cubicBezTo>
                <a:cubicBezTo>
                  <a:pt x="10405" y="20331"/>
                  <a:pt x="10465" y="20331"/>
                  <a:pt x="10544" y="20351"/>
                </a:cubicBezTo>
                <a:cubicBezTo>
                  <a:pt x="10584" y="20351"/>
                  <a:pt x="10624" y="20371"/>
                  <a:pt x="10663" y="20371"/>
                </a:cubicBezTo>
                <a:cubicBezTo>
                  <a:pt x="10743" y="20391"/>
                  <a:pt x="10803" y="20411"/>
                  <a:pt x="10882" y="20411"/>
                </a:cubicBezTo>
                <a:cubicBezTo>
                  <a:pt x="10922" y="20431"/>
                  <a:pt x="10962" y="20431"/>
                  <a:pt x="11022" y="20451"/>
                </a:cubicBezTo>
                <a:cubicBezTo>
                  <a:pt x="11101" y="20470"/>
                  <a:pt x="11181" y="20470"/>
                  <a:pt x="11260" y="20490"/>
                </a:cubicBezTo>
                <a:cubicBezTo>
                  <a:pt x="11300" y="20490"/>
                  <a:pt x="11340" y="20510"/>
                  <a:pt x="11380" y="20510"/>
                </a:cubicBezTo>
                <a:cubicBezTo>
                  <a:pt x="11479" y="20530"/>
                  <a:pt x="11579" y="20550"/>
                  <a:pt x="11678" y="20570"/>
                </a:cubicBezTo>
                <a:cubicBezTo>
                  <a:pt x="11718" y="20570"/>
                  <a:pt x="11738" y="20570"/>
                  <a:pt x="11777" y="20590"/>
                </a:cubicBezTo>
                <a:cubicBezTo>
                  <a:pt x="11917" y="20610"/>
                  <a:pt x="12036" y="20630"/>
                  <a:pt x="12195" y="20650"/>
                </a:cubicBezTo>
                <a:cubicBezTo>
                  <a:pt x="12215" y="20650"/>
                  <a:pt x="12255" y="20650"/>
                  <a:pt x="12295" y="20669"/>
                </a:cubicBezTo>
                <a:cubicBezTo>
                  <a:pt x="12394" y="20669"/>
                  <a:pt x="12513" y="20689"/>
                  <a:pt x="12613" y="20709"/>
                </a:cubicBezTo>
                <a:cubicBezTo>
                  <a:pt x="12673" y="20709"/>
                  <a:pt x="12732" y="20729"/>
                  <a:pt x="12772" y="20729"/>
                </a:cubicBezTo>
                <a:cubicBezTo>
                  <a:pt x="12872" y="20749"/>
                  <a:pt x="12971" y="20769"/>
                  <a:pt x="13070" y="20769"/>
                </a:cubicBezTo>
                <a:cubicBezTo>
                  <a:pt x="13130" y="20789"/>
                  <a:pt x="13190" y="20789"/>
                  <a:pt x="13269" y="20809"/>
                </a:cubicBezTo>
                <a:cubicBezTo>
                  <a:pt x="13349" y="20809"/>
                  <a:pt x="13448" y="20829"/>
                  <a:pt x="13548" y="20848"/>
                </a:cubicBezTo>
                <a:cubicBezTo>
                  <a:pt x="13627" y="20848"/>
                  <a:pt x="13687" y="20848"/>
                  <a:pt x="13747" y="20868"/>
                </a:cubicBezTo>
                <a:cubicBezTo>
                  <a:pt x="13846" y="20868"/>
                  <a:pt x="13946" y="20888"/>
                  <a:pt x="14065" y="20908"/>
                </a:cubicBezTo>
                <a:cubicBezTo>
                  <a:pt x="14125" y="20908"/>
                  <a:pt x="14184" y="20908"/>
                  <a:pt x="14264" y="20928"/>
                </a:cubicBezTo>
                <a:cubicBezTo>
                  <a:pt x="14364" y="20948"/>
                  <a:pt x="14483" y="20948"/>
                  <a:pt x="14582" y="20968"/>
                </a:cubicBezTo>
                <a:cubicBezTo>
                  <a:pt x="14662" y="20968"/>
                  <a:pt x="14722" y="20988"/>
                  <a:pt x="14781" y="20988"/>
                </a:cubicBezTo>
                <a:cubicBezTo>
                  <a:pt x="14921" y="21008"/>
                  <a:pt x="15040" y="21027"/>
                  <a:pt x="15179" y="21027"/>
                </a:cubicBezTo>
                <a:cubicBezTo>
                  <a:pt x="15219" y="21027"/>
                  <a:pt x="15279" y="21047"/>
                  <a:pt x="15318" y="21047"/>
                </a:cubicBezTo>
                <a:cubicBezTo>
                  <a:pt x="15517" y="21067"/>
                  <a:pt x="15696" y="21087"/>
                  <a:pt x="15895" y="21107"/>
                </a:cubicBezTo>
                <a:lnTo>
                  <a:pt x="15975" y="21107"/>
                </a:lnTo>
                <a:cubicBezTo>
                  <a:pt x="16134" y="21127"/>
                  <a:pt x="16313" y="21147"/>
                  <a:pt x="16472" y="21167"/>
                </a:cubicBezTo>
                <a:cubicBezTo>
                  <a:pt x="16532" y="21167"/>
                  <a:pt x="16611" y="21187"/>
                  <a:pt x="16671" y="21187"/>
                </a:cubicBezTo>
                <a:cubicBezTo>
                  <a:pt x="16810" y="21206"/>
                  <a:pt x="16950" y="21206"/>
                  <a:pt x="17069" y="21226"/>
                </a:cubicBezTo>
                <a:cubicBezTo>
                  <a:pt x="17148" y="21226"/>
                  <a:pt x="17228" y="21246"/>
                  <a:pt x="17308" y="21246"/>
                </a:cubicBezTo>
                <a:cubicBezTo>
                  <a:pt x="17427" y="21246"/>
                  <a:pt x="17566" y="21266"/>
                  <a:pt x="17705" y="21286"/>
                </a:cubicBezTo>
                <a:cubicBezTo>
                  <a:pt x="17785" y="21286"/>
                  <a:pt x="17865" y="21286"/>
                  <a:pt x="17944" y="21306"/>
                </a:cubicBezTo>
                <a:cubicBezTo>
                  <a:pt x="18083" y="21306"/>
                  <a:pt x="18203" y="21326"/>
                  <a:pt x="18342" y="21326"/>
                </a:cubicBezTo>
                <a:cubicBezTo>
                  <a:pt x="18422" y="21346"/>
                  <a:pt x="18521" y="21346"/>
                  <a:pt x="18601" y="21346"/>
                </a:cubicBezTo>
                <a:cubicBezTo>
                  <a:pt x="18740" y="21366"/>
                  <a:pt x="18879" y="21366"/>
                  <a:pt x="19018" y="21386"/>
                </a:cubicBezTo>
                <a:cubicBezTo>
                  <a:pt x="19098" y="21386"/>
                  <a:pt x="19178" y="21405"/>
                  <a:pt x="19257" y="21405"/>
                </a:cubicBezTo>
                <a:cubicBezTo>
                  <a:pt x="19416" y="21425"/>
                  <a:pt x="19575" y="21425"/>
                  <a:pt x="19754" y="21445"/>
                </a:cubicBezTo>
                <a:lnTo>
                  <a:pt x="19933" y="21465"/>
                </a:lnTo>
                <a:cubicBezTo>
                  <a:pt x="20411" y="21485"/>
                  <a:pt x="20868" y="21525"/>
                  <a:pt x="21366" y="21565"/>
                </a:cubicBezTo>
                <a:cubicBezTo>
                  <a:pt x="21425" y="21565"/>
                  <a:pt x="21505" y="21565"/>
                  <a:pt x="21565" y="21565"/>
                </a:cubicBezTo>
                <a:cubicBezTo>
                  <a:pt x="21744" y="21584"/>
                  <a:pt x="21903" y="21584"/>
                  <a:pt x="22082" y="21604"/>
                </a:cubicBezTo>
                <a:cubicBezTo>
                  <a:pt x="22181" y="21604"/>
                  <a:pt x="22261" y="21604"/>
                  <a:pt x="22360" y="21624"/>
                </a:cubicBezTo>
                <a:cubicBezTo>
                  <a:pt x="22520" y="21624"/>
                  <a:pt x="22679" y="21644"/>
                  <a:pt x="22838" y="21644"/>
                </a:cubicBezTo>
                <a:cubicBezTo>
                  <a:pt x="22878" y="21644"/>
                  <a:pt x="22917" y="21664"/>
                  <a:pt x="22957" y="21664"/>
                </a:cubicBezTo>
                <a:cubicBezTo>
                  <a:pt x="23017" y="21664"/>
                  <a:pt x="23057" y="21664"/>
                  <a:pt x="23116" y="21664"/>
                </a:cubicBezTo>
                <a:cubicBezTo>
                  <a:pt x="23295" y="21684"/>
                  <a:pt x="23494" y="21684"/>
                  <a:pt x="23693" y="21704"/>
                </a:cubicBezTo>
                <a:cubicBezTo>
                  <a:pt x="23773" y="21704"/>
                  <a:pt x="23852" y="21704"/>
                  <a:pt x="23932" y="21724"/>
                </a:cubicBezTo>
                <a:cubicBezTo>
                  <a:pt x="24171" y="21724"/>
                  <a:pt x="24409" y="21744"/>
                  <a:pt x="24648" y="21744"/>
                </a:cubicBezTo>
                <a:lnTo>
                  <a:pt x="24767" y="21763"/>
                </a:lnTo>
                <a:cubicBezTo>
                  <a:pt x="25066" y="21783"/>
                  <a:pt x="25344" y="21783"/>
                  <a:pt x="25623" y="21803"/>
                </a:cubicBezTo>
                <a:cubicBezTo>
                  <a:pt x="25702" y="21803"/>
                  <a:pt x="25762" y="21803"/>
                  <a:pt x="25842" y="21823"/>
                </a:cubicBezTo>
                <a:cubicBezTo>
                  <a:pt x="26060" y="21823"/>
                  <a:pt x="26279" y="21843"/>
                  <a:pt x="26498" y="21843"/>
                </a:cubicBezTo>
                <a:cubicBezTo>
                  <a:pt x="26538" y="21843"/>
                  <a:pt x="26578" y="21843"/>
                  <a:pt x="26617" y="21843"/>
                </a:cubicBezTo>
                <a:cubicBezTo>
                  <a:pt x="26697" y="21863"/>
                  <a:pt x="26777" y="21863"/>
                  <a:pt x="26856" y="21863"/>
                </a:cubicBezTo>
                <a:cubicBezTo>
                  <a:pt x="26975" y="21863"/>
                  <a:pt x="27095" y="21883"/>
                  <a:pt x="27234" y="21883"/>
                </a:cubicBezTo>
                <a:cubicBezTo>
                  <a:pt x="27373" y="21883"/>
                  <a:pt x="27493" y="21883"/>
                  <a:pt x="27632" y="21903"/>
                </a:cubicBezTo>
                <a:cubicBezTo>
                  <a:pt x="27751" y="21903"/>
                  <a:pt x="27871" y="21903"/>
                  <a:pt x="28010" y="21903"/>
                </a:cubicBezTo>
                <a:cubicBezTo>
                  <a:pt x="28149" y="21923"/>
                  <a:pt x="28288" y="21923"/>
                  <a:pt x="28428" y="21923"/>
                </a:cubicBezTo>
                <a:cubicBezTo>
                  <a:pt x="28547" y="21943"/>
                  <a:pt x="28666" y="21943"/>
                  <a:pt x="28786" y="21943"/>
                </a:cubicBezTo>
                <a:cubicBezTo>
                  <a:pt x="28945" y="21943"/>
                  <a:pt x="29084" y="21962"/>
                  <a:pt x="29223" y="21962"/>
                </a:cubicBezTo>
                <a:cubicBezTo>
                  <a:pt x="29343" y="21962"/>
                  <a:pt x="29462" y="21962"/>
                  <a:pt x="29581" y="21982"/>
                </a:cubicBezTo>
                <a:cubicBezTo>
                  <a:pt x="29641" y="21982"/>
                  <a:pt x="29701" y="21982"/>
                  <a:pt x="29760" y="21982"/>
                </a:cubicBezTo>
                <a:cubicBezTo>
                  <a:pt x="29800" y="21982"/>
                  <a:pt x="29840" y="21982"/>
                  <a:pt x="29900" y="21982"/>
                </a:cubicBezTo>
                <a:cubicBezTo>
                  <a:pt x="30317" y="22002"/>
                  <a:pt x="30735" y="22022"/>
                  <a:pt x="31173" y="22042"/>
                </a:cubicBezTo>
                <a:cubicBezTo>
                  <a:pt x="31233" y="22042"/>
                  <a:pt x="31272" y="22042"/>
                  <a:pt x="31332" y="22042"/>
                </a:cubicBezTo>
                <a:cubicBezTo>
                  <a:pt x="31790" y="22062"/>
                  <a:pt x="32227" y="22062"/>
                  <a:pt x="32685" y="22082"/>
                </a:cubicBezTo>
                <a:lnTo>
                  <a:pt x="32724" y="22082"/>
                </a:lnTo>
                <a:lnTo>
                  <a:pt x="32744" y="22082"/>
                </a:lnTo>
                <a:cubicBezTo>
                  <a:pt x="33162" y="22102"/>
                  <a:pt x="33580" y="22102"/>
                  <a:pt x="34017" y="22122"/>
                </a:cubicBezTo>
                <a:lnTo>
                  <a:pt x="34296" y="22122"/>
                </a:lnTo>
                <a:cubicBezTo>
                  <a:pt x="34694" y="22141"/>
                  <a:pt x="35112" y="22141"/>
                  <a:pt x="35529" y="22161"/>
                </a:cubicBezTo>
                <a:cubicBezTo>
                  <a:pt x="35569" y="22161"/>
                  <a:pt x="35609" y="22161"/>
                  <a:pt x="35649" y="22161"/>
                </a:cubicBezTo>
                <a:cubicBezTo>
                  <a:pt x="35688" y="22161"/>
                  <a:pt x="35748" y="22161"/>
                  <a:pt x="35808" y="22161"/>
                </a:cubicBezTo>
                <a:cubicBezTo>
                  <a:pt x="36226" y="22161"/>
                  <a:pt x="36623" y="22181"/>
                  <a:pt x="37041" y="22181"/>
                </a:cubicBezTo>
                <a:cubicBezTo>
                  <a:pt x="37061" y="22181"/>
                  <a:pt x="37081" y="22181"/>
                  <a:pt x="37121" y="22181"/>
                </a:cubicBezTo>
                <a:cubicBezTo>
                  <a:pt x="37558" y="22201"/>
                  <a:pt x="37976" y="22201"/>
                  <a:pt x="38414" y="22221"/>
                </a:cubicBezTo>
                <a:cubicBezTo>
                  <a:pt x="38473" y="22221"/>
                  <a:pt x="38533" y="22221"/>
                  <a:pt x="38593" y="22221"/>
                </a:cubicBezTo>
                <a:cubicBezTo>
                  <a:pt x="38633" y="22221"/>
                  <a:pt x="38672" y="22221"/>
                  <a:pt x="38712" y="22221"/>
                </a:cubicBezTo>
                <a:cubicBezTo>
                  <a:pt x="39130" y="22221"/>
                  <a:pt x="39568" y="22241"/>
                  <a:pt x="40005" y="22241"/>
                </a:cubicBezTo>
                <a:cubicBezTo>
                  <a:pt x="40105" y="22241"/>
                  <a:pt x="40184" y="22241"/>
                  <a:pt x="40264" y="22241"/>
                </a:cubicBezTo>
                <a:cubicBezTo>
                  <a:pt x="40701" y="22241"/>
                  <a:pt x="41139" y="22241"/>
                  <a:pt x="41577" y="22261"/>
                </a:cubicBezTo>
                <a:lnTo>
                  <a:pt x="41656" y="22261"/>
                </a:lnTo>
                <a:lnTo>
                  <a:pt x="41676" y="22261"/>
                </a:lnTo>
                <a:cubicBezTo>
                  <a:pt x="42154" y="22261"/>
                  <a:pt x="42631" y="22261"/>
                  <a:pt x="43128" y="22261"/>
                </a:cubicBezTo>
                <a:cubicBezTo>
                  <a:pt x="43208" y="22261"/>
                  <a:pt x="43307" y="22261"/>
                  <a:pt x="43387" y="22261"/>
                </a:cubicBezTo>
                <a:cubicBezTo>
                  <a:pt x="43864" y="22281"/>
                  <a:pt x="44342" y="22281"/>
                  <a:pt x="44799" y="22281"/>
                </a:cubicBezTo>
                <a:lnTo>
                  <a:pt x="44939" y="22281"/>
                </a:lnTo>
                <a:lnTo>
                  <a:pt x="45137" y="22281"/>
                </a:lnTo>
                <a:cubicBezTo>
                  <a:pt x="45575" y="22281"/>
                  <a:pt x="46033" y="22281"/>
                  <a:pt x="46470" y="22281"/>
                </a:cubicBezTo>
                <a:cubicBezTo>
                  <a:pt x="47186" y="22281"/>
                  <a:pt x="47883" y="22281"/>
                  <a:pt x="48579" y="22281"/>
                </a:cubicBezTo>
                <a:lnTo>
                  <a:pt x="48639" y="22281"/>
                </a:lnTo>
                <a:lnTo>
                  <a:pt x="48738" y="22281"/>
                </a:lnTo>
                <a:cubicBezTo>
                  <a:pt x="49395" y="22281"/>
                  <a:pt x="50031" y="22281"/>
                  <a:pt x="50688" y="22261"/>
                </a:cubicBezTo>
                <a:cubicBezTo>
                  <a:pt x="50767" y="22261"/>
                  <a:pt x="50847" y="22261"/>
                  <a:pt x="50926" y="22261"/>
                </a:cubicBezTo>
                <a:cubicBezTo>
                  <a:pt x="51563" y="22261"/>
                  <a:pt x="52199" y="22261"/>
                  <a:pt x="52836" y="22241"/>
                </a:cubicBezTo>
                <a:lnTo>
                  <a:pt x="52935" y="22241"/>
                </a:lnTo>
                <a:cubicBezTo>
                  <a:pt x="52975" y="22241"/>
                  <a:pt x="53015" y="22241"/>
                  <a:pt x="53035" y="22241"/>
                </a:cubicBezTo>
                <a:cubicBezTo>
                  <a:pt x="53572" y="22241"/>
                  <a:pt x="54089" y="22241"/>
                  <a:pt x="54606" y="22221"/>
                </a:cubicBezTo>
                <a:cubicBezTo>
                  <a:pt x="54686" y="22221"/>
                  <a:pt x="54766" y="22221"/>
                  <a:pt x="54845" y="22221"/>
                </a:cubicBezTo>
                <a:cubicBezTo>
                  <a:pt x="55362" y="22221"/>
                  <a:pt x="55880" y="22201"/>
                  <a:pt x="56377" y="22201"/>
                </a:cubicBezTo>
                <a:cubicBezTo>
                  <a:pt x="56456" y="22201"/>
                  <a:pt x="56536" y="22201"/>
                  <a:pt x="56616" y="22201"/>
                </a:cubicBezTo>
                <a:cubicBezTo>
                  <a:pt x="57133" y="22181"/>
                  <a:pt x="57630" y="22181"/>
                  <a:pt x="58127" y="22161"/>
                </a:cubicBezTo>
                <a:cubicBezTo>
                  <a:pt x="58207" y="22161"/>
                  <a:pt x="58287" y="22161"/>
                  <a:pt x="58346" y="22161"/>
                </a:cubicBezTo>
                <a:cubicBezTo>
                  <a:pt x="58863" y="22141"/>
                  <a:pt x="59361" y="22141"/>
                  <a:pt x="59858" y="22122"/>
                </a:cubicBezTo>
                <a:cubicBezTo>
                  <a:pt x="59878" y="22122"/>
                  <a:pt x="59898" y="22122"/>
                  <a:pt x="59918" y="22122"/>
                </a:cubicBezTo>
                <a:cubicBezTo>
                  <a:pt x="60017" y="22122"/>
                  <a:pt x="60097" y="22122"/>
                  <a:pt x="60176" y="22122"/>
                </a:cubicBezTo>
                <a:cubicBezTo>
                  <a:pt x="60375" y="22102"/>
                  <a:pt x="60574" y="22102"/>
                  <a:pt x="60753" y="22102"/>
                </a:cubicBezTo>
                <a:cubicBezTo>
                  <a:pt x="60893" y="22102"/>
                  <a:pt x="61012" y="22082"/>
                  <a:pt x="61151" y="22082"/>
                </a:cubicBezTo>
                <a:cubicBezTo>
                  <a:pt x="61330" y="22082"/>
                  <a:pt x="61509" y="22082"/>
                  <a:pt x="61708" y="22062"/>
                </a:cubicBezTo>
                <a:cubicBezTo>
                  <a:pt x="61827" y="22062"/>
                  <a:pt x="61947" y="22062"/>
                  <a:pt x="62086" y="22062"/>
                </a:cubicBezTo>
                <a:cubicBezTo>
                  <a:pt x="62265" y="22062"/>
                  <a:pt x="62444" y="22042"/>
                  <a:pt x="62643" y="22042"/>
                </a:cubicBezTo>
                <a:cubicBezTo>
                  <a:pt x="62762" y="22042"/>
                  <a:pt x="62882" y="22042"/>
                  <a:pt x="63001" y="22022"/>
                </a:cubicBezTo>
                <a:cubicBezTo>
                  <a:pt x="63200" y="22022"/>
                  <a:pt x="63379" y="22022"/>
                  <a:pt x="63578" y="22002"/>
                </a:cubicBezTo>
                <a:cubicBezTo>
                  <a:pt x="63697" y="22002"/>
                  <a:pt x="63797" y="22002"/>
                  <a:pt x="63916" y="22002"/>
                </a:cubicBezTo>
                <a:cubicBezTo>
                  <a:pt x="64155" y="21982"/>
                  <a:pt x="64374" y="21982"/>
                  <a:pt x="64612" y="21962"/>
                </a:cubicBezTo>
                <a:cubicBezTo>
                  <a:pt x="64672" y="21962"/>
                  <a:pt x="64732" y="21962"/>
                  <a:pt x="64791" y="21962"/>
                </a:cubicBezTo>
                <a:cubicBezTo>
                  <a:pt x="65090" y="21962"/>
                  <a:pt x="65388" y="21943"/>
                  <a:pt x="65667" y="21923"/>
                </a:cubicBezTo>
                <a:cubicBezTo>
                  <a:pt x="65746" y="21923"/>
                  <a:pt x="65826" y="21923"/>
                  <a:pt x="65905" y="21923"/>
                </a:cubicBezTo>
                <a:cubicBezTo>
                  <a:pt x="66124" y="21903"/>
                  <a:pt x="66323" y="21903"/>
                  <a:pt x="66542" y="21883"/>
                </a:cubicBezTo>
                <a:cubicBezTo>
                  <a:pt x="66641" y="21883"/>
                  <a:pt x="66741" y="21883"/>
                  <a:pt x="66840" y="21883"/>
                </a:cubicBezTo>
                <a:cubicBezTo>
                  <a:pt x="67039" y="21863"/>
                  <a:pt x="67218" y="21863"/>
                  <a:pt x="67397" y="21863"/>
                </a:cubicBezTo>
                <a:cubicBezTo>
                  <a:pt x="67437" y="21843"/>
                  <a:pt x="67477" y="21843"/>
                  <a:pt x="67517" y="21843"/>
                </a:cubicBezTo>
                <a:cubicBezTo>
                  <a:pt x="67596" y="21843"/>
                  <a:pt x="67676" y="21843"/>
                  <a:pt x="67755" y="21843"/>
                </a:cubicBezTo>
                <a:cubicBezTo>
                  <a:pt x="67895" y="21823"/>
                  <a:pt x="68014" y="21823"/>
                  <a:pt x="68153" y="21823"/>
                </a:cubicBezTo>
                <a:cubicBezTo>
                  <a:pt x="68273" y="21823"/>
                  <a:pt x="68392" y="21803"/>
                  <a:pt x="68511" y="21803"/>
                </a:cubicBezTo>
                <a:cubicBezTo>
                  <a:pt x="68651" y="21803"/>
                  <a:pt x="68790" y="21783"/>
                  <a:pt x="68909" y="21783"/>
                </a:cubicBezTo>
                <a:cubicBezTo>
                  <a:pt x="69029" y="21783"/>
                  <a:pt x="69148" y="21763"/>
                  <a:pt x="69267" y="21763"/>
                </a:cubicBezTo>
                <a:cubicBezTo>
                  <a:pt x="69407" y="21763"/>
                  <a:pt x="69526" y="21744"/>
                  <a:pt x="69665" y="21744"/>
                </a:cubicBezTo>
                <a:cubicBezTo>
                  <a:pt x="69785" y="21744"/>
                  <a:pt x="69884" y="21724"/>
                  <a:pt x="70003" y="21724"/>
                </a:cubicBezTo>
                <a:cubicBezTo>
                  <a:pt x="70143" y="21724"/>
                  <a:pt x="70262" y="21704"/>
                  <a:pt x="70401" y="21704"/>
                </a:cubicBezTo>
                <a:cubicBezTo>
                  <a:pt x="70501" y="21704"/>
                  <a:pt x="70620" y="21684"/>
                  <a:pt x="70739" y="21684"/>
                </a:cubicBezTo>
                <a:cubicBezTo>
                  <a:pt x="70859" y="21684"/>
                  <a:pt x="70998" y="21664"/>
                  <a:pt x="71117" y="21664"/>
                </a:cubicBezTo>
                <a:cubicBezTo>
                  <a:pt x="71217" y="21664"/>
                  <a:pt x="71336" y="21644"/>
                  <a:pt x="71456" y="21644"/>
                </a:cubicBezTo>
                <a:cubicBezTo>
                  <a:pt x="71575" y="21644"/>
                  <a:pt x="71694" y="21624"/>
                  <a:pt x="71814" y="21624"/>
                </a:cubicBezTo>
                <a:cubicBezTo>
                  <a:pt x="71933" y="21624"/>
                  <a:pt x="72052" y="21604"/>
                  <a:pt x="72152" y="21604"/>
                </a:cubicBezTo>
                <a:lnTo>
                  <a:pt x="72510" y="21584"/>
                </a:lnTo>
                <a:cubicBezTo>
                  <a:pt x="72629" y="21565"/>
                  <a:pt x="72729" y="21565"/>
                  <a:pt x="72828" y="21565"/>
                </a:cubicBezTo>
                <a:cubicBezTo>
                  <a:pt x="72947" y="21545"/>
                  <a:pt x="73067" y="21545"/>
                  <a:pt x="73206" y="21545"/>
                </a:cubicBezTo>
                <a:cubicBezTo>
                  <a:pt x="73206" y="21545"/>
                  <a:pt x="73226" y="21525"/>
                  <a:pt x="73246" y="21525"/>
                </a:cubicBezTo>
                <a:cubicBezTo>
                  <a:pt x="73286" y="21525"/>
                  <a:pt x="73345" y="21525"/>
                  <a:pt x="73385" y="21525"/>
                </a:cubicBezTo>
                <a:cubicBezTo>
                  <a:pt x="73584" y="21505"/>
                  <a:pt x="73763" y="21505"/>
                  <a:pt x="73962" y="21485"/>
                </a:cubicBezTo>
                <a:cubicBezTo>
                  <a:pt x="74042" y="21485"/>
                  <a:pt x="74121" y="21465"/>
                  <a:pt x="74201" y="21465"/>
                </a:cubicBezTo>
                <a:cubicBezTo>
                  <a:pt x="74380" y="21445"/>
                  <a:pt x="74539" y="21445"/>
                  <a:pt x="74718" y="21425"/>
                </a:cubicBezTo>
                <a:cubicBezTo>
                  <a:pt x="74797" y="21425"/>
                  <a:pt x="74877" y="21425"/>
                  <a:pt x="74957" y="21405"/>
                </a:cubicBezTo>
                <a:cubicBezTo>
                  <a:pt x="75136" y="21405"/>
                  <a:pt x="75315" y="21386"/>
                  <a:pt x="75474" y="21366"/>
                </a:cubicBezTo>
                <a:lnTo>
                  <a:pt x="75673" y="21346"/>
                </a:lnTo>
                <a:cubicBezTo>
                  <a:pt x="75911" y="21326"/>
                  <a:pt x="76130" y="21326"/>
                  <a:pt x="76369" y="21306"/>
                </a:cubicBezTo>
                <a:lnTo>
                  <a:pt x="76369" y="21306"/>
                </a:lnTo>
                <a:lnTo>
                  <a:pt x="76628" y="21266"/>
                </a:lnTo>
                <a:cubicBezTo>
                  <a:pt x="76747" y="21266"/>
                  <a:pt x="76846" y="21266"/>
                  <a:pt x="76946" y="21246"/>
                </a:cubicBezTo>
                <a:cubicBezTo>
                  <a:pt x="77543" y="21187"/>
                  <a:pt x="78100" y="21147"/>
                  <a:pt x="78637" y="21087"/>
                </a:cubicBezTo>
                <a:cubicBezTo>
                  <a:pt x="78796" y="21067"/>
                  <a:pt x="78975" y="21047"/>
                  <a:pt x="79134" y="21027"/>
                </a:cubicBezTo>
                <a:cubicBezTo>
                  <a:pt x="79194" y="21027"/>
                  <a:pt x="79234" y="21027"/>
                  <a:pt x="79293" y="21027"/>
                </a:cubicBezTo>
                <a:lnTo>
                  <a:pt x="79631" y="20988"/>
                </a:lnTo>
                <a:cubicBezTo>
                  <a:pt x="79691" y="20968"/>
                  <a:pt x="79751" y="20968"/>
                  <a:pt x="79810" y="20968"/>
                </a:cubicBezTo>
                <a:cubicBezTo>
                  <a:pt x="79910" y="20948"/>
                  <a:pt x="80009" y="20948"/>
                  <a:pt x="80109" y="20928"/>
                </a:cubicBezTo>
                <a:cubicBezTo>
                  <a:pt x="80169" y="20928"/>
                  <a:pt x="80228" y="20908"/>
                  <a:pt x="80268" y="20908"/>
                </a:cubicBezTo>
                <a:cubicBezTo>
                  <a:pt x="80328" y="20908"/>
                  <a:pt x="80387" y="20888"/>
                  <a:pt x="80447" y="20888"/>
                </a:cubicBezTo>
                <a:cubicBezTo>
                  <a:pt x="80487" y="20888"/>
                  <a:pt x="80527" y="20868"/>
                  <a:pt x="80586" y="20868"/>
                </a:cubicBezTo>
                <a:cubicBezTo>
                  <a:pt x="80626" y="20868"/>
                  <a:pt x="80666" y="20848"/>
                  <a:pt x="80726" y="20848"/>
                </a:cubicBezTo>
                <a:cubicBezTo>
                  <a:pt x="80825" y="20848"/>
                  <a:pt x="80924" y="20829"/>
                  <a:pt x="81024" y="20809"/>
                </a:cubicBezTo>
                <a:cubicBezTo>
                  <a:pt x="81064" y="20809"/>
                  <a:pt x="81103" y="20809"/>
                  <a:pt x="81163" y="20789"/>
                </a:cubicBezTo>
                <a:cubicBezTo>
                  <a:pt x="81263" y="20789"/>
                  <a:pt x="81362" y="20769"/>
                  <a:pt x="81481" y="20749"/>
                </a:cubicBezTo>
                <a:cubicBezTo>
                  <a:pt x="81501" y="20749"/>
                  <a:pt x="81541" y="20749"/>
                  <a:pt x="81561" y="20749"/>
                </a:cubicBezTo>
                <a:cubicBezTo>
                  <a:pt x="81680" y="20729"/>
                  <a:pt x="81820" y="20709"/>
                  <a:pt x="81939" y="20689"/>
                </a:cubicBezTo>
                <a:cubicBezTo>
                  <a:pt x="81939" y="20689"/>
                  <a:pt x="81959" y="20689"/>
                  <a:pt x="81959" y="20689"/>
                </a:cubicBezTo>
                <a:cubicBezTo>
                  <a:pt x="81979" y="20669"/>
                  <a:pt x="81999" y="20669"/>
                  <a:pt x="82038" y="20669"/>
                </a:cubicBezTo>
                <a:cubicBezTo>
                  <a:pt x="82138" y="20650"/>
                  <a:pt x="82237" y="20650"/>
                  <a:pt x="82317" y="20630"/>
                </a:cubicBezTo>
                <a:cubicBezTo>
                  <a:pt x="82377" y="20610"/>
                  <a:pt x="82416" y="20610"/>
                  <a:pt x="82456" y="20610"/>
                </a:cubicBezTo>
                <a:cubicBezTo>
                  <a:pt x="82536" y="20590"/>
                  <a:pt x="82615" y="20590"/>
                  <a:pt x="82675" y="20570"/>
                </a:cubicBezTo>
                <a:cubicBezTo>
                  <a:pt x="82715" y="20570"/>
                  <a:pt x="82774" y="20550"/>
                  <a:pt x="82814" y="20550"/>
                </a:cubicBezTo>
                <a:cubicBezTo>
                  <a:pt x="82894" y="20530"/>
                  <a:pt x="82953" y="20510"/>
                  <a:pt x="83033" y="20510"/>
                </a:cubicBezTo>
                <a:cubicBezTo>
                  <a:pt x="83073" y="20490"/>
                  <a:pt x="83113" y="20490"/>
                  <a:pt x="83152" y="20490"/>
                </a:cubicBezTo>
                <a:lnTo>
                  <a:pt x="83172" y="20470"/>
                </a:lnTo>
                <a:cubicBezTo>
                  <a:pt x="83272" y="20470"/>
                  <a:pt x="83351" y="20451"/>
                  <a:pt x="83451" y="20431"/>
                </a:cubicBezTo>
                <a:cubicBezTo>
                  <a:pt x="83451" y="20431"/>
                  <a:pt x="83451" y="20431"/>
                  <a:pt x="83451" y="20431"/>
                </a:cubicBezTo>
                <a:cubicBezTo>
                  <a:pt x="83550" y="20411"/>
                  <a:pt x="83650" y="20391"/>
                  <a:pt x="83749" y="20371"/>
                </a:cubicBezTo>
                <a:cubicBezTo>
                  <a:pt x="83789" y="20371"/>
                  <a:pt x="83809" y="20351"/>
                  <a:pt x="83829" y="20351"/>
                </a:cubicBezTo>
                <a:cubicBezTo>
                  <a:pt x="83908" y="20331"/>
                  <a:pt x="83968" y="20331"/>
                  <a:pt x="84028" y="20311"/>
                </a:cubicBezTo>
                <a:cubicBezTo>
                  <a:pt x="84067" y="20291"/>
                  <a:pt x="84107" y="20291"/>
                  <a:pt x="84127" y="20291"/>
                </a:cubicBezTo>
                <a:cubicBezTo>
                  <a:pt x="84167" y="20272"/>
                  <a:pt x="84187" y="20272"/>
                  <a:pt x="84207" y="20272"/>
                </a:cubicBezTo>
                <a:cubicBezTo>
                  <a:pt x="84247" y="20252"/>
                  <a:pt x="84266" y="20252"/>
                  <a:pt x="84286" y="20252"/>
                </a:cubicBezTo>
                <a:cubicBezTo>
                  <a:pt x="84326" y="20232"/>
                  <a:pt x="84366" y="20232"/>
                  <a:pt x="84386" y="20212"/>
                </a:cubicBezTo>
                <a:cubicBezTo>
                  <a:pt x="84445" y="20212"/>
                  <a:pt x="84505" y="20192"/>
                  <a:pt x="84545" y="20172"/>
                </a:cubicBezTo>
                <a:cubicBezTo>
                  <a:pt x="84585" y="20172"/>
                  <a:pt x="84605" y="20172"/>
                  <a:pt x="84624" y="20152"/>
                </a:cubicBezTo>
                <a:cubicBezTo>
                  <a:pt x="84684" y="20132"/>
                  <a:pt x="84744" y="20132"/>
                  <a:pt x="84804" y="20112"/>
                </a:cubicBezTo>
                <a:cubicBezTo>
                  <a:pt x="84823" y="20112"/>
                  <a:pt x="84843" y="20093"/>
                  <a:pt x="84843" y="20093"/>
                </a:cubicBezTo>
                <a:cubicBezTo>
                  <a:pt x="84923" y="20073"/>
                  <a:pt x="84983" y="20053"/>
                  <a:pt x="85042" y="20033"/>
                </a:cubicBezTo>
                <a:cubicBezTo>
                  <a:pt x="85042" y="20033"/>
                  <a:pt x="85042" y="20033"/>
                  <a:pt x="85042" y="20033"/>
                </a:cubicBezTo>
                <a:cubicBezTo>
                  <a:pt x="85082" y="20013"/>
                  <a:pt x="85102" y="20013"/>
                  <a:pt x="85122" y="20013"/>
                </a:cubicBezTo>
                <a:cubicBezTo>
                  <a:pt x="85162" y="19993"/>
                  <a:pt x="85201" y="19973"/>
                  <a:pt x="85241" y="19953"/>
                </a:cubicBezTo>
                <a:cubicBezTo>
                  <a:pt x="85261" y="19953"/>
                  <a:pt x="85281" y="19953"/>
                  <a:pt x="85301" y="19933"/>
                </a:cubicBezTo>
                <a:cubicBezTo>
                  <a:pt x="85341" y="19913"/>
                  <a:pt x="85380" y="19913"/>
                  <a:pt x="85400" y="19894"/>
                </a:cubicBezTo>
                <a:cubicBezTo>
                  <a:pt x="85420" y="19894"/>
                  <a:pt x="85440" y="19874"/>
                  <a:pt x="85460" y="19874"/>
                </a:cubicBezTo>
                <a:cubicBezTo>
                  <a:pt x="85500" y="19854"/>
                  <a:pt x="85520" y="19834"/>
                  <a:pt x="85540" y="19834"/>
                </a:cubicBezTo>
                <a:cubicBezTo>
                  <a:pt x="85559" y="19814"/>
                  <a:pt x="85579" y="19814"/>
                  <a:pt x="85599" y="19794"/>
                </a:cubicBezTo>
                <a:cubicBezTo>
                  <a:pt x="85619" y="19794"/>
                  <a:pt x="85639" y="19774"/>
                  <a:pt x="85639" y="19774"/>
                </a:cubicBezTo>
                <a:cubicBezTo>
                  <a:pt x="85659" y="19754"/>
                  <a:pt x="85659" y="19754"/>
                  <a:pt x="85659" y="19754"/>
                </a:cubicBezTo>
                <a:cubicBezTo>
                  <a:pt x="85679" y="19754"/>
                  <a:pt x="85699" y="19734"/>
                  <a:pt x="85699" y="19734"/>
                </a:cubicBezTo>
                <a:cubicBezTo>
                  <a:pt x="85719" y="19715"/>
                  <a:pt x="85738" y="19695"/>
                  <a:pt x="85758" y="19695"/>
                </a:cubicBezTo>
                <a:cubicBezTo>
                  <a:pt x="85778" y="19675"/>
                  <a:pt x="85778" y="19675"/>
                  <a:pt x="85798" y="19655"/>
                </a:cubicBezTo>
                <a:cubicBezTo>
                  <a:pt x="85818" y="19655"/>
                  <a:pt x="85818" y="19635"/>
                  <a:pt x="85838" y="19615"/>
                </a:cubicBezTo>
                <a:cubicBezTo>
                  <a:pt x="85838" y="19615"/>
                  <a:pt x="85858" y="19595"/>
                  <a:pt x="85858" y="19595"/>
                </a:cubicBezTo>
                <a:cubicBezTo>
                  <a:pt x="85878" y="19575"/>
                  <a:pt x="85898" y="19555"/>
                  <a:pt x="85898" y="19536"/>
                </a:cubicBezTo>
                <a:lnTo>
                  <a:pt x="94272" y="3661"/>
                </a:lnTo>
                <a:cubicBezTo>
                  <a:pt x="94292" y="3621"/>
                  <a:pt x="94292" y="3601"/>
                  <a:pt x="94312" y="3582"/>
                </a:cubicBezTo>
                <a:cubicBezTo>
                  <a:pt x="94352" y="3542"/>
                  <a:pt x="94352" y="3502"/>
                  <a:pt x="94352" y="3482"/>
                </a:cubicBezTo>
                <a:close/>
              </a:path>
            </a:pathLst>
          </a:custGeom>
          <a:gradFill>
            <a:gsLst>
              <a:gs pos="0">
                <a:srgbClr val="739EE3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24" name="Google Shape;1224;p42"/>
          <p:cNvSpPr/>
          <p:nvPr/>
        </p:nvSpPr>
        <p:spPr>
          <a:xfrm>
            <a:off x="5922598" y="2427906"/>
            <a:ext cx="3674039" cy="257847"/>
          </a:xfrm>
          <a:custGeom>
            <a:avLst/>
            <a:gdLst/>
            <a:ahLst/>
            <a:cxnLst/>
            <a:rect l="l" t="t" r="r" b="b"/>
            <a:pathLst>
              <a:path w="95207" h="7063" extrusionOk="0">
                <a:moveTo>
                  <a:pt x="94749" y="3582"/>
                </a:moveTo>
                <a:cubicBezTo>
                  <a:pt x="94292" y="5511"/>
                  <a:pt x="72827" y="7063"/>
                  <a:pt x="46788" y="7023"/>
                </a:cubicBezTo>
                <a:cubicBezTo>
                  <a:pt x="20748" y="6983"/>
                  <a:pt x="0" y="5392"/>
                  <a:pt x="458" y="3462"/>
                </a:cubicBezTo>
                <a:cubicBezTo>
                  <a:pt x="915" y="1533"/>
                  <a:pt x="22380" y="1"/>
                  <a:pt x="48439" y="21"/>
                </a:cubicBezTo>
                <a:cubicBezTo>
                  <a:pt x="74478" y="61"/>
                  <a:pt x="95207" y="1652"/>
                  <a:pt x="94749" y="35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27" name="Google Shape;1227;p42"/>
          <p:cNvSpPr txBox="1">
            <a:spLocks noGrp="1"/>
          </p:cNvSpPr>
          <p:nvPr>
            <p:ph type="subTitle" idx="4294967295"/>
          </p:nvPr>
        </p:nvSpPr>
        <p:spPr>
          <a:xfrm>
            <a:off x="858485" y="2621153"/>
            <a:ext cx="5028916" cy="5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+mn-lt"/>
              </a:rPr>
              <a:t>Level 1 </a:t>
            </a:r>
            <a:r>
              <a:rPr lang="en" sz="1200" dirty="0" smtClean="0">
                <a:solidFill>
                  <a:schemeClr val="dk1"/>
                </a:solidFill>
                <a:latin typeface="+mn-lt"/>
              </a:rPr>
              <a:t>– EV Quiz Competition Approx 20 Ques. </a:t>
            </a:r>
            <a:r>
              <a:rPr lang="en-IN" sz="1200" dirty="0">
                <a:solidFill>
                  <a:schemeClr val="dk1"/>
                </a:solidFill>
                <a:latin typeface="+mn-lt"/>
              </a:rPr>
              <a:t>w</a:t>
            </a:r>
            <a:r>
              <a:rPr lang="en" sz="1200" dirty="0" smtClean="0">
                <a:solidFill>
                  <a:schemeClr val="dk1"/>
                </a:solidFill>
                <a:latin typeface="+mn-lt"/>
              </a:rPr>
              <a:t>ith 2-3 BYD related Ques.  (It will be open for all streams students)</a:t>
            </a:r>
            <a:endParaRPr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29" name="Google Shape;1229;p42"/>
          <p:cNvSpPr txBox="1">
            <a:spLocks noGrp="1"/>
          </p:cNvSpPr>
          <p:nvPr>
            <p:ph type="subTitle" idx="4294967295"/>
          </p:nvPr>
        </p:nvSpPr>
        <p:spPr>
          <a:xfrm>
            <a:off x="858485" y="3364929"/>
            <a:ext cx="5028916" cy="5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+mn-lt"/>
              </a:rPr>
              <a:t>Level 2 </a:t>
            </a:r>
            <a:r>
              <a:rPr lang="en" sz="1200" dirty="0" smtClean="0">
                <a:solidFill>
                  <a:schemeClr val="dk1"/>
                </a:solidFill>
                <a:latin typeface="+mn-lt"/>
              </a:rPr>
              <a:t>– Digital Prototype (10 Teams of 4 person each will be selected for this round)</a:t>
            </a:r>
            <a:endParaRPr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30" name="Google Shape;1230;p42"/>
          <p:cNvSpPr txBox="1">
            <a:spLocks noGrp="1"/>
          </p:cNvSpPr>
          <p:nvPr>
            <p:ph type="subTitle" idx="4294967295"/>
          </p:nvPr>
        </p:nvSpPr>
        <p:spPr>
          <a:xfrm>
            <a:off x="828384" y="4204464"/>
            <a:ext cx="5515080" cy="5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sz="1200" b="1" dirty="0" smtClean="0">
                <a:solidFill>
                  <a:schemeClr val="dk1"/>
                </a:solidFill>
                <a:latin typeface="+mn-lt"/>
              </a:rPr>
              <a:t>Level 3 </a:t>
            </a:r>
            <a:r>
              <a:rPr lang="en" sz="1200" dirty="0" smtClean="0">
                <a:solidFill>
                  <a:schemeClr val="dk1"/>
                </a:solidFill>
                <a:latin typeface="+mn-lt"/>
              </a:rPr>
              <a:t>– Prototype creation with sales presentation </a:t>
            </a:r>
            <a:endParaRPr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231" name="Google Shape;1231;p42"/>
          <p:cNvSpPr txBox="1">
            <a:spLocks noGrp="1"/>
          </p:cNvSpPr>
          <p:nvPr>
            <p:ph type="subTitle" idx="4294967295"/>
          </p:nvPr>
        </p:nvSpPr>
        <p:spPr>
          <a:xfrm>
            <a:off x="827777" y="4972162"/>
            <a:ext cx="5028916" cy="53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+mn-lt"/>
              </a:rPr>
              <a:t>3 Winning teams </a:t>
            </a:r>
            <a:r>
              <a:rPr lang="en" sz="1200" dirty="0" smtClean="0">
                <a:solidFill>
                  <a:schemeClr val="dk1"/>
                </a:solidFill>
                <a:latin typeface="+mn-lt"/>
              </a:rPr>
              <a:t>will be selected</a:t>
            </a:r>
            <a:endParaRPr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74723" y="360664"/>
            <a:ext cx="7131416" cy="641600"/>
          </a:xfrm>
        </p:spPr>
        <p:txBody>
          <a:bodyPr/>
          <a:lstStyle/>
          <a:p>
            <a:r>
              <a:rPr lang="en-US" b="1" u="sng" dirty="0" smtClean="0">
                <a:latin typeface="+mj-lt"/>
              </a:rPr>
              <a:t>Activity Flow Chart</a:t>
            </a:r>
            <a:endParaRPr lang="en-IN" b="1" u="sng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08320" y="2734320"/>
            <a:ext cx="315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Hoping approximate 600 Students from each Institute (3000 Students)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9231" y="3481903"/>
            <a:ext cx="239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10 Team from each Institute will be selected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for this round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159055" y="5063540"/>
            <a:ext cx="120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3 winners will be selected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9233" y="4263237"/>
            <a:ext cx="2399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Total 2 Teams from each Institute will be selected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0912" y="1556035"/>
            <a:ext cx="653996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Plan </a:t>
            </a:r>
            <a:r>
              <a:rPr kumimoji="0" lang="en-US" sz="1467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: In this activity BYD will be collaborating with 5</a:t>
            </a:r>
            <a:r>
              <a:rPr kumimoji="0" lang="en-US" sz="1467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top rated</a:t>
            </a:r>
            <a:r>
              <a:rPr kumimoji="0" lang="en-US" sz="1467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institute</a:t>
            </a:r>
            <a:endParaRPr kumimoji="0" lang="en-IN" sz="1467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380959" y="2601955"/>
            <a:ext cx="25970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Participants who give Correct &amp; Quickest answers will move to L2 in a team of 4.  (10 Teams from Each Institute)</a:t>
            </a:r>
            <a:endParaRPr lang="en-IN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9712430" y="1990847"/>
            <a:ext cx="1660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/>
              <a:t>Selection Process</a:t>
            </a:r>
            <a:endParaRPr lang="en-IN" sz="1200" b="1" u="sng" dirty="0"/>
          </a:p>
        </p:txBody>
      </p:sp>
      <p:sp>
        <p:nvSpPr>
          <p:cNvPr id="44" name="TextBox 43"/>
          <p:cNvSpPr txBox="1"/>
          <p:nvPr/>
        </p:nvSpPr>
        <p:spPr>
          <a:xfrm>
            <a:off x="9105436" y="3306803"/>
            <a:ext cx="2671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Total 50 Teams from 5 Institute will compete in 2</a:t>
            </a:r>
            <a:r>
              <a:rPr lang="en-US" sz="1000" baseline="30000" dirty="0" smtClean="0"/>
              <a:t>nd</a:t>
            </a:r>
            <a:r>
              <a:rPr lang="en-US" sz="1000" dirty="0" smtClean="0"/>
              <a:t> Level. Where 3 Jury will be shortlisting 10 teams from 5 institute for next level on the basis of their digital prototype.</a:t>
            </a:r>
            <a:endParaRPr lang="en-IN" sz="1000" dirty="0"/>
          </a:p>
        </p:txBody>
      </p:sp>
      <p:sp>
        <p:nvSpPr>
          <p:cNvPr id="45" name="TextBox 44"/>
          <p:cNvSpPr txBox="1"/>
          <p:nvPr/>
        </p:nvSpPr>
        <p:spPr>
          <a:xfrm>
            <a:off x="9028776" y="4212405"/>
            <a:ext cx="2748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 Level 3 Total 10 teams will be competing and their final prototype will be judged by 4 jury along with the sales presentation</a:t>
            </a:r>
            <a:endParaRPr lang="en-IN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8838167" y="4999843"/>
            <a:ext cx="2748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3 Team (12 Students) will be selected as winners on the basis of their prototype &amp; Sales Presentation. 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8064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>
            <p:custDataLst>
              <p:tags r:id="rId1"/>
            </p:custDataLst>
          </p:nvPr>
        </p:nvSpPr>
        <p:spPr>
          <a:xfrm>
            <a:off x="275290" y="245956"/>
            <a:ext cx="4962889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LEVEL OF GRATIFICATIONS</a:t>
            </a:r>
            <a:endParaRPr lang="en-US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grpSp>
        <p:nvGrpSpPr>
          <p:cNvPr id="11" name="Google Shape;1062;p137"/>
          <p:cNvGrpSpPr/>
          <p:nvPr/>
        </p:nvGrpSpPr>
        <p:grpSpPr>
          <a:xfrm>
            <a:off x="2678136" y="1232035"/>
            <a:ext cx="7062630" cy="1105764"/>
            <a:chOff x="1593000" y="2322568"/>
            <a:chExt cx="5957975" cy="643500"/>
          </a:xfrm>
        </p:grpSpPr>
        <p:sp>
          <p:nvSpPr>
            <p:cNvPr id="12" name="Google Shape;1063;p1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64;p1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65;p1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66;p137"/>
            <p:cNvSpPr/>
            <p:nvPr/>
          </p:nvSpPr>
          <p:spPr>
            <a:xfrm>
              <a:off x="2221277" y="2395768"/>
              <a:ext cx="2399498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Digital Certification 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67;p1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68;p13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 smtClean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" name="Google Shape;1069;p13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" sz="14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and every participants will get a Digital certificate by BYD for Participating in the contest.</a:t>
              </a: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062;p137"/>
          <p:cNvGrpSpPr/>
          <p:nvPr/>
        </p:nvGrpSpPr>
        <p:grpSpPr>
          <a:xfrm>
            <a:off x="2678136" y="2463170"/>
            <a:ext cx="7064053" cy="1105764"/>
            <a:chOff x="1593000" y="2322566"/>
            <a:chExt cx="5957975" cy="643500"/>
          </a:xfrm>
        </p:grpSpPr>
        <p:sp>
          <p:nvSpPr>
            <p:cNvPr id="20" name="Google Shape;1063;p137"/>
            <p:cNvSpPr/>
            <p:nvPr/>
          </p:nvSpPr>
          <p:spPr>
            <a:xfrm>
              <a:off x="3728375" y="2322566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64;p1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65;p1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66;p137"/>
            <p:cNvSpPr/>
            <p:nvPr/>
          </p:nvSpPr>
          <p:spPr>
            <a:xfrm>
              <a:off x="2221277" y="2395768"/>
              <a:ext cx="2399498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Trophy &amp; Certificates 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067;p1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68;p13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 smtClean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" name="Google Shape;1069;p137"/>
            <p:cNvSpPr/>
            <p:nvPr/>
          </p:nvSpPr>
          <p:spPr>
            <a:xfrm>
              <a:off x="4295965" y="2322568"/>
              <a:ext cx="325381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-US" sz="13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3 teams will be selected as winners and each team will get one trophy from BYD.</a:t>
              </a: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-US" sz="13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Each student will get a certificate according to their position.</a:t>
              </a:r>
              <a:endParaRPr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" name="Google Shape;1062;p137"/>
          <p:cNvGrpSpPr/>
          <p:nvPr/>
        </p:nvGrpSpPr>
        <p:grpSpPr>
          <a:xfrm>
            <a:off x="2678137" y="3694311"/>
            <a:ext cx="7062630" cy="1105764"/>
            <a:chOff x="1593000" y="2322568"/>
            <a:chExt cx="5957975" cy="643500"/>
          </a:xfrm>
        </p:grpSpPr>
        <p:sp>
          <p:nvSpPr>
            <p:cNvPr id="28" name="Google Shape;1063;p1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64;p1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65;p1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66;p137"/>
            <p:cNvSpPr/>
            <p:nvPr/>
          </p:nvSpPr>
          <p:spPr>
            <a:xfrm>
              <a:off x="2221277" y="2395768"/>
              <a:ext cx="2399498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Cash Prize  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067;p1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68;p13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 smtClean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34" name="Google Shape;1069;p137"/>
            <p:cNvSpPr/>
            <p:nvPr/>
          </p:nvSpPr>
          <p:spPr>
            <a:xfrm>
              <a:off x="4295965" y="2323750"/>
              <a:ext cx="325501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Winning Team will get a amount of 2 Lakh rupees (50K each)</a:t>
              </a: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" sz="1200" baseline="30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lang="en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runner up team will get a amount of 1.20 Lakh (30K each)</a:t>
              </a:r>
            </a:p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" sz="1200" baseline="300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lang="en" sz="12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runner up team will get a amount of 1 Lakh (25K each)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1062;p137"/>
          <p:cNvGrpSpPr/>
          <p:nvPr/>
        </p:nvGrpSpPr>
        <p:grpSpPr>
          <a:xfrm>
            <a:off x="2678136" y="4925449"/>
            <a:ext cx="7062629" cy="1105764"/>
            <a:chOff x="1593000" y="2322568"/>
            <a:chExt cx="5957975" cy="643500"/>
          </a:xfrm>
        </p:grpSpPr>
        <p:sp>
          <p:nvSpPr>
            <p:cNvPr id="36" name="Google Shape;1063;p13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4;p13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5;p13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6;p137"/>
            <p:cNvSpPr/>
            <p:nvPr/>
          </p:nvSpPr>
          <p:spPr>
            <a:xfrm>
              <a:off x="2221277" y="2395768"/>
              <a:ext cx="2399498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 b="1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 Week Trip to China </a:t>
              </a:r>
              <a:endParaRPr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67;p13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8;p13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 smtClean="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 dirty="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42" name="Google Shape;1069;p13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921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Calibri"/>
                <a:buChar char="●"/>
              </a:pPr>
              <a:r>
                <a:rPr lang="en" sz="1400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Only the Winning team (Total 4 Students) will get a chance to visit China &amp; BYD Head Quarter for 1 week. </a:t>
              </a: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9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>
            <p:custDataLst>
              <p:tags r:id="rId1"/>
            </p:custDataLst>
          </p:nvPr>
        </p:nvSpPr>
        <p:spPr>
          <a:xfrm>
            <a:off x="275290" y="245956"/>
            <a:ext cx="4962889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Branding Opportunities</a:t>
            </a:r>
            <a:endParaRPr lang="en-US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sp>
        <p:nvSpPr>
          <p:cNvPr id="4" name="TextBox 3"/>
          <p:cNvSpPr txBox="1"/>
          <p:nvPr/>
        </p:nvSpPr>
        <p:spPr>
          <a:xfrm>
            <a:off x="376587" y="1618957"/>
            <a:ext cx="5754705" cy="39703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ASDC will be putting a BYD Collaboration contest banner on their official website to increase the contest reach.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BYD will be placing standees in all the institute at different locations where the contest will get conducted to increase the participation and brand recall.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contest will be covered extensively on our digital platforms (Facebook, Instagram, </a:t>
            </a:r>
            <a:r>
              <a:rPr lang="en-US" dirty="0" err="1" smtClean="0"/>
              <a:t>Linkedin</a:t>
            </a:r>
            <a:r>
              <a:rPr lang="en-US" dirty="0" smtClean="0"/>
              <a:t>) to increase the awareness as well as the engagement.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ASDC will also be promoting the contest on their social media platforms (Facebook, Instagram, </a:t>
            </a:r>
            <a:r>
              <a:rPr lang="en-US" dirty="0" err="1" smtClean="0"/>
              <a:t>Linkedin</a:t>
            </a:r>
            <a:r>
              <a:rPr lang="en-US" dirty="0" smtClean="0"/>
              <a:t>, Twitter)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498" y="657437"/>
            <a:ext cx="5399745" cy="25077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497" y="3161528"/>
            <a:ext cx="1857441" cy="3657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7939" y="3165173"/>
            <a:ext cx="1837882" cy="3653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5821" y="3163351"/>
            <a:ext cx="1704422" cy="365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>
            <p:custDataLst>
              <p:tags r:id="rId2"/>
            </p:custDataLst>
          </p:nvPr>
        </p:nvSpPr>
        <p:spPr>
          <a:xfrm>
            <a:off x="275291" y="245956"/>
            <a:ext cx="1919270" cy="41148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r>
              <a:rPr lang="en-US" sz="1600" b="1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Costing </a:t>
            </a:r>
            <a:endParaRPr lang="en-US" sz="16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 flipV="1">
            <a:off x="251459" y="581237"/>
            <a:ext cx="2324100" cy="76201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rtlCol="0" anchor="t"/>
          <a:lstStyle/>
          <a:p>
            <a:endParaRPr lang="en-US" sz="1801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08348"/>
              </p:ext>
            </p:extLst>
          </p:nvPr>
        </p:nvGraphicFramePr>
        <p:xfrm>
          <a:off x="251459" y="768129"/>
          <a:ext cx="11755688" cy="6089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4" imgW="12185687" imgH="4946825" progId="Excel.Sheet.12">
                  <p:embed/>
                </p:oleObj>
              </mc:Choice>
              <mc:Fallback>
                <p:oleObj name="Worksheet" r:id="rId4" imgW="12185687" imgH="49468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1459" y="768129"/>
                        <a:ext cx="11755688" cy="6089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20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>
          <a:xfrm>
            <a:off x="0" y="264085"/>
            <a:ext cx="2735587" cy="419379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Activity Timeline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282" name="그룹 1281">
            <a:extLst>
              <a:ext uri="{FF2B5EF4-FFF2-40B4-BE49-F238E27FC236}">
                <a16:creationId xmlns:a16="http://schemas.microsoft.com/office/drawing/2014/main" id="{E223A848-8AF9-4743-B08D-391366EA542A}"/>
              </a:ext>
            </a:extLst>
          </p:cNvPr>
          <p:cNvGrpSpPr/>
          <p:nvPr/>
        </p:nvGrpSpPr>
        <p:grpSpPr>
          <a:xfrm>
            <a:off x="1009231" y="1873704"/>
            <a:ext cx="10083283" cy="2238357"/>
            <a:chOff x="1061858" y="2710034"/>
            <a:chExt cx="10083283" cy="2238357"/>
          </a:xfrm>
        </p:grpSpPr>
        <p:sp>
          <p:nvSpPr>
            <p:cNvPr id="1283" name="Oval 6">
              <a:extLst>
                <a:ext uri="{FF2B5EF4-FFF2-40B4-BE49-F238E27FC236}">
                  <a16:creationId xmlns:a16="http://schemas.microsoft.com/office/drawing/2014/main" id="{D64B21C0-1F44-45EA-9473-332DABB268B8}"/>
                </a:ext>
              </a:extLst>
            </p:cNvPr>
            <p:cNvSpPr/>
            <p:nvPr/>
          </p:nvSpPr>
          <p:spPr>
            <a:xfrm rot="7200000" flipH="1">
              <a:off x="3914385" y="3078946"/>
              <a:ext cx="864000" cy="1564691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4" name="Oval 6">
              <a:extLst>
                <a:ext uri="{FF2B5EF4-FFF2-40B4-BE49-F238E27FC236}">
                  <a16:creationId xmlns:a16="http://schemas.microsoft.com/office/drawing/2014/main" id="{BBA8F1ED-7D4A-495F-A3A5-AE09FFE2C994}"/>
                </a:ext>
              </a:extLst>
            </p:cNvPr>
            <p:cNvSpPr/>
            <p:nvPr/>
          </p:nvSpPr>
          <p:spPr>
            <a:xfrm rot="7200000" flipH="1">
              <a:off x="7460429" y="3078946"/>
              <a:ext cx="864000" cy="1564691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5" name="Oval 6">
              <a:extLst>
                <a:ext uri="{FF2B5EF4-FFF2-40B4-BE49-F238E27FC236}">
                  <a16:creationId xmlns:a16="http://schemas.microsoft.com/office/drawing/2014/main" id="{F9B31EE6-FBC2-4A7E-804F-35AE31FCA1D0}"/>
                </a:ext>
              </a:extLst>
            </p:cNvPr>
            <p:cNvSpPr/>
            <p:nvPr/>
          </p:nvSpPr>
          <p:spPr>
            <a:xfrm rot="14400000">
              <a:off x="2141363" y="3078946"/>
              <a:ext cx="864000" cy="1564691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6" name="Oval 5">
              <a:extLst>
                <a:ext uri="{FF2B5EF4-FFF2-40B4-BE49-F238E27FC236}">
                  <a16:creationId xmlns:a16="http://schemas.microsoft.com/office/drawing/2014/main" id="{BA757CB4-67BE-438B-AB6C-92F477DE888D}"/>
                </a:ext>
              </a:extLst>
            </p:cNvPr>
            <p:cNvSpPr/>
            <p:nvPr/>
          </p:nvSpPr>
          <p:spPr>
            <a:xfrm>
              <a:off x="1073086" y="3714353"/>
              <a:ext cx="1234037" cy="12340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7" name="타원 1286">
              <a:extLst>
                <a:ext uri="{FF2B5EF4-FFF2-40B4-BE49-F238E27FC236}">
                  <a16:creationId xmlns:a16="http://schemas.microsoft.com/office/drawing/2014/main" id="{C77938F8-7D99-4BE9-AF34-5BC3941AC2EE}"/>
                </a:ext>
              </a:extLst>
            </p:cNvPr>
            <p:cNvSpPr/>
            <p:nvPr/>
          </p:nvSpPr>
          <p:spPr>
            <a:xfrm>
              <a:off x="1137335" y="3805137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8" name="Oval 15">
              <a:extLst>
                <a:ext uri="{FF2B5EF4-FFF2-40B4-BE49-F238E27FC236}">
                  <a16:creationId xmlns:a16="http://schemas.microsoft.com/office/drawing/2014/main" id="{D19B99C6-ABCD-4D5D-BB7F-DB0C4A01775F}"/>
                </a:ext>
              </a:extLst>
            </p:cNvPr>
            <p:cNvSpPr/>
            <p:nvPr/>
          </p:nvSpPr>
          <p:spPr>
            <a:xfrm>
              <a:off x="2837570" y="2710034"/>
              <a:ext cx="1234037" cy="123403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89" name="Oval 6">
              <a:extLst>
                <a:ext uri="{FF2B5EF4-FFF2-40B4-BE49-F238E27FC236}">
                  <a16:creationId xmlns:a16="http://schemas.microsoft.com/office/drawing/2014/main" id="{C1B8F12D-F924-4108-BD56-E5419C34D6D1}"/>
                </a:ext>
              </a:extLst>
            </p:cNvPr>
            <p:cNvSpPr/>
            <p:nvPr/>
          </p:nvSpPr>
          <p:spPr>
            <a:xfrm rot="14400000">
              <a:off x="9209572" y="3041001"/>
              <a:ext cx="864000" cy="1564691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0" name="Oval 6">
              <a:extLst>
                <a:ext uri="{FF2B5EF4-FFF2-40B4-BE49-F238E27FC236}">
                  <a16:creationId xmlns:a16="http://schemas.microsoft.com/office/drawing/2014/main" id="{3EF4C0BA-8F6C-4BEA-8822-7906B4B2535C}"/>
                </a:ext>
              </a:extLst>
            </p:cNvPr>
            <p:cNvSpPr/>
            <p:nvPr/>
          </p:nvSpPr>
          <p:spPr>
            <a:xfrm rot="14400000">
              <a:off x="5687407" y="3078946"/>
              <a:ext cx="864000" cy="1564691"/>
            </a:xfrm>
            <a:custGeom>
              <a:avLst/>
              <a:gdLst/>
              <a:ahLst/>
              <a:cxnLst/>
              <a:rect l="l" t="t" r="r" b="b"/>
              <a:pathLst>
                <a:path w="890376" h="1440160">
                  <a:moveTo>
                    <a:pt x="445188" y="0"/>
                  </a:moveTo>
                  <a:cubicBezTo>
                    <a:pt x="614149" y="0"/>
                    <a:pt x="769519" y="58193"/>
                    <a:pt x="890376" y="158114"/>
                  </a:cubicBezTo>
                  <a:cubicBezTo>
                    <a:pt x="722128" y="287532"/>
                    <a:pt x="615484" y="491352"/>
                    <a:pt x="615484" y="720080"/>
                  </a:cubicBezTo>
                  <a:cubicBezTo>
                    <a:pt x="615484" y="948808"/>
                    <a:pt x="722128" y="1152628"/>
                    <a:pt x="890376" y="1282046"/>
                  </a:cubicBezTo>
                  <a:cubicBezTo>
                    <a:pt x="769519" y="1381967"/>
                    <a:pt x="614149" y="1440160"/>
                    <a:pt x="445188" y="1440160"/>
                  </a:cubicBezTo>
                  <a:cubicBezTo>
                    <a:pt x="276227" y="1440160"/>
                    <a:pt x="120857" y="1381967"/>
                    <a:pt x="0" y="1282046"/>
                  </a:cubicBezTo>
                  <a:cubicBezTo>
                    <a:pt x="168248" y="1152628"/>
                    <a:pt x="274891" y="948808"/>
                    <a:pt x="274891" y="720080"/>
                  </a:cubicBezTo>
                  <a:cubicBezTo>
                    <a:pt x="274891" y="491352"/>
                    <a:pt x="168248" y="287532"/>
                    <a:pt x="0" y="158114"/>
                  </a:cubicBezTo>
                  <a:cubicBezTo>
                    <a:pt x="120857" y="58193"/>
                    <a:pt x="276227" y="0"/>
                    <a:pt x="445188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1" name="Oval 5">
              <a:extLst>
                <a:ext uri="{FF2B5EF4-FFF2-40B4-BE49-F238E27FC236}">
                  <a16:creationId xmlns:a16="http://schemas.microsoft.com/office/drawing/2014/main" id="{C517B0F1-ECFC-41ED-8A85-696D03705B7E}"/>
                </a:ext>
              </a:extLst>
            </p:cNvPr>
            <p:cNvSpPr/>
            <p:nvPr/>
          </p:nvSpPr>
          <p:spPr>
            <a:xfrm>
              <a:off x="4602054" y="3714353"/>
              <a:ext cx="1234037" cy="1234038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2" name="Oval 15">
              <a:extLst>
                <a:ext uri="{FF2B5EF4-FFF2-40B4-BE49-F238E27FC236}">
                  <a16:creationId xmlns:a16="http://schemas.microsoft.com/office/drawing/2014/main" id="{56F5ABA1-1846-45A7-B441-B1CEBF5DB976}"/>
                </a:ext>
              </a:extLst>
            </p:cNvPr>
            <p:cNvSpPr/>
            <p:nvPr/>
          </p:nvSpPr>
          <p:spPr>
            <a:xfrm>
              <a:off x="6366538" y="2710034"/>
              <a:ext cx="1234037" cy="12340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3" name="Oval 18">
              <a:extLst>
                <a:ext uri="{FF2B5EF4-FFF2-40B4-BE49-F238E27FC236}">
                  <a16:creationId xmlns:a16="http://schemas.microsoft.com/office/drawing/2014/main" id="{2C4F2329-DAA3-4C11-A4EF-9DFC2D10FC80}"/>
                </a:ext>
              </a:extLst>
            </p:cNvPr>
            <p:cNvSpPr/>
            <p:nvPr/>
          </p:nvSpPr>
          <p:spPr>
            <a:xfrm>
              <a:off x="8131022" y="3714353"/>
              <a:ext cx="1234037" cy="1234038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4" name="Oval 21">
              <a:extLst>
                <a:ext uri="{FF2B5EF4-FFF2-40B4-BE49-F238E27FC236}">
                  <a16:creationId xmlns:a16="http://schemas.microsoft.com/office/drawing/2014/main" id="{834D6F70-34B2-4E8A-B40B-5999856AE619}"/>
                </a:ext>
              </a:extLst>
            </p:cNvPr>
            <p:cNvSpPr/>
            <p:nvPr/>
          </p:nvSpPr>
          <p:spPr>
            <a:xfrm>
              <a:off x="9895508" y="2710034"/>
              <a:ext cx="1234037" cy="12340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92FD8DC0-B191-4700-B9F1-DC7C19EF257E}"/>
                </a:ext>
              </a:extLst>
            </p:cNvPr>
            <p:cNvSpPr txBox="1"/>
            <p:nvPr/>
          </p:nvSpPr>
          <p:spPr>
            <a:xfrm>
              <a:off x="1061858" y="4022404"/>
              <a:ext cx="1220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December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cs typeface="Arial" pitchFamily="34" charset="0"/>
                </a:rPr>
                <a:t>2023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296" name="타원 1295">
              <a:extLst>
                <a:ext uri="{FF2B5EF4-FFF2-40B4-BE49-F238E27FC236}">
                  <a16:creationId xmlns:a16="http://schemas.microsoft.com/office/drawing/2014/main" id="{4C069A31-E362-4DE6-842A-32948F59B99D}"/>
                </a:ext>
              </a:extLst>
            </p:cNvPr>
            <p:cNvSpPr/>
            <p:nvPr/>
          </p:nvSpPr>
          <p:spPr>
            <a:xfrm>
              <a:off x="2901819" y="2804029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7" name="타원 1296">
              <a:extLst>
                <a:ext uri="{FF2B5EF4-FFF2-40B4-BE49-F238E27FC236}">
                  <a16:creationId xmlns:a16="http://schemas.microsoft.com/office/drawing/2014/main" id="{288E3706-9933-49D2-B020-1812C7977D9E}"/>
                </a:ext>
              </a:extLst>
            </p:cNvPr>
            <p:cNvSpPr/>
            <p:nvPr/>
          </p:nvSpPr>
          <p:spPr>
            <a:xfrm>
              <a:off x="6430787" y="2800818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8" name="타원 1297">
              <a:extLst>
                <a:ext uri="{FF2B5EF4-FFF2-40B4-BE49-F238E27FC236}">
                  <a16:creationId xmlns:a16="http://schemas.microsoft.com/office/drawing/2014/main" id="{0F40F0CC-03FA-4660-9D6E-8B47D47B882E}"/>
                </a:ext>
              </a:extLst>
            </p:cNvPr>
            <p:cNvSpPr/>
            <p:nvPr/>
          </p:nvSpPr>
          <p:spPr>
            <a:xfrm>
              <a:off x="9955227" y="2800818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299" name="타원 1298">
              <a:extLst>
                <a:ext uri="{FF2B5EF4-FFF2-40B4-BE49-F238E27FC236}">
                  <a16:creationId xmlns:a16="http://schemas.microsoft.com/office/drawing/2014/main" id="{308CC7E4-97C3-438D-A50D-A38C79D97A51}"/>
                </a:ext>
              </a:extLst>
            </p:cNvPr>
            <p:cNvSpPr/>
            <p:nvPr/>
          </p:nvSpPr>
          <p:spPr>
            <a:xfrm>
              <a:off x="8195271" y="3805137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0" name="타원 1299">
              <a:extLst>
                <a:ext uri="{FF2B5EF4-FFF2-40B4-BE49-F238E27FC236}">
                  <a16:creationId xmlns:a16="http://schemas.microsoft.com/office/drawing/2014/main" id="{C5D861BE-DD7F-42EB-A402-6D8EF484559D}"/>
                </a:ext>
              </a:extLst>
            </p:cNvPr>
            <p:cNvSpPr/>
            <p:nvPr/>
          </p:nvSpPr>
          <p:spPr>
            <a:xfrm>
              <a:off x="4666303" y="3805137"/>
              <a:ext cx="1105538" cy="105247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8100000" scaled="1"/>
              <a:tileRect/>
            </a:gradFill>
            <a:ln w="6350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01" name="TextBox 1300">
              <a:extLst>
                <a:ext uri="{FF2B5EF4-FFF2-40B4-BE49-F238E27FC236}">
                  <a16:creationId xmlns:a16="http://schemas.microsoft.com/office/drawing/2014/main" id="{B21FA7FF-16AD-465C-B5E4-1B3DA6C8C96C}"/>
                </a:ext>
              </a:extLst>
            </p:cNvPr>
            <p:cNvSpPr txBox="1"/>
            <p:nvPr/>
          </p:nvSpPr>
          <p:spPr>
            <a:xfrm>
              <a:off x="2816787" y="2946550"/>
              <a:ext cx="122019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smtClean="0">
                  <a:solidFill>
                    <a:srgbClr val="4E70DE"/>
                  </a:solidFill>
                  <a:latin typeface="Agency FB" panose="020B0503020202020204" pitchFamily="34" charset="0"/>
                  <a:cs typeface="Arial" pitchFamily="34" charset="0"/>
                </a:rPr>
                <a:t>Jan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smtClean="0">
                  <a:solidFill>
                    <a:srgbClr val="4E70DE"/>
                  </a:solidFill>
                  <a:latin typeface="Agency FB" panose="020B0503020202020204" pitchFamily="34" charset="0"/>
                  <a:cs typeface="Arial" pitchFamily="34" charset="0"/>
                </a:rPr>
                <a:t>2024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E70DE"/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02" name="TextBox 1301">
              <a:extLst>
                <a:ext uri="{FF2B5EF4-FFF2-40B4-BE49-F238E27FC236}">
                  <a16:creationId xmlns:a16="http://schemas.microsoft.com/office/drawing/2014/main" id="{3BB5F394-727E-4227-9546-B51AFD311F1E}"/>
                </a:ext>
              </a:extLst>
            </p:cNvPr>
            <p:cNvSpPr txBox="1"/>
            <p:nvPr/>
          </p:nvSpPr>
          <p:spPr>
            <a:xfrm>
              <a:off x="4810105" y="3977429"/>
              <a:ext cx="817933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April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2024</a:t>
              </a:r>
              <a:endPara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7906AB28-44B7-47A0-9092-1CF3787DD023}"/>
                </a:ext>
              </a:extLst>
            </p:cNvPr>
            <p:cNvSpPr txBox="1"/>
            <p:nvPr/>
          </p:nvSpPr>
          <p:spPr>
            <a:xfrm>
              <a:off x="6648697" y="2999301"/>
              <a:ext cx="68226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May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cs typeface="Arial" pitchFamily="34" charset="0"/>
                </a:rPr>
                <a:t>2024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51FA7373-EDFD-485F-B109-E4C8D7503F36}"/>
                </a:ext>
              </a:extLst>
            </p:cNvPr>
            <p:cNvSpPr txBox="1"/>
            <p:nvPr/>
          </p:nvSpPr>
          <p:spPr>
            <a:xfrm>
              <a:off x="8473086" y="3980257"/>
              <a:ext cx="1220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June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2024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EC8FF969-F41C-4776-9AB5-D7D801121F98}"/>
                </a:ext>
              </a:extLst>
            </p:cNvPr>
            <p:cNvSpPr txBox="1"/>
            <p:nvPr/>
          </p:nvSpPr>
          <p:spPr>
            <a:xfrm>
              <a:off x="9924949" y="3020105"/>
              <a:ext cx="1220192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gency FB" panose="020B0503020202020204" pitchFamily="34" charset="0"/>
                  <a:cs typeface="Arial" pitchFamily="34" charset="0"/>
                </a:rPr>
                <a:t>September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gency FB" panose="020B0503020202020204" pitchFamily="34" charset="0"/>
                  <a:cs typeface="Arial" pitchFamily="34" charset="0"/>
                </a:rPr>
                <a:t>2024</a:t>
              </a:r>
              <a:endPara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cs typeface="Arial" pitchFamily="34" charset="0"/>
              </a:endParaRPr>
            </a:p>
          </p:txBody>
        </p:sp>
      </p:grpSp>
      <p:grpSp>
        <p:nvGrpSpPr>
          <p:cNvPr id="1306" name="Group 66">
            <a:extLst>
              <a:ext uri="{FF2B5EF4-FFF2-40B4-BE49-F238E27FC236}">
                <a16:creationId xmlns:a16="http://schemas.microsoft.com/office/drawing/2014/main" id="{58946490-CC4C-4A78-9CA6-68D717AD3EC9}"/>
              </a:ext>
            </a:extLst>
          </p:cNvPr>
          <p:cNvGrpSpPr/>
          <p:nvPr/>
        </p:nvGrpSpPr>
        <p:grpSpPr>
          <a:xfrm>
            <a:off x="4148256" y="1120092"/>
            <a:ext cx="2075721" cy="1506366"/>
            <a:chOff x="2985437" y="4283314"/>
            <a:chExt cx="1933754" cy="1506366"/>
          </a:xfrm>
        </p:grpSpPr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53CF84F2-6673-4528-BF7A-031391F55051}"/>
                </a:ext>
              </a:extLst>
            </p:cNvPr>
            <p:cNvSpPr txBox="1"/>
            <p:nvPr/>
          </p:nvSpPr>
          <p:spPr>
            <a:xfrm>
              <a:off x="2999180" y="4589351"/>
              <a:ext cx="19176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defRPr>
              </a:lvl1pPr>
            </a:lstStyle>
            <a:p>
              <a:pPr lvl="0"/>
              <a:r>
                <a:rPr lang="en-US" altLang="ko-KR" dirty="0"/>
                <a:t>Had a </a:t>
              </a:r>
              <a:r>
                <a:rPr lang="en-US" altLang="ko-KR" dirty="0" smtClean="0"/>
                <a:t>detailed discussion </a:t>
              </a:r>
              <a:r>
                <a:rPr lang="en-US" altLang="ko-KR" dirty="0"/>
                <a:t>with ASDC regarding the approach of the </a:t>
              </a:r>
              <a:r>
                <a:rPr lang="en-US" altLang="ko-KR" dirty="0" smtClean="0"/>
                <a:t>contest, college shortlisting and </a:t>
              </a:r>
              <a:r>
                <a:rPr lang="en-US" altLang="ko-KR" dirty="0"/>
                <a:t>execution of the contest.</a:t>
              </a:r>
              <a:endParaRPr lang="ko-KR" altLang="en-US" dirty="0"/>
            </a:p>
            <a:p>
              <a:endParaRPr lang="en-IN" dirty="0"/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C43F1500-8C86-461C-B330-353E617D82AC}"/>
                </a:ext>
              </a:extLst>
            </p:cNvPr>
            <p:cNvSpPr txBox="1"/>
            <p:nvPr/>
          </p:nvSpPr>
          <p:spPr>
            <a:xfrm>
              <a:off x="2985437" y="4283314"/>
              <a:ext cx="1933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noProof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4</a:t>
              </a:r>
              <a:r>
                <a:rPr lang="en-US" altLang="ko-KR" sz="1400" b="1" baseline="30000" noProof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th</a:t>
              </a:r>
              <a:r>
                <a:rPr lang="en-US" altLang="ko-KR" sz="1400" b="1" noProof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 Meeting with ASDC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09" name="Group 66">
            <a:extLst>
              <a:ext uri="{FF2B5EF4-FFF2-40B4-BE49-F238E27FC236}">
                <a16:creationId xmlns:a16="http://schemas.microsoft.com/office/drawing/2014/main" id="{2D10B7AF-47DC-4DBA-B26B-0588673BAC2D}"/>
              </a:ext>
            </a:extLst>
          </p:cNvPr>
          <p:cNvGrpSpPr/>
          <p:nvPr/>
        </p:nvGrpSpPr>
        <p:grpSpPr>
          <a:xfrm>
            <a:off x="2408718" y="3812622"/>
            <a:ext cx="2058416" cy="1107996"/>
            <a:chOff x="3017861" y="4283314"/>
            <a:chExt cx="1917633" cy="1107996"/>
          </a:xfrm>
        </p:grpSpPr>
        <p:sp>
          <p:nvSpPr>
            <p:cNvPr id="1310" name="TextBox 1309">
              <a:extLst>
                <a:ext uri="{FF2B5EF4-FFF2-40B4-BE49-F238E27FC236}">
                  <a16:creationId xmlns:a16="http://schemas.microsoft.com/office/drawing/2014/main" id="{381BB7EE-1FE1-43D1-9F71-516F890BDB4E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concept</a:t>
              </a:r>
              <a:r>
                <a:rPr lang="en-US" altLang="ko-KR" sz="1200" noProof="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 presentation of the activity was shared to Mr. Liu and In principle approval was given.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311" name="TextBox 1310">
              <a:extLst>
                <a:ext uri="{FF2B5EF4-FFF2-40B4-BE49-F238E27FC236}">
                  <a16:creationId xmlns:a16="http://schemas.microsoft.com/office/drawing/2014/main" id="{0495DE35-F66E-48DF-8375-E8AE031E73F8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noProof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Plan shared to Mr. Liu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12" name="Group 66">
            <a:extLst>
              <a:ext uri="{FF2B5EF4-FFF2-40B4-BE49-F238E27FC236}">
                <a16:creationId xmlns:a16="http://schemas.microsoft.com/office/drawing/2014/main" id="{1C183BEF-E51D-4093-87B2-0DA73CB06E14}"/>
              </a:ext>
            </a:extLst>
          </p:cNvPr>
          <p:cNvGrpSpPr/>
          <p:nvPr/>
        </p:nvGrpSpPr>
        <p:grpSpPr>
          <a:xfrm>
            <a:off x="608269" y="1102333"/>
            <a:ext cx="2058416" cy="1154926"/>
            <a:chOff x="2979442" y="4446310"/>
            <a:chExt cx="1917633" cy="1154926"/>
          </a:xfrm>
        </p:grpSpPr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48A1DE16-3C16-44D1-A37A-78E0D47D6436}"/>
                </a:ext>
              </a:extLst>
            </p:cNvPr>
            <p:cNvSpPr txBox="1"/>
            <p:nvPr/>
          </p:nvSpPr>
          <p:spPr>
            <a:xfrm>
              <a:off x="2979442" y="4770239"/>
              <a:ext cx="19176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Did a meeting with ASDC and shared the concept and all the details regarding the activity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484B2F40-5B64-4083-AD54-32C8B7D5D384}"/>
                </a:ext>
              </a:extLst>
            </p:cNvPr>
            <p:cNvSpPr txBox="1"/>
            <p:nvPr/>
          </p:nvSpPr>
          <p:spPr>
            <a:xfrm>
              <a:off x="2993302" y="4446310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Concept Sharing 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15" name="Group 66">
            <a:extLst>
              <a:ext uri="{FF2B5EF4-FFF2-40B4-BE49-F238E27FC236}">
                <a16:creationId xmlns:a16="http://schemas.microsoft.com/office/drawing/2014/main" id="{1AFA8B2B-2C2B-4DB2-94A5-BFC34CC071A1}"/>
              </a:ext>
            </a:extLst>
          </p:cNvPr>
          <p:cNvGrpSpPr/>
          <p:nvPr/>
        </p:nvGrpSpPr>
        <p:grpSpPr>
          <a:xfrm>
            <a:off x="7705617" y="1082356"/>
            <a:ext cx="2058416" cy="1292662"/>
            <a:chOff x="3017861" y="4283314"/>
            <a:chExt cx="1917633" cy="1292662"/>
          </a:xfrm>
        </p:grpSpPr>
        <p:sp>
          <p:nvSpPr>
            <p:cNvPr id="1316" name="TextBox 1315">
              <a:extLst>
                <a:ext uri="{FF2B5EF4-FFF2-40B4-BE49-F238E27FC236}">
                  <a16:creationId xmlns:a16="http://schemas.microsoft.com/office/drawing/2014/main" id="{E629F06E-CA28-4470-8C4C-CB5C0333F5AA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Level 2 of the contest (Digital prototype) will start in June 2024 –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July 2024</a:t>
              </a:r>
              <a:r>
                <a:rPr kumimoji="0" lang="en-US" altLang="ko-KR" sz="1200" b="0" i="0" u="none" strike="noStrike" kern="1200" cap="none" spc="0" normalizeH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&amp; winners will be selected </a:t>
              </a: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for next round.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B0FBF30C-634A-4492-8D92-AD2DC2EAEE4E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Start of Level 2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18" name="Group 66">
            <a:extLst>
              <a:ext uri="{FF2B5EF4-FFF2-40B4-BE49-F238E27FC236}">
                <a16:creationId xmlns:a16="http://schemas.microsoft.com/office/drawing/2014/main" id="{D87A6EA6-105F-461C-9CF9-34C0BED09131}"/>
              </a:ext>
            </a:extLst>
          </p:cNvPr>
          <p:cNvGrpSpPr/>
          <p:nvPr/>
        </p:nvGrpSpPr>
        <p:grpSpPr>
          <a:xfrm>
            <a:off x="9453210" y="3641873"/>
            <a:ext cx="2058416" cy="1292662"/>
            <a:chOff x="3017861" y="4283314"/>
            <a:chExt cx="1917633" cy="1292662"/>
          </a:xfrm>
        </p:grpSpPr>
        <p:sp>
          <p:nvSpPr>
            <p:cNvPr id="1319" name="TextBox 1318">
              <a:extLst>
                <a:ext uri="{FF2B5EF4-FFF2-40B4-BE49-F238E27FC236}">
                  <a16:creationId xmlns:a16="http://schemas.microsoft.com/office/drawing/2014/main" id="{20136217-426A-4F42-8F29-BC59FEE1DD5B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dirty="0" smtClean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rPr>
                <a:t>Final round will start in Mid July and the final result will be announced in September along with the press release.</a:t>
              </a:r>
              <a:r>
                <a:rPr kumimoji="0" lang="en-US" altLang="ko-KR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Arial"/>
                  <a:cs typeface="Arial" pitchFamily="34" charset="0"/>
                </a:rPr>
                <a:t>  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  <p:sp>
          <p:nvSpPr>
            <p:cNvPr id="1320" name="TextBox 1319">
              <a:extLst>
                <a:ext uri="{FF2B5EF4-FFF2-40B4-BE49-F238E27FC236}">
                  <a16:creationId xmlns:a16="http://schemas.microsoft.com/office/drawing/2014/main" id="{EFAAAEC6-53DF-4C63-AE5C-AFC5DF93A1F6}"/>
                </a:ext>
              </a:extLst>
            </p:cNvPr>
            <p:cNvSpPr txBox="1"/>
            <p:nvPr/>
          </p:nvSpPr>
          <p:spPr>
            <a:xfrm>
              <a:off x="3017861" y="4283314"/>
              <a:ext cx="19013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Final Result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grpSp>
        <p:nvGrpSpPr>
          <p:cNvPr id="1321" name="Group 66">
            <a:extLst>
              <a:ext uri="{FF2B5EF4-FFF2-40B4-BE49-F238E27FC236}">
                <a16:creationId xmlns:a16="http://schemas.microsoft.com/office/drawing/2014/main" id="{40A6F118-6084-4C7E-89E1-8AB53E073EB5}"/>
              </a:ext>
            </a:extLst>
          </p:cNvPr>
          <p:cNvGrpSpPr/>
          <p:nvPr/>
        </p:nvGrpSpPr>
        <p:grpSpPr>
          <a:xfrm>
            <a:off x="5929384" y="3528648"/>
            <a:ext cx="2069016" cy="2499965"/>
            <a:chOff x="3007986" y="3999340"/>
            <a:chExt cx="1927508" cy="2499965"/>
          </a:xfrm>
        </p:grpSpPr>
        <p:sp>
          <p:nvSpPr>
            <p:cNvPr id="1322" name="TextBox 1321">
              <a:extLst>
                <a:ext uri="{FF2B5EF4-FFF2-40B4-BE49-F238E27FC236}">
                  <a16:creationId xmlns:a16="http://schemas.microsoft.com/office/drawing/2014/main" id="{22486554-4185-4BB1-ADB2-2B4E78253219}"/>
                </a:ext>
              </a:extLst>
            </p:cNvPr>
            <p:cNvSpPr txBox="1"/>
            <p:nvPr/>
          </p:nvSpPr>
          <p:spPr>
            <a:xfrm>
              <a:off x="3017861" y="4560313"/>
              <a:ext cx="19176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/>
                  <a:cs typeface="Arial" pitchFamily="34" charset="0"/>
                </a:defRPr>
              </a:lvl1pPr>
            </a:lstStyle>
            <a:p>
              <a:r>
                <a:rPr lang="en-US" dirty="0"/>
                <a:t>ASDC &amp; BYD present concept to Engineering Colleges </a:t>
              </a:r>
              <a:r>
                <a:rPr lang="en-US" dirty="0" smtClean="0"/>
                <a:t>(Campus visits) </a:t>
              </a:r>
              <a:r>
                <a:rPr lang="en-US" dirty="0"/>
                <a:t>&amp; </a:t>
              </a:r>
            </a:p>
            <a:p>
              <a:r>
                <a:rPr lang="en-US" dirty="0"/>
                <a:t>Shortlisting  5 colleges to start the </a:t>
              </a:r>
              <a:r>
                <a:rPr lang="en-US" dirty="0" smtClean="0"/>
                <a:t>Level 1 of the contest.</a:t>
              </a:r>
              <a:endParaRPr lang="en-US" dirty="0"/>
            </a:p>
            <a:p>
              <a:endParaRPr lang="en-US" dirty="0"/>
            </a:p>
            <a:p>
              <a:r>
                <a:rPr lang="en-US" dirty="0">
                  <a:solidFill>
                    <a:srgbClr val="0070C0"/>
                  </a:solidFill>
                </a:rPr>
                <a:t>Press release to announce the program &amp; objective </a:t>
              </a:r>
              <a:endParaRPr lang="en-IN" dirty="0">
                <a:solidFill>
                  <a:srgbClr val="0070C0"/>
                </a:solidFill>
              </a:endParaRPr>
            </a:p>
            <a:p>
              <a:endParaRPr lang="ko-KR" altLang="en-US" dirty="0"/>
            </a:p>
          </p:txBody>
        </p:sp>
        <p:sp>
          <p:nvSpPr>
            <p:cNvPr id="1323" name="TextBox 1322">
              <a:extLst>
                <a:ext uri="{FF2B5EF4-FFF2-40B4-BE49-F238E27FC236}">
                  <a16:creationId xmlns:a16="http://schemas.microsoft.com/office/drawing/2014/main" id="{474F9653-A69D-4DC8-A4FC-61FB7B877BE4}"/>
                </a:ext>
              </a:extLst>
            </p:cNvPr>
            <p:cNvSpPr txBox="1"/>
            <p:nvPr/>
          </p:nvSpPr>
          <p:spPr>
            <a:xfrm>
              <a:off x="3007986" y="3999340"/>
              <a:ext cx="19013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noProof="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/>
                  <a:cs typeface="Arial" pitchFamily="34" charset="0"/>
                </a:rPr>
                <a:t>College Shortlisting &amp; Contest Starting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 pitchFamily="34" charset="0"/>
              </a:endParaRPr>
            </a:p>
          </p:txBody>
        </p:sp>
      </p:grpSp>
      <p:sp>
        <p:nvSpPr>
          <p:cNvPr id="49" name="Text 1"/>
          <p:cNvSpPr/>
          <p:nvPr/>
        </p:nvSpPr>
        <p:spPr>
          <a:xfrm flipV="1">
            <a:off x="206261" y="635120"/>
            <a:ext cx="2324100" cy="76201"/>
          </a:xfrm>
          <a:prstGeom prst="rect">
            <a:avLst/>
          </a:prstGeom>
          <a:solidFill>
            <a:srgbClr val="4472C4"/>
          </a:solidFill>
        </p:spPr>
        <p:txBody>
          <a:bodyPr wrap="square" lIns="0" tIns="0" rIns="0" bIns="0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0" y="6119336"/>
            <a:ext cx="12192000" cy="7386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The project will see different selection &amp; elimination  rounds with various students participating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It will be a long term property association  which will be owned by BYD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Continuous intervention of   BYD technical team &amp; marketing team to guide the students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350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nel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85C3FA"/>
      </a:accent1>
      <a:accent2>
        <a:srgbClr val="4C84DD"/>
      </a:accent2>
      <a:accent3>
        <a:srgbClr val="6FA8DC"/>
      </a:accent3>
      <a:accent4>
        <a:srgbClr val="AB88D3"/>
      </a:accent4>
      <a:accent5>
        <a:srgbClr val="886CCC"/>
      </a:accent5>
      <a:accent6>
        <a:srgbClr val="CD8FDB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969</Words>
  <Application>Microsoft Office PowerPoint</Application>
  <PresentationFormat>Widescreen</PresentationFormat>
  <Paragraphs>119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Microsoft YaHei</vt:lpstr>
      <vt:lpstr>Agency FB</vt:lpstr>
      <vt:lpstr>-apple-system</vt:lpstr>
      <vt:lpstr>Arial</vt:lpstr>
      <vt:lpstr>Arial Unicode MS</vt:lpstr>
      <vt:lpstr>Calibri</vt:lpstr>
      <vt:lpstr>Calibri Light</vt:lpstr>
      <vt:lpstr>Carlito</vt:lpstr>
      <vt:lpstr>Fira Sans Extra Condensed Medium</vt:lpstr>
      <vt:lpstr>Roboto</vt:lpstr>
      <vt:lpstr>Roboto Thin</vt:lpstr>
      <vt:lpstr>Office Theme</vt:lpstr>
      <vt:lpstr>Funnel Infographics by Slidesgo</vt:lpstr>
      <vt:lpstr>1_Office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Activity Flow Chart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emids + IIT Madras Research Park</dc:title>
  <dc:creator>Rachel Rhine</dc:creator>
  <cp:lastModifiedBy>anishkumar.a@byd.com</cp:lastModifiedBy>
  <cp:revision>101</cp:revision>
  <dcterms:created xsi:type="dcterms:W3CDTF">2023-05-24T05:55:39Z</dcterms:created>
  <dcterms:modified xsi:type="dcterms:W3CDTF">2024-05-02T04:56:55Z</dcterms:modified>
</cp:coreProperties>
</file>