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1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BA26-1F8F-42EF-81CC-796B24380D1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8279E-ADEA-4B7B-B703-2DB2D13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Alok Ranjan</dc:creator>
  <cp:lastModifiedBy>Alok Ranjan</cp:lastModifiedBy>
  <cp:revision>1</cp:revision>
  <dcterms:created xsi:type="dcterms:W3CDTF">2024-07-11T06:44:40Z</dcterms:created>
  <dcterms:modified xsi:type="dcterms:W3CDTF">2024-07-11T06:44:48Z</dcterms:modified>
</cp:coreProperties>
</file>