
<file path=[Content_Types].xml><?xml version="1.0" encoding="utf-8"?>
<Types xmlns="http://schemas.openxmlformats.org/package/2006/content-types">
  <Default Extension="png" ContentType="image/png"/>
  <Default Extension="emf" ContentType="image/x-emf"/>
  <Default Extension="vtt" ContentType="text/vtt"/>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241" autoAdjust="0"/>
  </p:normalViewPr>
  <p:slideViewPr>
    <p:cSldViewPr snapToGrid="0">
      <p:cViewPr varScale="1">
        <p:scale>
          <a:sx n="73" d="100"/>
          <a:sy n="73" d="100"/>
        </p:scale>
        <p:origin x="61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7/17/2024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smtClean="0"/>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7/17/2024</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smtClean="0"/>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smtClean="0"/>
              <a:t>Edit Master text styles</a:t>
            </a:r>
          </a:p>
          <a:p>
            <a:pPr marL="0" lvl="1" indent="0">
              <a:lnSpc>
                <a:spcPct val="150000"/>
              </a:lnSpc>
              <a:spcBef>
                <a:spcPts val="1000"/>
              </a:spcBef>
              <a:spcAft>
                <a:spcPts val="1200"/>
              </a:spcAft>
              <a:buNone/>
            </a:pPr>
            <a:r>
              <a:rPr lang="en-US" smtClean="0"/>
              <a:t>Second level</a:t>
            </a:r>
          </a:p>
          <a:p>
            <a:pPr marL="0" lvl="2" indent="0">
              <a:lnSpc>
                <a:spcPct val="150000"/>
              </a:lnSpc>
              <a:spcBef>
                <a:spcPts val="1000"/>
              </a:spcBef>
              <a:spcAft>
                <a:spcPts val="1200"/>
              </a:spcAft>
              <a:buNone/>
            </a:pPr>
            <a:r>
              <a:rPr lang="en-US" smtClean="0"/>
              <a:t>Third level</a:t>
            </a:r>
          </a:p>
          <a:p>
            <a:pPr marL="0" lvl="3" indent="0">
              <a:lnSpc>
                <a:spcPct val="150000"/>
              </a:lnSpc>
              <a:spcBef>
                <a:spcPts val="1000"/>
              </a:spcBef>
              <a:spcAft>
                <a:spcPts val="1200"/>
              </a:spcAft>
              <a:buNone/>
            </a:pPr>
            <a:r>
              <a:rPr lang="en-US" smtClean="0"/>
              <a:t>Fourth level</a:t>
            </a:r>
          </a:p>
          <a:p>
            <a:pPr marL="0" lvl="4" indent="0">
              <a:lnSpc>
                <a:spcPct val="150000"/>
              </a:lnSpc>
              <a:spcBef>
                <a:spcPts val="1000"/>
              </a:spcBef>
              <a:spcAft>
                <a:spcPts val="1200"/>
              </a:spcAft>
              <a:buNone/>
            </a:pPr>
            <a:r>
              <a:rPr lang="en-US" smtClean="0"/>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7/17/2024</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cs typeface="Segoe UI"/>
              </a:rPr>
              <a:t/>
            </a: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xmlns=""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
            </a: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0072C5-DDE0-4258-BA7A-4D4B80DFA632}">
  <ds:schemaRefs>
    <ds:schemaRef ds:uri="71af3243-3dd4-4a8d-8c0d-dd76da1f02a5"/>
    <ds:schemaRef ds:uri="16c05727-aa75-4e4a-9b5f-8a80a1165891"/>
    <ds:schemaRef ds:uri="http://purl.org/dc/dcmitype/"/>
    <ds:schemaRef ds:uri="http://schemas.microsoft.com/office/infopath/2007/PartnerControls"/>
    <ds:schemaRef ds:uri="http://www.w3.org/XML/1998/namespace"/>
    <ds:schemaRef ds:uri="http://purl.org/dc/elements/1.1/"/>
    <ds:schemaRef ds:uri="http://schemas.microsoft.com/office/2006/documentManagement/types"/>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Welcome to PowerPoint</Template>
  <TotalTime>0</TotalTime>
  <Words>556</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Calibri</vt:lpstr>
      <vt:lpstr>Segoe UI</vt:lpstr>
      <vt:lpstr>Segoe UI Light</vt:lpstr>
      <vt:lpstr>Segoe UI Semibold</vt:lpstr>
      <vt:lpstr>SimHei</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2024-07-17T11:22:19Z</dcterms:created>
  <dcterms:modified xsi:type="dcterms:W3CDTF">2024-07-17T11:22:40Z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