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5"/>
  </p:notesMasterIdLst>
  <p:handoutMasterIdLst>
    <p:handoutMasterId r:id="rId6"/>
  </p:handoutMasterIdLst>
  <p:sldIdLst>
    <p:sldId id="270" r:id="rId2"/>
    <p:sldId id="268" r:id="rId3"/>
    <p:sldId id="27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88" autoAdjust="0"/>
  </p:normalViewPr>
  <p:slideViewPr>
    <p:cSldViewPr snapToGrid="0" snapToObjects="1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242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138B2-18CD-1D41-89B0-ADB5F3BA92A3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7D167-9BB5-2048-9DDA-7DF8E5D94D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7A355-8776-CB43-838E-ED9EE2F8390B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FA8-A3F3-7640-B13D-36C73B3E5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20">
            <a:extLst>
              <a:ext uri="{FF2B5EF4-FFF2-40B4-BE49-F238E27FC236}">
                <a16:creationId xmlns:a16="http://schemas.microsoft.com/office/drawing/2014/main" id="{63B165D0-0594-9843-A653-74260F146AE5}"/>
              </a:ext>
            </a:extLst>
          </p:cNvPr>
          <p:cNvSpPr/>
          <p:nvPr userDrawn="1"/>
        </p:nvSpPr>
        <p:spPr>
          <a:xfrm rot="10800000">
            <a:off x="4516427" y="1"/>
            <a:ext cx="7675573" cy="2322894"/>
          </a:xfrm>
          <a:custGeom>
            <a:avLst/>
            <a:gdLst>
              <a:gd name="connsiteX0" fmla="*/ 3447958 w 5216859"/>
              <a:gd name="connsiteY0" fmla="*/ 463 h 1478847"/>
              <a:gd name="connsiteX1" fmla="*/ 3570648 w 5216859"/>
              <a:gd name="connsiteY1" fmla="*/ 11997 h 1478847"/>
              <a:gd name="connsiteX2" fmla="*/ 4142148 w 5216859"/>
              <a:gd name="connsiteY2" fmla="*/ 850197 h 1478847"/>
              <a:gd name="connsiteX3" fmla="*/ 4942248 w 5216859"/>
              <a:gd name="connsiteY3" fmla="*/ 1174047 h 1478847"/>
              <a:gd name="connsiteX4" fmla="*/ 5164151 w 5216859"/>
              <a:gd name="connsiteY4" fmla="*/ 1405605 h 1478847"/>
              <a:gd name="connsiteX5" fmla="*/ 5216859 w 5216859"/>
              <a:gd name="connsiteY5" fmla="*/ 1478847 h 1478847"/>
              <a:gd name="connsiteX6" fmla="*/ 0 w 5216859"/>
              <a:gd name="connsiteY6" fmla="*/ 1478847 h 1478847"/>
              <a:gd name="connsiteX7" fmla="*/ 28985 w 5216859"/>
              <a:gd name="connsiteY7" fmla="*/ 1403243 h 1478847"/>
              <a:gd name="connsiteX8" fmla="*/ 560748 w 5216859"/>
              <a:gd name="connsiteY8" fmla="*/ 640647 h 1478847"/>
              <a:gd name="connsiteX9" fmla="*/ 2294298 w 5216859"/>
              <a:gd name="connsiteY9" fmla="*/ 373947 h 1478847"/>
              <a:gd name="connsiteX10" fmla="*/ 3447958 w 5216859"/>
              <a:gd name="connsiteY10" fmla="*/ 463 h 1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16859" h="1478847">
                <a:moveTo>
                  <a:pt x="3447958" y="463"/>
                </a:moveTo>
                <a:cubicBezTo>
                  <a:pt x="3491174" y="-1348"/>
                  <a:pt x="3532151" y="2075"/>
                  <a:pt x="3570648" y="11997"/>
                </a:cubicBezTo>
                <a:cubicBezTo>
                  <a:pt x="3878623" y="91372"/>
                  <a:pt x="3913548" y="656522"/>
                  <a:pt x="4142148" y="850197"/>
                </a:cubicBezTo>
                <a:cubicBezTo>
                  <a:pt x="4370748" y="1043872"/>
                  <a:pt x="4739048" y="1031172"/>
                  <a:pt x="4942248" y="1174047"/>
                </a:cubicBezTo>
                <a:cubicBezTo>
                  <a:pt x="5018448" y="1227625"/>
                  <a:pt x="5096434" y="1316029"/>
                  <a:pt x="5164151" y="1405605"/>
                </a:cubicBezTo>
                <a:lnTo>
                  <a:pt x="5216859" y="1478847"/>
                </a:lnTo>
                <a:lnTo>
                  <a:pt x="0" y="1478847"/>
                </a:lnTo>
                <a:lnTo>
                  <a:pt x="28985" y="1403243"/>
                </a:lnTo>
                <a:cubicBezTo>
                  <a:pt x="121408" y="1159760"/>
                  <a:pt x="267854" y="793047"/>
                  <a:pt x="560748" y="640647"/>
                </a:cubicBezTo>
                <a:cubicBezTo>
                  <a:pt x="951273" y="437447"/>
                  <a:pt x="1792648" y="478722"/>
                  <a:pt x="2294298" y="373947"/>
                </a:cubicBezTo>
                <a:cubicBezTo>
                  <a:pt x="2733242" y="282269"/>
                  <a:pt x="3145446" y="13138"/>
                  <a:pt x="3447958" y="46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31F8B615-0030-2047-8652-146BCEF22564}"/>
              </a:ext>
            </a:extLst>
          </p:cNvPr>
          <p:cNvSpPr/>
          <p:nvPr userDrawn="1"/>
        </p:nvSpPr>
        <p:spPr>
          <a:xfrm>
            <a:off x="0" y="3232602"/>
            <a:ext cx="7674963" cy="3625398"/>
          </a:xfrm>
          <a:custGeom>
            <a:avLst/>
            <a:gdLst>
              <a:gd name="connsiteX0" fmla="*/ 333366 w 2058995"/>
              <a:gd name="connsiteY0" fmla="*/ 940 h 972601"/>
              <a:gd name="connsiteX1" fmla="*/ 400050 w 2058995"/>
              <a:gd name="connsiteY1" fmla="*/ 1051 h 972601"/>
              <a:gd name="connsiteX2" fmla="*/ 952500 w 2058995"/>
              <a:gd name="connsiteY2" fmla="*/ 534451 h 972601"/>
              <a:gd name="connsiteX3" fmla="*/ 1924050 w 2058995"/>
              <a:gd name="connsiteY3" fmla="*/ 686851 h 972601"/>
              <a:gd name="connsiteX4" fmla="*/ 2054591 w 2058995"/>
              <a:gd name="connsiteY4" fmla="*/ 942966 h 972601"/>
              <a:gd name="connsiteX5" fmla="*/ 2058995 w 2058995"/>
              <a:gd name="connsiteY5" fmla="*/ 972601 h 972601"/>
              <a:gd name="connsiteX6" fmla="*/ 0 w 2058995"/>
              <a:gd name="connsiteY6" fmla="*/ 972601 h 972601"/>
              <a:gd name="connsiteX7" fmla="*/ 0 w 2058995"/>
              <a:gd name="connsiteY7" fmla="*/ 61952 h 972601"/>
              <a:gd name="connsiteX8" fmla="*/ 75605 w 2058995"/>
              <a:gd name="connsiteY8" fmla="*/ 42128 h 972601"/>
              <a:gd name="connsiteX9" fmla="*/ 333366 w 2058995"/>
              <a:gd name="connsiteY9" fmla="*/ 940 h 97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58995" h="972601">
                <a:moveTo>
                  <a:pt x="333366" y="940"/>
                </a:moveTo>
                <a:cubicBezTo>
                  <a:pt x="357485" y="-326"/>
                  <a:pt x="379809" y="-338"/>
                  <a:pt x="400050" y="1051"/>
                </a:cubicBezTo>
                <a:cubicBezTo>
                  <a:pt x="723900" y="23276"/>
                  <a:pt x="698500" y="420151"/>
                  <a:pt x="952500" y="534451"/>
                </a:cubicBezTo>
                <a:cubicBezTo>
                  <a:pt x="1206500" y="648751"/>
                  <a:pt x="1736725" y="556676"/>
                  <a:pt x="1924050" y="686851"/>
                </a:cubicBezTo>
                <a:cubicBezTo>
                  <a:pt x="1994297" y="735667"/>
                  <a:pt x="2033290" y="836275"/>
                  <a:pt x="2054591" y="942966"/>
                </a:cubicBezTo>
                <a:lnTo>
                  <a:pt x="2058995" y="972601"/>
                </a:lnTo>
                <a:lnTo>
                  <a:pt x="0" y="972601"/>
                </a:lnTo>
                <a:lnTo>
                  <a:pt x="0" y="61952"/>
                </a:lnTo>
                <a:lnTo>
                  <a:pt x="75605" y="42128"/>
                </a:lnTo>
                <a:cubicBezTo>
                  <a:pt x="172492" y="19804"/>
                  <a:pt x="261007" y="4735"/>
                  <a:pt x="333366" y="94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05C21D6A-A628-2443-8075-ACD2B911C6D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4338" y="481013"/>
            <a:ext cx="11368087" cy="58753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2BB51D-E7C1-3746-85E9-889CCB24F7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01383" y="2552298"/>
            <a:ext cx="8789234" cy="1220477"/>
          </a:xfrm>
        </p:spPr>
        <p:txBody>
          <a:bodyPr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1" i="0">
                <a:solidFill>
                  <a:schemeClr val="bg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E016467-0564-6D4C-BF17-F4FA3991C1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01383" y="3919840"/>
            <a:ext cx="8789234" cy="846381"/>
          </a:xfrm>
        </p:spPr>
        <p:txBody>
          <a:bodyPr anchor="t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bg1"/>
                </a:solidFill>
                <a:latin typeface="+mn-lt"/>
                <a:ea typeface="Meiryo UI" panose="020B0604030504040204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768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FADF1099-92E5-4749-8E94-299FD6249EFD}"/>
              </a:ext>
            </a:extLst>
          </p:cNvPr>
          <p:cNvSpPr>
            <a:spLocks/>
          </p:cNvSpPr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8940EE-A100-A74F-A549-CAD4DFFD1738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51E21C1-74BE-0348-B8AE-3174A9AA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852ED6-B7AC-5148-BC43-09B76E856F9F}"/>
              </a:ext>
            </a:extLst>
          </p:cNvPr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76AF7-97C9-4365-B2B5-E20C6BB04B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265238"/>
            <a:ext cx="10524344" cy="4911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514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FADF1099-92E5-4749-8E94-299FD6249EFD}"/>
              </a:ext>
            </a:extLst>
          </p:cNvPr>
          <p:cNvSpPr>
            <a:spLocks/>
          </p:cNvSpPr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168214-BA64-4247-995E-0238E9E404F7}"/>
              </a:ext>
            </a:extLst>
          </p:cNvPr>
          <p:cNvSpPr/>
          <p:nvPr userDrawn="1"/>
        </p:nvSpPr>
        <p:spPr>
          <a:xfrm>
            <a:off x="413824" y="483781"/>
            <a:ext cx="5682176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745AAA3-09E3-4504-B3FD-611C81F416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55634" y="37553"/>
            <a:ext cx="5536366" cy="6820447"/>
          </a:xfrm>
          <a:custGeom>
            <a:avLst/>
            <a:gdLst>
              <a:gd name="connsiteX0" fmla="*/ 4141175 w 5285281"/>
              <a:gd name="connsiteY0" fmla="*/ 950 h 6525434"/>
              <a:gd name="connsiteX1" fmla="*/ 5222879 w 5285281"/>
              <a:gd name="connsiteY1" fmla="*/ 82101 h 6525434"/>
              <a:gd name="connsiteX2" fmla="*/ 5285281 w 5285281"/>
              <a:gd name="connsiteY2" fmla="*/ 86253 h 6525434"/>
              <a:gd name="connsiteX3" fmla="*/ 5285281 w 5285281"/>
              <a:gd name="connsiteY3" fmla="*/ 6525434 h 6525434"/>
              <a:gd name="connsiteX4" fmla="*/ 338864 w 5285281"/>
              <a:gd name="connsiteY4" fmla="*/ 6525434 h 6525434"/>
              <a:gd name="connsiteX5" fmla="*/ 355504 w 5285281"/>
              <a:gd name="connsiteY5" fmla="*/ 6284640 h 6525434"/>
              <a:gd name="connsiteX6" fmla="*/ 122536 w 5285281"/>
              <a:gd name="connsiteY6" fmla="*/ 5603772 h 6525434"/>
              <a:gd name="connsiteX7" fmla="*/ 197419 w 5285281"/>
              <a:gd name="connsiteY7" fmla="*/ 4013697 h 6525434"/>
              <a:gd name="connsiteX8" fmla="*/ 1395542 w 5285281"/>
              <a:gd name="connsiteY8" fmla="*/ 2963334 h 6525434"/>
              <a:gd name="connsiteX9" fmla="*/ 2431419 w 5285281"/>
              <a:gd name="connsiteY9" fmla="*/ 2618748 h 6525434"/>
              <a:gd name="connsiteX10" fmla="*/ 2868234 w 5285281"/>
              <a:gd name="connsiteY10" fmla="*/ 1805029 h 6525434"/>
              <a:gd name="connsiteX11" fmla="*/ 2780871 w 5285281"/>
              <a:gd name="connsiteY11" fmla="*/ 941489 h 6525434"/>
              <a:gd name="connsiteX12" fmla="*/ 3783467 w 5285281"/>
              <a:gd name="connsiteY12" fmla="*/ 36433 h 6525434"/>
              <a:gd name="connsiteX13" fmla="*/ 4141175 w 5285281"/>
              <a:gd name="connsiteY13" fmla="*/ 950 h 652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85281" h="6525434">
                <a:moveTo>
                  <a:pt x="4141175" y="950"/>
                </a:moveTo>
                <a:cubicBezTo>
                  <a:pt x="4500573" y="-8197"/>
                  <a:pt x="4864065" y="50964"/>
                  <a:pt x="5222879" y="82101"/>
                </a:cubicBezTo>
                <a:cubicBezTo>
                  <a:pt x="5243679" y="82101"/>
                  <a:pt x="5264481" y="82101"/>
                  <a:pt x="5285281" y="86253"/>
                </a:cubicBezTo>
                <a:lnTo>
                  <a:pt x="5285281" y="6525434"/>
                </a:lnTo>
                <a:cubicBezTo>
                  <a:pt x="5285281" y="6525434"/>
                  <a:pt x="5285281" y="6525434"/>
                  <a:pt x="338864" y="6525434"/>
                </a:cubicBezTo>
                <a:cubicBezTo>
                  <a:pt x="355504" y="6446553"/>
                  <a:pt x="363825" y="6363521"/>
                  <a:pt x="355504" y="6284640"/>
                </a:cubicBezTo>
                <a:cubicBezTo>
                  <a:pt x="330543" y="6043845"/>
                  <a:pt x="205739" y="5827960"/>
                  <a:pt x="122536" y="5603772"/>
                </a:cubicBezTo>
                <a:cubicBezTo>
                  <a:pt x="-64671" y="5093121"/>
                  <a:pt x="-35550" y="4503589"/>
                  <a:pt x="197419" y="4013697"/>
                </a:cubicBezTo>
                <a:cubicBezTo>
                  <a:pt x="434547" y="3523804"/>
                  <a:pt x="875523" y="3137703"/>
                  <a:pt x="1395542" y="2963334"/>
                </a:cubicBezTo>
                <a:cubicBezTo>
                  <a:pt x="1740834" y="2851240"/>
                  <a:pt x="2127728" y="2822178"/>
                  <a:pt x="2431419" y="2618748"/>
                </a:cubicBezTo>
                <a:cubicBezTo>
                  <a:pt x="2693508" y="2436077"/>
                  <a:pt x="2864074" y="2124704"/>
                  <a:pt x="2868234" y="1805029"/>
                </a:cubicBezTo>
                <a:cubicBezTo>
                  <a:pt x="2872395" y="1514414"/>
                  <a:pt x="2747590" y="1232103"/>
                  <a:pt x="2780871" y="941489"/>
                </a:cubicBezTo>
                <a:cubicBezTo>
                  <a:pt x="2834953" y="464051"/>
                  <a:pt x="3309210" y="127769"/>
                  <a:pt x="3783467" y="36433"/>
                </a:cubicBezTo>
                <a:cubicBezTo>
                  <a:pt x="3902031" y="14637"/>
                  <a:pt x="4021376" y="3999"/>
                  <a:pt x="4141175" y="95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703B7C-2DC4-C14C-A9CA-F1D21E7F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4791637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28B953-BDF8-6C47-ADCD-D3EAF78963C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64837"/>
            <a:ext cx="479163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0C521-A2C1-48E6-B26C-DFF1B4FD422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265238"/>
            <a:ext cx="4791637" cy="4911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85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8">
            <a:extLst>
              <a:ext uri="{FF2B5EF4-FFF2-40B4-BE49-F238E27FC236}">
                <a16:creationId xmlns:a16="http://schemas.microsoft.com/office/drawing/2014/main" id="{94B2908E-04B3-4B40-8DDD-1667E3F93DAE}"/>
              </a:ext>
            </a:extLst>
          </p:cNvPr>
          <p:cNvSpPr/>
          <p:nvPr userDrawn="1"/>
        </p:nvSpPr>
        <p:spPr>
          <a:xfrm rot="10800000">
            <a:off x="0" y="4362449"/>
            <a:ext cx="12192000" cy="2495550"/>
          </a:xfrm>
          <a:custGeom>
            <a:avLst/>
            <a:gdLst>
              <a:gd name="connsiteX0" fmla="*/ 0 w 12192000"/>
              <a:gd name="connsiteY0" fmla="*/ 0 h 2539624"/>
              <a:gd name="connsiteX1" fmla="*/ 12192000 w 12192000"/>
              <a:gd name="connsiteY1" fmla="*/ 0 h 2539624"/>
              <a:gd name="connsiteX2" fmla="*/ 12192000 w 12192000"/>
              <a:gd name="connsiteY2" fmla="*/ 1784674 h 2539624"/>
              <a:gd name="connsiteX3" fmla="*/ 12052232 w 12192000"/>
              <a:gd name="connsiteY3" fmla="*/ 1825247 h 2539624"/>
              <a:gd name="connsiteX4" fmla="*/ 10344150 w 12192000"/>
              <a:gd name="connsiteY4" fmla="*/ 2133600 h 2539624"/>
              <a:gd name="connsiteX5" fmla="*/ 7181850 w 12192000"/>
              <a:gd name="connsiteY5" fmla="*/ 1809750 h 2539624"/>
              <a:gd name="connsiteX6" fmla="*/ 2724150 w 12192000"/>
              <a:gd name="connsiteY6" fmla="*/ 2533650 h 2539624"/>
              <a:gd name="connsiteX7" fmla="*/ 64443 w 12192000"/>
              <a:gd name="connsiteY7" fmla="*/ 1610320 h 2539624"/>
              <a:gd name="connsiteX8" fmla="*/ 0 w 12192000"/>
              <a:gd name="connsiteY8" fmla="*/ 1575868 h 253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539624">
                <a:moveTo>
                  <a:pt x="0" y="0"/>
                </a:moveTo>
                <a:lnTo>
                  <a:pt x="12192000" y="0"/>
                </a:lnTo>
                <a:lnTo>
                  <a:pt x="12192000" y="1784674"/>
                </a:lnTo>
                <a:lnTo>
                  <a:pt x="12052232" y="1825247"/>
                </a:lnTo>
                <a:cubicBezTo>
                  <a:pt x="11558836" y="1963688"/>
                  <a:pt x="10923588" y="2113756"/>
                  <a:pt x="10344150" y="2133600"/>
                </a:cubicBezTo>
                <a:cubicBezTo>
                  <a:pt x="9417050" y="2165350"/>
                  <a:pt x="8451850" y="1743075"/>
                  <a:pt x="7181850" y="1809750"/>
                </a:cubicBezTo>
                <a:cubicBezTo>
                  <a:pt x="5911850" y="1876425"/>
                  <a:pt x="3997325" y="2613025"/>
                  <a:pt x="2724150" y="2533650"/>
                </a:cubicBezTo>
                <a:cubicBezTo>
                  <a:pt x="1769269" y="2474119"/>
                  <a:pt x="728663" y="1962746"/>
                  <a:pt x="64443" y="1610320"/>
                </a:cubicBezTo>
                <a:lnTo>
                  <a:pt x="0" y="157586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8940EE-A100-A74F-A549-CAD4DFFD1738}"/>
              </a:ext>
            </a:extLst>
          </p:cNvPr>
          <p:cNvSpPr/>
          <p:nvPr userDrawn="1"/>
        </p:nvSpPr>
        <p:spPr>
          <a:xfrm>
            <a:off x="838822" y="1721223"/>
            <a:ext cx="4857421" cy="465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5A7DB0-14F0-B341-AEBA-0DC92D001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3197" y="2038570"/>
            <a:ext cx="4086146" cy="70313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D42B85-1179-7D46-AE33-2B64EEFC44B2}"/>
              </a:ext>
            </a:extLst>
          </p:cNvPr>
          <p:cNvSpPr/>
          <p:nvPr userDrawn="1"/>
        </p:nvSpPr>
        <p:spPr>
          <a:xfrm>
            <a:off x="6495759" y="1721223"/>
            <a:ext cx="4858040" cy="465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197AEE6-BBEC-494F-985F-3855AE4B14B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854754" y="2038570"/>
            <a:ext cx="4086666" cy="70313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2E270DF-A15A-D547-8882-6E5797B2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B3613A-9294-EA43-9505-F156E86E6E10}"/>
              </a:ext>
            </a:extLst>
          </p:cNvPr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E4B45-6E8A-44C6-9117-DF2BA981288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63195" y="2885581"/>
            <a:ext cx="4086147" cy="3102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B29B9FA-7273-4615-BD56-12D6427D02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61067" y="2885581"/>
            <a:ext cx="4086667" cy="3102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93508-506F-4731-B6DA-F6E8F8B095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6A8E3A-8DBF-0542-BC99-444DCA0CC2C2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CFF9F-3D1C-430B-BECE-49D87C7AE90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95F5F-990E-4917-82C6-FBFD4547AF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3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6">
            <a:extLst>
              <a:ext uri="{FF2B5EF4-FFF2-40B4-BE49-F238E27FC236}">
                <a16:creationId xmlns:a16="http://schemas.microsoft.com/office/drawing/2014/main" id="{E0728D6F-9DC1-CD49-A2D6-834724E8AF3F}"/>
              </a:ext>
            </a:extLst>
          </p:cNvPr>
          <p:cNvSpPr/>
          <p:nvPr userDrawn="1"/>
        </p:nvSpPr>
        <p:spPr>
          <a:xfrm>
            <a:off x="0" y="0"/>
            <a:ext cx="12181097" cy="4981942"/>
          </a:xfrm>
          <a:custGeom>
            <a:avLst/>
            <a:gdLst>
              <a:gd name="connsiteX0" fmla="*/ 0 w 2412595"/>
              <a:gd name="connsiteY0" fmla="*/ 0 h 1044036"/>
              <a:gd name="connsiteX1" fmla="*/ 2412595 w 2412595"/>
              <a:gd name="connsiteY1" fmla="*/ 0 h 1044036"/>
              <a:gd name="connsiteX2" fmla="*/ 2328863 w 2412595"/>
              <a:gd name="connsiteY2" fmla="*/ 69540 h 1044036"/>
              <a:gd name="connsiteX3" fmla="*/ 2000250 w 2412595"/>
              <a:gd name="connsiteY3" fmla="*/ 285750 h 1044036"/>
              <a:gd name="connsiteX4" fmla="*/ 1162050 w 2412595"/>
              <a:gd name="connsiteY4" fmla="*/ 400050 h 1044036"/>
              <a:gd name="connsiteX5" fmla="*/ 552450 w 2412595"/>
              <a:gd name="connsiteY5" fmla="*/ 952500 h 1044036"/>
              <a:gd name="connsiteX6" fmla="*/ 107640 w 2412595"/>
              <a:gd name="connsiteY6" fmla="*/ 1035825 h 1044036"/>
              <a:gd name="connsiteX7" fmla="*/ 0 w 2412595"/>
              <a:gd name="connsiteY7" fmla="*/ 1044036 h 104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2595" h="1044036">
                <a:moveTo>
                  <a:pt x="0" y="0"/>
                </a:moveTo>
                <a:lnTo>
                  <a:pt x="2412595" y="0"/>
                </a:lnTo>
                <a:lnTo>
                  <a:pt x="2328863" y="69540"/>
                </a:lnTo>
                <a:cubicBezTo>
                  <a:pt x="2215753" y="160139"/>
                  <a:pt x="2095500" y="245269"/>
                  <a:pt x="2000250" y="285750"/>
                </a:cubicBezTo>
                <a:cubicBezTo>
                  <a:pt x="1746250" y="393700"/>
                  <a:pt x="1403350" y="288925"/>
                  <a:pt x="1162050" y="400050"/>
                </a:cubicBezTo>
                <a:cubicBezTo>
                  <a:pt x="920750" y="511175"/>
                  <a:pt x="844550" y="841375"/>
                  <a:pt x="552450" y="952500"/>
                </a:cubicBezTo>
                <a:cubicBezTo>
                  <a:pt x="442913" y="994172"/>
                  <a:pt x="278904" y="1019770"/>
                  <a:pt x="107640" y="1035825"/>
                </a:cubicBezTo>
                <a:lnTo>
                  <a:pt x="0" y="104403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2120EC90-BDC2-0E4B-9A3F-97CA90AA39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298096" cy="6858000"/>
          </a:xfrm>
          <a:custGeom>
            <a:avLst/>
            <a:gdLst>
              <a:gd name="connsiteX0" fmla="*/ 0 w 9298096"/>
              <a:gd name="connsiteY0" fmla="*/ 0 h 6858000"/>
              <a:gd name="connsiteX1" fmla="*/ 8705997 w 9298096"/>
              <a:gd name="connsiteY1" fmla="*/ 0 h 6858000"/>
              <a:gd name="connsiteX2" fmla="*/ 8676710 w 9298096"/>
              <a:gd name="connsiteY2" fmla="*/ 366601 h 6858000"/>
              <a:gd name="connsiteX3" fmla="*/ 9086747 w 9298096"/>
              <a:gd name="connsiteY3" fmla="*/ 1403199 h 6858000"/>
              <a:gd name="connsiteX4" fmla="*/ 9297958 w 9298096"/>
              <a:gd name="connsiteY4" fmla="*/ 2314162 h 6858000"/>
              <a:gd name="connsiteX5" fmla="*/ 9298096 w 9298096"/>
              <a:gd name="connsiteY5" fmla="*/ 2513013 h 6858000"/>
              <a:gd name="connsiteX6" fmla="*/ 6405563 w 9298096"/>
              <a:gd name="connsiteY6" fmla="*/ 2513013 h 6858000"/>
              <a:gd name="connsiteX7" fmla="*/ 6405563 w 9298096"/>
              <a:gd name="connsiteY7" fmla="*/ 5528005 h 6858000"/>
              <a:gd name="connsiteX8" fmla="*/ 6380081 w 9298096"/>
              <a:gd name="connsiteY8" fmla="*/ 5533593 h 6858000"/>
              <a:gd name="connsiteX9" fmla="*/ 5022973 w 9298096"/>
              <a:gd name="connsiteY9" fmla="*/ 5947798 h 6858000"/>
              <a:gd name="connsiteX10" fmla="*/ 4312498 w 9298096"/>
              <a:gd name="connsiteY10" fmla="*/ 6826871 h 6858000"/>
              <a:gd name="connsiteX11" fmla="*/ 4305141 w 9298096"/>
              <a:gd name="connsiteY11" fmla="*/ 6858000 h 6858000"/>
              <a:gd name="connsiteX12" fmla="*/ 0 w 9298096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98096" h="6858000">
                <a:moveTo>
                  <a:pt x="0" y="0"/>
                </a:moveTo>
                <a:cubicBezTo>
                  <a:pt x="0" y="0"/>
                  <a:pt x="0" y="0"/>
                  <a:pt x="8705997" y="0"/>
                </a:cubicBezTo>
                <a:cubicBezTo>
                  <a:pt x="8676710" y="120093"/>
                  <a:pt x="8662063" y="246508"/>
                  <a:pt x="8676710" y="366601"/>
                </a:cubicBezTo>
                <a:cubicBezTo>
                  <a:pt x="8720642" y="733203"/>
                  <a:pt x="8940304" y="1061881"/>
                  <a:pt x="9086747" y="1403199"/>
                </a:cubicBezTo>
                <a:cubicBezTo>
                  <a:pt x="9210308" y="1694743"/>
                  <a:pt x="9280326" y="2003174"/>
                  <a:pt x="9297958" y="2314162"/>
                </a:cubicBezTo>
                <a:lnTo>
                  <a:pt x="9298096" y="2513013"/>
                </a:lnTo>
                <a:lnTo>
                  <a:pt x="6405563" y="2513013"/>
                </a:lnTo>
                <a:lnTo>
                  <a:pt x="6405563" y="5528005"/>
                </a:lnTo>
                <a:lnTo>
                  <a:pt x="6380081" y="5533593"/>
                </a:lnTo>
                <a:cubicBezTo>
                  <a:pt x="5907118" y="5632552"/>
                  <a:pt x="5423859" y="5715512"/>
                  <a:pt x="5022973" y="5947798"/>
                </a:cubicBezTo>
                <a:cubicBezTo>
                  <a:pt x="4677003" y="6156381"/>
                  <a:pt x="4421644" y="6475183"/>
                  <a:pt x="4312498" y="6826871"/>
                </a:cubicBezTo>
                <a:lnTo>
                  <a:pt x="430514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985295-F0BC-9B4D-981C-D474C9EDECD0}"/>
              </a:ext>
            </a:extLst>
          </p:cNvPr>
          <p:cNvSpPr/>
          <p:nvPr userDrawn="1"/>
        </p:nvSpPr>
        <p:spPr>
          <a:xfrm>
            <a:off x="6405102" y="2512661"/>
            <a:ext cx="5284607" cy="4345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CB02C94-6046-2E46-BE22-98A994B1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867" y="2763704"/>
            <a:ext cx="4559075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0620B5-CD54-A44A-A690-BB5E58FBDA77}"/>
              </a:ext>
            </a:extLst>
          </p:cNvPr>
          <p:cNvCxnSpPr>
            <a:cxnSpLocks/>
          </p:cNvCxnSpPr>
          <p:nvPr userDrawn="1"/>
        </p:nvCxnSpPr>
        <p:spPr>
          <a:xfrm>
            <a:off x="6767867" y="3347504"/>
            <a:ext cx="444369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D35FF-5668-47B8-A93C-30923509CC0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7513" y="3348038"/>
            <a:ext cx="4559074" cy="30083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714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4EB4B-30F5-5541-B2A0-6BD04D01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8E3A-8DBF-0542-BC99-444DCA0CC2C2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97956-7D4F-5346-B8DD-3653B600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AB29D-BA7D-E743-8CA0-6953FF72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002F-D6EA-CF48-8F44-2316036B2B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B7248-6025-0744-9C6E-BC6F9FDB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367D3-6495-C045-872D-F4C6CB656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C2195-E771-AB42-B5A7-7832D8F41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A8E3A-8DBF-0542-BC99-444DCA0CC2C2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28BA-DFC0-3946-9FE9-DE388CB02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F77CB-EF35-DF4C-95FE-31419B6CA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6940" y="6492875"/>
            <a:ext cx="4168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82" r:id="rId3"/>
    <p:sldLayoutId id="2147483687" r:id="rId4"/>
    <p:sldLayoutId id="2147483693" r:id="rId5"/>
    <p:sldLayoutId id="2147483676" r:id="rId6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spc="150" baseline="0">
          <a:solidFill>
            <a:schemeClr val="accent1"/>
          </a:solidFill>
          <a:latin typeface="+mj-lt"/>
          <a:ea typeface="Meiryo UI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5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5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C2927E5-987E-999D-468B-E37F8F0917D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9659" b="9659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A2D73A5-4430-0F47-84CE-C3324CEBA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383" y="979949"/>
            <a:ext cx="8789234" cy="1220477"/>
          </a:xfrm>
        </p:spPr>
        <p:txBody>
          <a:bodyPr/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Code Syndicate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107CE13-DFD5-424B-B4BF-ADF75F397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383" y="2438400"/>
            <a:ext cx="8789234" cy="31856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sz="2400" u="sng" dirty="0">
                <a:solidFill>
                  <a:schemeClr val="tx1"/>
                </a:solidFill>
              </a:rPr>
              <a:t>TEAM MEMBERS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>
                <a:solidFill>
                  <a:schemeClr val="tx1"/>
                </a:solidFill>
              </a:rPr>
              <a:t>Rohit Kumar Tiwari {2215100018} – </a:t>
            </a:r>
            <a:r>
              <a:rPr lang="en-US" altLang="ja-JP" dirty="0">
                <a:solidFill>
                  <a:schemeClr val="accent1"/>
                </a:solidFill>
              </a:rPr>
              <a:t>Team Leader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ja-JP" dirty="0">
                <a:solidFill>
                  <a:schemeClr val="tx1"/>
                </a:solidFill>
              </a:rPr>
              <a:t>Harshit Agrawal {2215000767} </a:t>
            </a:r>
            <a:r>
              <a:rPr lang="en-US" altLang="ja-JP" sz="11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-#backend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ja-JP" dirty="0">
                <a:solidFill>
                  <a:schemeClr val="tx1"/>
                </a:solidFill>
              </a:rPr>
              <a:t>Harshita </a:t>
            </a:r>
            <a:r>
              <a:rPr lang="en-US" altLang="ja-JP" dirty="0" err="1">
                <a:solidFill>
                  <a:schemeClr val="tx1"/>
                </a:solidFill>
              </a:rPr>
              <a:t>Lavania</a:t>
            </a:r>
            <a:r>
              <a:rPr lang="en-US" altLang="ja-JP" dirty="0">
                <a:solidFill>
                  <a:schemeClr val="tx1"/>
                </a:solidFill>
              </a:rPr>
              <a:t> {2215100006}</a:t>
            </a:r>
            <a:r>
              <a:rPr lang="en-US" altLang="ja-JP" dirty="0">
                <a:solidFill>
                  <a:schemeClr val="accent5">
                    <a:lumMod val="25000"/>
                    <a:lumOff val="75000"/>
                  </a:schemeClr>
                </a:solidFill>
              </a:rPr>
              <a:t> </a:t>
            </a:r>
            <a:r>
              <a:rPr lang="en-US" altLang="ja-JP" sz="11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-#frontend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ja-JP" dirty="0" err="1">
                <a:solidFill>
                  <a:schemeClr val="tx1"/>
                </a:solidFill>
              </a:rPr>
              <a:t>Sarvagya</a:t>
            </a:r>
            <a:r>
              <a:rPr lang="en-US" altLang="ja-JP" dirty="0">
                <a:solidFill>
                  <a:schemeClr val="tx1"/>
                </a:solidFill>
              </a:rPr>
              <a:t> Saxena {2315800073}</a:t>
            </a:r>
            <a:r>
              <a:rPr lang="en-US" altLang="ja-JP" dirty="0">
                <a:solidFill>
                  <a:schemeClr val="accent5">
                    <a:lumMod val="25000"/>
                    <a:lumOff val="75000"/>
                  </a:schemeClr>
                </a:solidFill>
              </a:rPr>
              <a:t> </a:t>
            </a:r>
            <a:r>
              <a:rPr lang="en-US" altLang="ja-JP" sz="11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-#AI/ML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ja-JP" dirty="0">
                <a:solidFill>
                  <a:schemeClr val="tx1"/>
                </a:solidFill>
              </a:rPr>
              <a:t>Shreyanshi Jain {2215001711}</a:t>
            </a:r>
            <a:r>
              <a:rPr lang="en-US" altLang="ja-JP" dirty="0">
                <a:solidFill>
                  <a:schemeClr val="accent5">
                    <a:lumMod val="25000"/>
                    <a:lumOff val="75000"/>
                  </a:schemeClr>
                </a:solidFill>
              </a:rPr>
              <a:t> </a:t>
            </a:r>
            <a:r>
              <a:rPr lang="en-US" altLang="ja-JP" sz="11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-#backend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ja-JP" dirty="0">
                <a:solidFill>
                  <a:schemeClr val="tx1"/>
                </a:solidFill>
              </a:rPr>
              <a:t>Somesh Rajput {2315800080}</a:t>
            </a:r>
            <a:r>
              <a:rPr lang="en-US" altLang="ja-JP" dirty="0">
                <a:solidFill>
                  <a:schemeClr val="accent5">
                    <a:lumMod val="25000"/>
                    <a:lumOff val="75000"/>
                  </a:schemeClr>
                </a:solidFill>
              </a:rPr>
              <a:t> </a:t>
            </a:r>
            <a:r>
              <a:rPr lang="en-US" altLang="ja-JP" sz="11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-#AI/ML</a:t>
            </a:r>
            <a:endParaRPr lang="en-US" altLang="ja-JP" dirty="0">
              <a:solidFill>
                <a:schemeClr val="accent5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7E6032-9422-0327-B774-42B5B7F9E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4522"/>
            <a:ext cx="2273978" cy="225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5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360A1163-2F4E-8A42-A7D1-C12E13D89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06" y="471948"/>
            <a:ext cx="5536366" cy="792889"/>
          </a:xfrm>
        </p:spPr>
        <p:txBody>
          <a:bodyPr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Gamified Constitution Literacy Tool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4DE07DD-D31F-7EBC-7EB1-A2E1E6CE6BF1}"/>
              </a:ext>
            </a:extLst>
          </p:cNvPr>
          <p:cNvSpPr/>
          <p:nvPr/>
        </p:nvSpPr>
        <p:spPr>
          <a:xfrm>
            <a:off x="1140543" y="1422154"/>
            <a:ext cx="4267200" cy="1412104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Lack of Constitutional Literacy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34DEBC3-3470-A75A-EDC9-47415B606574}"/>
              </a:ext>
            </a:extLst>
          </p:cNvPr>
          <p:cNvSpPr/>
          <p:nvPr/>
        </p:nvSpPr>
        <p:spPr>
          <a:xfrm>
            <a:off x="1140543" y="2971006"/>
            <a:ext cx="4267200" cy="14121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Complex Language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5B989FA-A496-1293-6658-021AEC22EA5F}"/>
              </a:ext>
            </a:extLst>
          </p:cNvPr>
          <p:cNvSpPr/>
          <p:nvPr/>
        </p:nvSpPr>
        <p:spPr>
          <a:xfrm>
            <a:off x="1140543" y="4519858"/>
            <a:ext cx="4267200" cy="1412104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Accessibility Barriers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17CC3E-185A-873D-B6C8-E95C43D76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793" y="1120661"/>
            <a:ext cx="2451016" cy="24510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8674AC-1E1C-75DC-A5FF-2C0CFB339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296" y="1581821"/>
            <a:ext cx="3995560" cy="26680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E194B2-8A08-DCD7-5A7E-0B515F009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793" y="3857551"/>
            <a:ext cx="3010079" cy="28342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F42C868-A871-9BF4-EFF6-A885A72EC93A}"/>
              </a:ext>
            </a:extLst>
          </p:cNvPr>
          <p:cNvSpPr txBox="1"/>
          <p:nvPr/>
        </p:nvSpPr>
        <p:spPr>
          <a:xfrm>
            <a:off x="7685301" y="463511"/>
            <a:ext cx="43851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Tentative Problem Statement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B444211-C8A6-E5E7-4FA5-DCC3848C9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9793" y="158759"/>
            <a:ext cx="1136230" cy="11339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C89EA3-43BB-50E0-5B49-502316C16E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131935" cy="11206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93B357-C7FE-EC4A-13B8-9AC1ED62F9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64391" y="4519858"/>
            <a:ext cx="2363241" cy="1972469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5874031-EE6C-D649-0ED9-3D2EED6177D9}"/>
              </a:ext>
            </a:extLst>
          </p:cNvPr>
          <p:cNvSpPr/>
          <p:nvPr/>
        </p:nvSpPr>
        <p:spPr>
          <a:xfrm>
            <a:off x="1221213" y="232390"/>
            <a:ext cx="914400" cy="4311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rgbClr val="212529"/>
                </a:solidFill>
                <a:effectLst/>
                <a:latin typeface="montserratregular"/>
              </a:rPr>
              <a:t>1703</a:t>
            </a:r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AB19521-C570-BFDD-0BA7-DE74609015DE}"/>
              </a:ext>
            </a:extLst>
          </p:cNvPr>
          <p:cNvSpPr/>
          <p:nvPr/>
        </p:nvSpPr>
        <p:spPr>
          <a:xfrm>
            <a:off x="2610019" y="247923"/>
            <a:ext cx="3029586" cy="4311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Smart Education</a:t>
            </a:r>
          </a:p>
        </p:txBody>
      </p:sp>
      <p:sp>
        <p:nvSpPr>
          <p:cNvPr id="17" name="Arrow: Notched Right 16">
            <a:extLst>
              <a:ext uri="{FF2B5EF4-FFF2-40B4-BE49-F238E27FC236}">
                <a16:creationId xmlns:a16="http://schemas.microsoft.com/office/drawing/2014/main" id="{8F1AA488-E465-5773-8788-FCD7C38090B0}"/>
              </a:ext>
            </a:extLst>
          </p:cNvPr>
          <p:cNvSpPr/>
          <p:nvPr/>
        </p:nvSpPr>
        <p:spPr>
          <a:xfrm rot="16200000">
            <a:off x="-594916" y="5009171"/>
            <a:ext cx="2003200" cy="484632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322470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" grpId="0" animBg="1"/>
      <p:bldP spid="7" grpId="0" animBg="1"/>
      <p:bldP spid="8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AA6A-68D8-451E-BB15-823A741D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806" y="0"/>
            <a:ext cx="5011994" cy="1264837"/>
          </a:xfrm>
        </p:spPr>
        <p:txBody>
          <a:bodyPr/>
          <a:lstStyle/>
          <a:p>
            <a:pPr algn="ctr"/>
            <a:r>
              <a:rPr lang="fr-FR" sz="2800" b="1" dirty="0"/>
              <a:t>Nagrik Aur Samvidhan</a:t>
            </a:r>
            <a:br>
              <a:rPr lang="fr-FR" sz="2800" dirty="0"/>
            </a:br>
            <a:r>
              <a:rPr lang="fr-FR" sz="2800" dirty="0"/>
              <a:t>---OR---</a:t>
            </a:r>
            <a:br>
              <a:rPr lang="fr-FR" sz="2800" dirty="0"/>
            </a:br>
            <a:r>
              <a:rPr lang="fr-FR" sz="2800" b="1" dirty="0"/>
              <a:t>Citizen &amp; Constitution</a:t>
            </a:r>
            <a:endParaRPr lang="fr-FR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906689-FACB-651B-A844-2EB3405DE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91" y="-42900"/>
            <a:ext cx="5255553" cy="1798986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A844D196-BA77-50C9-0BD2-338C2F3304AC}"/>
              </a:ext>
            </a:extLst>
          </p:cNvPr>
          <p:cNvSpPr/>
          <p:nvPr/>
        </p:nvSpPr>
        <p:spPr>
          <a:xfrm>
            <a:off x="1061883" y="1922204"/>
            <a:ext cx="2313432" cy="126187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Gamified Platform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BE184CB-D98C-3805-1145-03B6234F4C26}"/>
              </a:ext>
            </a:extLst>
          </p:cNvPr>
          <p:cNvSpPr/>
          <p:nvPr/>
        </p:nvSpPr>
        <p:spPr>
          <a:xfrm>
            <a:off x="3306267" y="4809548"/>
            <a:ext cx="2313432" cy="126187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Simplified Content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0B9A29E-C3C4-C803-DFEF-32BEFFDEC86E}"/>
              </a:ext>
            </a:extLst>
          </p:cNvPr>
          <p:cNvSpPr/>
          <p:nvPr/>
        </p:nvSpPr>
        <p:spPr>
          <a:xfrm>
            <a:off x="6710516" y="1919239"/>
            <a:ext cx="2313432" cy="1264837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Inclusive Design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1483254-FFEB-A2B7-92FC-27155A65050D}"/>
              </a:ext>
            </a:extLst>
          </p:cNvPr>
          <p:cNvSpPr/>
          <p:nvPr/>
        </p:nvSpPr>
        <p:spPr>
          <a:xfrm>
            <a:off x="8809703" y="4806583"/>
            <a:ext cx="2310582" cy="126483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Engagement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E52128-3050-63E4-B8D1-368C5555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983" y="1911217"/>
            <a:ext cx="918072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9BA054-8898-C836-B535-69A1B96AB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267" y="2290852"/>
            <a:ext cx="1396539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6CB4B8-C3C8-8798-5E00-B990E19EC9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229131" y="3360383"/>
            <a:ext cx="1625599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2EFF13-872E-9BA8-6AD6-371B04BC7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8515" y="3614001"/>
            <a:ext cx="1019913" cy="1019913"/>
          </a:xfrm>
          <a:prstGeom prst="rect">
            <a:avLst/>
          </a:prstGeom>
        </p:spPr>
      </p:pic>
      <p:sp>
        <p:nvSpPr>
          <p:cNvPr id="14" name="Scroll: Vertical 13">
            <a:extLst>
              <a:ext uri="{FF2B5EF4-FFF2-40B4-BE49-F238E27FC236}">
                <a16:creationId xmlns:a16="http://schemas.microsoft.com/office/drawing/2014/main" id="{F8DA9742-D486-D65B-C041-FC4DB2DBDF93}"/>
              </a:ext>
            </a:extLst>
          </p:cNvPr>
          <p:cNvSpPr/>
          <p:nvPr/>
        </p:nvSpPr>
        <p:spPr>
          <a:xfrm>
            <a:off x="2195461" y="3614001"/>
            <a:ext cx="1019913" cy="588093"/>
          </a:xfrm>
          <a:prstGeom prst="verticalScroll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Articles</a:t>
            </a:r>
          </a:p>
        </p:txBody>
      </p:sp>
      <p:sp>
        <p:nvSpPr>
          <p:cNvPr id="16" name="Scroll: Vertical 15">
            <a:extLst>
              <a:ext uri="{FF2B5EF4-FFF2-40B4-BE49-F238E27FC236}">
                <a16:creationId xmlns:a16="http://schemas.microsoft.com/office/drawing/2014/main" id="{C30287F6-D0DE-51CA-8162-A0A5388AFD0E}"/>
              </a:ext>
            </a:extLst>
          </p:cNvPr>
          <p:cNvSpPr/>
          <p:nvPr/>
        </p:nvSpPr>
        <p:spPr>
          <a:xfrm>
            <a:off x="973395" y="4336336"/>
            <a:ext cx="1108400" cy="588093"/>
          </a:xfrm>
          <a:prstGeom prst="verticalScroll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Preamble</a:t>
            </a:r>
          </a:p>
        </p:txBody>
      </p:sp>
      <p:sp>
        <p:nvSpPr>
          <p:cNvPr id="17" name="Scroll: Vertical 16">
            <a:extLst>
              <a:ext uri="{FF2B5EF4-FFF2-40B4-BE49-F238E27FC236}">
                <a16:creationId xmlns:a16="http://schemas.microsoft.com/office/drawing/2014/main" id="{C8236D11-8780-395F-3A4E-BF53F40F4808}"/>
              </a:ext>
            </a:extLst>
          </p:cNvPr>
          <p:cNvSpPr/>
          <p:nvPr/>
        </p:nvSpPr>
        <p:spPr>
          <a:xfrm>
            <a:off x="2195461" y="4956597"/>
            <a:ext cx="1019913" cy="588093"/>
          </a:xfrm>
          <a:prstGeom prst="verticalScroll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Duties</a:t>
            </a:r>
          </a:p>
        </p:txBody>
      </p:sp>
      <p:sp>
        <p:nvSpPr>
          <p:cNvPr id="18" name="Scroll: Vertical 17">
            <a:extLst>
              <a:ext uri="{FF2B5EF4-FFF2-40B4-BE49-F238E27FC236}">
                <a16:creationId xmlns:a16="http://schemas.microsoft.com/office/drawing/2014/main" id="{B5787469-A48B-9229-97B4-B110A4B97039}"/>
              </a:ext>
            </a:extLst>
          </p:cNvPr>
          <p:cNvSpPr/>
          <p:nvPr/>
        </p:nvSpPr>
        <p:spPr>
          <a:xfrm>
            <a:off x="904568" y="5652987"/>
            <a:ext cx="1177227" cy="588093"/>
          </a:xfrm>
          <a:prstGeom prst="verticalScroll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Principles</a:t>
            </a:r>
          </a:p>
        </p:txBody>
      </p:sp>
      <p:sp>
        <p:nvSpPr>
          <p:cNvPr id="20" name="Scroll: Vertical 19">
            <a:extLst>
              <a:ext uri="{FF2B5EF4-FFF2-40B4-BE49-F238E27FC236}">
                <a16:creationId xmlns:a16="http://schemas.microsoft.com/office/drawing/2014/main" id="{09C7A53E-1440-A602-BFEF-7D181968D03A}"/>
              </a:ext>
            </a:extLst>
          </p:cNvPr>
          <p:cNvSpPr/>
          <p:nvPr/>
        </p:nvSpPr>
        <p:spPr>
          <a:xfrm>
            <a:off x="9684774" y="1911217"/>
            <a:ext cx="1435511" cy="664835"/>
          </a:xfrm>
          <a:prstGeom prst="verticalScroll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Multimedia Support</a:t>
            </a:r>
          </a:p>
        </p:txBody>
      </p:sp>
      <p:sp>
        <p:nvSpPr>
          <p:cNvPr id="24" name="Scroll: Vertical 23">
            <a:extLst>
              <a:ext uri="{FF2B5EF4-FFF2-40B4-BE49-F238E27FC236}">
                <a16:creationId xmlns:a16="http://schemas.microsoft.com/office/drawing/2014/main" id="{D0D6B16F-606C-B113-B6CA-BEBD8BB3BFA3}"/>
              </a:ext>
            </a:extLst>
          </p:cNvPr>
          <p:cNvSpPr/>
          <p:nvPr/>
        </p:nvSpPr>
        <p:spPr>
          <a:xfrm>
            <a:off x="8967018" y="2820701"/>
            <a:ext cx="1435511" cy="664835"/>
          </a:xfrm>
          <a:prstGeom prst="verticalScroll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Multilingual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25" name="Scroll: Vertical 24">
            <a:extLst>
              <a:ext uri="{FF2B5EF4-FFF2-40B4-BE49-F238E27FC236}">
                <a16:creationId xmlns:a16="http://schemas.microsoft.com/office/drawing/2014/main" id="{5059C917-37A6-9E9D-1925-5CA373440DBA}"/>
              </a:ext>
            </a:extLst>
          </p:cNvPr>
          <p:cNvSpPr/>
          <p:nvPr/>
        </p:nvSpPr>
        <p:spPr>
          <a:xfrm>
            <a:off x="6704930" y="3429000"/>
            <a:ext cx="2104773" cy="907336"/>
          </a:xfrm>
          <a:prstGeom prst="verticalScroll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Engage with the Constitution regardless of education</a:t>
            </a:r>
          </a:p>
        </p:txBody>
      </p:sp>
      <p:sp>
        <p:nvSpPr>
          <p:cNvPr id="26" name="Flowchart: Punched Tape 25">
            <a:extLst>
              <a:ext uri="{FF2B5EF4-FFF2-40B4-BE49-F238E27FC236}">
                <a16:creationId xmlns:a16="http://schemas.microsoft.com/office/drawing/2014/main" id="{7A7A1204-5EE2-361F-0108-EDA123C97696}"/>
              </a:ext>
            </a:extLst>
          </p:cNvPr>
          <p:cNvSpPr/>
          <p:nvPr/>
        </p:nvSpPr>
        <p:spPr>
          <a:xfrm>
            <a:off x="6757500" y="5415138"/>
            <a:ext cx="1354113" cy="804672"/>
          </a:xfrm>
          <a:prstGeom prst="flowChartPunchedTap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Real-Life Application</a:t>
            </a:r>
          </a:p>
        </p:txBody>
      </p:sp>
      <p:sp>
        <p:nvSpPr>
          <p:cNvPr id="27" name="Flowchart: Punched Tape 26">
            <a:extLst>
              <a:ext uri="{FF2B5EF4-FFF2-40B4-BE49-F238E27FC236}">
                <a16:creationId xmlns:a16="http://schemas.microsoft.com/office/drawing/2014/main" id="{C00678BD-1C87-E724-DC24-DD04F4F7771B}"/>
              </a:ext>
            </a:extLst>
          </p:cNvPr>
          <p:cNvSpPr/>
          <p:nvPr/>
        </p:nvSpPr>
        <p:spPr>
          <a:xfrm>
            <a:off x="7502013" y="4473401"/>
            <a:ext cx="1229033" cy="804672"/>
          </a:xfrm>
          <a:prstGeom prst="flowChartPunchedTap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Age Based Learning</a:t>
            </a:r>
          </a:p>
        </p:txBody>
      </p:sp>
      <p:sp>
        <p:nvSpPr>
          <p:cNvPr id="28" name="Flowchart: Punched Tape 27">
            <a:extLst>
              <a:ext uri="{FF2B5EF4-FFF2-40B4-BE49-F238E27FC236}">
                <a16:creationId xmlns:a16="http://schemas.microsoft.com/office/drawing/2014/main" id="{82745785-EDCD-932A-AB2F-1FF9A38AFB09}"/>
              </a:ext>
            </a:extLst>
          </p:cNvPr>
          <p:cNvSpPr/>
          <p:nvPr/>
        </p:nvSpPr>
        <p:spPr>
          <a:xfrm>
            <a:off x="8967018" y="3935578"/>
            <a:ext cx="1925242" cy="804672"/>
          </a:xfrm>
          <a:prstGeom prst="flowChartPunchedTap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Increased Participation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FFEAAB-347C-905D-74BE-C1162E33FF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131935" cy="112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2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animBg="1"/>
      <p:bldP spid="21" grpId="0" animBg="1"/>
      <p:bldP spid="22" grpId="0" animBg="1"/>
      <p:bldP spid="23" grpId="0" animBg="1"/>
      <p:bldP spid="14" grpId="0" animBg="1"/>
      <p:bldP spid="16" grpId="0" animBg="1"/>
      <p:bldP spid="17" grpId="0" animBg="1"/>
      <p:bldP spid="18" grpId="0" animBg="1"/>
      <p:bldP spid="20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Creative Gradient ">
  <a:themeElements>
    <a:clrScheme name="Japan 1">
      <a:dk1>
        <a:srgbClr val="000000"/>
      </a:dk1>
      <a:lt1>
        <a:srgbClr val="FFFFFF"/>
      </a:lt1>
      <a:dk2>
        <a:srgbClr val="073A4B"/>
      </a:dk2>
      <a:lt2>
        <a:srgbClr val="E7E6E6"/>
      </a:lt2>
      <a:accent1>
        <a:srgbClr val="EE476E"/>
      </a:accent1>
      <a:accent2>
        <a:srgbClr val="E3B95A"/>
      </a:accent2>
      <a:accent3>
        <a:srgbClr val="07D69F"/>
      </a:accent3>
      <a:accent4>
        <a:srgbClr val="118AB1"/>
      </a:accent4>
      <a:accent5>
        <a:srgbClr val="073A4B"/>
      </a:accent5>
      <a:accent6>
        <a:srgbClr val="E7ECF2"/>
      </a:accent6>
      <a:hlink>
        <a:srgbClr val="E7456B"/>
      </a:hlink>
      <a:folHlink>
        <a:srgbClr val="F0C55F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1ED9C639-84DE-47D6-9311-DE22D096325C}" vid="{8897FD28-C2C5-4A9F-A28F-BC63F57A39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Cherry blossom petals presentation</Template>
  <TotalTime>329</TotalTime>
  <Words>112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Meiryo UI</vt:lpstr>
      <vt:lpstr>Arial</vt:lpstr>
      <vt:lpstr>Calibri</vt:lpstr>
      <vt:lpstr>montserratregular</vt:lpstr>
      <vt:lpstr>Times New Roman</vt:lpstr>
      <vt:lpstr>Creative Gradient </vt:lpstr>
      <vt:lpstr>Code Syndicate</vt:lpstr>
      <vt:lpstr>Gamified Constitution Literacy Tool</vt:lpstr>
      <vt:lpstr>Nagrik Aur Samvidhan ---OR--- Citizen &amp; Constitution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Kumar Tiwari</dc:creator>
  <cp:lastModifiedBy>Rohit Kumar Tiwari</cp:lastModifiedBy>
  <cp:revision>4</cp:revision>
  <dcterms:created xsi:type="dcterms:W3CDTF">2024-08-16T16:33:42Z</dcterms:created>
  <dcterms:modified xsi:type="dcterms:W3CDTF">2024-08-20T16:37:55Z</dcterms:modified>
</cp:coreProperties>
</file>