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69966" y="0"/>
            <a:ext cx="4114165" cy="10287000"/>
          </a:xfrm>
          <a:custGeom>
            <a:avLst/>
            <a:gdLst/>
            <a:ahLst/>
            <a:cxnLst/>
            <a:rect l="l" t="t" r="r" b="b"/>
            <a:pathLst>
              <a:path w="4114165" h="10287000">
                <a:moveTo>
                  <a:pt x="3237770" y="0"/>
                </a:moveTo>
                <a:lnTo>
                  <a:pt x="3337771" y="196531"/>
                </a:lnTo>
                <a:lnTo>
                  <a:pt x="3420575" y="370763"/>
                </a:lnTo>
                <a:lnTo>
                  <a:pt x="3498337" y="546454"/>
                </a:lnTo>
                <a:lnTo>
                  <a:pt x="3572492" y="723569"/>
                </a:lnTo>
                <a:lnTo>
                  <a:pt x="3641606" y="903566"/>
                </a:lnTo>
                <a:lnTo>
                  <a:pt x="3705690" y="1084287"/>
                </a:lnTo>
                <a:lnTo>
                  <a:pt x="3765443" y="1267167"/>
                </a:lnTo>
                <a:lnTo>
                  <a:pt x="3820892" y="1451482"/>
                </a:lnTo>
                <a:lnTo>
                  <a:pt x="3871285" y="1637245"/>
                </a:lnTo>
                <a:lnTo>
                  <a:pt x="3917374" y="1823719"/>
                </a:lnTo>
                <a:lnTo>
                  <a:pt x="3958407" y="2011641"/>
                </a:lnTo>
                <a:lnTo>
                  <a:pt x="3994412" y="2200274"/>
                </a:lnTo>
                <a:lnTo>
                  <a:pt x="4026086" y="2390355"/>
                </a:lnTo>
                <a:lnTo>
                  <a:pt x="4052730" y="2580436"/>
                </a:lnTo>
                <a:lnTo>
                  <a:pt x="4075044" y="2771228"/>
                </a:lnTo>
                <a:lnTo>
                  <a:pt x="4091605" y="2962744"/>
                </a:lnTo>
                <a:lnTo>
                  <a:pt x="4103848" y="3154984"/>
                </a:lnTo>
                <a:lnTo>
                  <a:pt x="4111773" y="3347224"/>
                </a:lnTo>
                <a:lnTo>
                  <a:pt x="4113932" y="3539463"/>
                </a:lnTo>
                <a:lnTo>
                  <a:pt x="4111773" y="3731703"/>
                </a:lnTo>
                <a:lnTo>
                  <a:pt x="4103848" y="3923943"/>
                </a:lnTo>
                <a:lnTo>
                  <a:pt x="4092329" y="4116183"/>
                </a:lnTo>
                <a:lnTo>
                  <a:pt x="4075044" y="4307699"/>
                </a:lnTo>
                <a:lnTo>
                  <a:pt x="4053441" y="4498504"/>
                </a:lnTo>
                <a:lnTo>
                  <a:pt x="4026086" y="4688585"/>
                </a:lnTo>
                <a:lnTo>
                  <a:pt x="3995136" y="4878653"/>
                </a:lnTo>
                <a:lnTo>
                  <a:pt x="3958407" y="5067299"/>
                </a:lnTo>
                <a:lnTo>
                  <a:pt x="3917374" y="5255208"/>
                </a:lnTo>
                <a:lnTo>
                  <a:pt x="3871285" y="5441695"/>
                </a:lnTo>
                <a:lnTo>
                  <a:pt x="3820892" y="5627445"/>
                </a:lnTo>
                <a:lnTo>
                  <a:pt x="3766167" y="5811773"/>
                </a:lnTo>
                <a:lnTo>
                  <a:pt x="3705690" y="5994653"/>
                </a:lnTo>
                <a:lnTo>
                  <a:pt x="3641606" y="6175361"/>
                </a:lnTo>
                <a:lnTo>
                  <a:pt x="3572492" y="6355358"/>
                </a:lnTo>
                <a:lnTo>
                  <a:pt x="3499048" y="6532485"/>
                </a:lnTo>
                <a:lnTo>
                  <a:pt x="3420575" y="6708888"/>
                </a:lnTo>
                <a:lnTo>
                  <a:pt x="3338495" y="6882408"/>
                </a:lnTo>
                <a:lnTo>
                  <a:pt x="3251373" y="7053757"/>
                </a:lnTo>
                <a:lnTo>
                  <a:pt x="3159933" y="7222959"/>
                </a:lnTo>
                <a:lnTo>
                  <a:pt x="3064899" y="7390002"/>
                </a:lnTo>
                <a:lnTo>
                  <a:pt x="2964823" y="7554873"/>
                </a:lnTo>
                <a:lnTo>
                  <a:pt x="2861140" y="7716151"/>
                </a:lnTo>
                <a:lnTo>
                  <a:pt x="2753863" y="7875993"/>
                </a:lnTo>
                <a:lnTo>
                  <a:pt x="2641544" y="8032241"/>
                </a:lnTo>
                <a:lnTo>
                  <a:pt x="2525619" y="8185593"/>
                </a:lnTo>
                <a:lnTo>
                  <a:pt x="2406099" y="8336076"/>
                </a:lnTo>
                <a:lnTo>
                  <a:pt x="2282985" y="8483675"/>
                </a:lnTo>
                <a:lnTo>
                  <a:pt x="2155541" y="8628392"/>
                </a:lnTo>
                <a:lnTo>
                  <a:pt x="2025226" y="8768790"/>
                </a:lnTo>
                <a:lnTo>
                  <a:pt x="1890581" y="8907030"/>
                </a:lnTo>
                <a:lnTo>
                  <a:pt x="1753065" y="9040949"/>
                </a:lnTo>
                <a:lnTo>
                  <a:pt x="1611943" y="9171986"/>
                </a:lnTo>
                <a:lnTo>
                  <a:pt x="1467950" y="9298704"/>
                </a:lnTo>
                <a:lnTo>
                  <a:pt x="1320351" y="9422544"/>
                </a:lnTo>
                <a:lnTo>
                  <a:pt x="1169868" y="9542063"/>
                </a:lnTo>
                <a:lnTo>
                  <a:pt x="1016503" y="9657984"/>
                </a:lnTo>
                <a:lnTo>
                  <a:pt x="859544" y="9769581"/>
                </a:lnTo>
                <a:lnTo>
                  <a:pt x="700438" y="9877580"/>
                </a:lnTo>
                <a:lnTo>
                  <a:pt x="538437" y="9981259"/>
                </a:lnTo>
                <a:lnTo>
                  <a:pt x="374277" y="10080621"/>
                </a:lnTo>
                <a:lnTo>
                  <a:pt x="207234" y="10176378"/>
                </a:lnTo>
                <a:lnTo>
                  <a:pt x="38038" y="10267818"/>
                </a:lnTo>
                <a:lnTo>
                  <a:pt x="0" y="10286997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0"/>
            <a:ext cx="2399030" cy="7698740"/>
          </a:xfrm>
          <a:custGeom>
            <a:avLst/>
            <a:gdLst/>
            <a:ahLst/>
            <a:cxnLst/>
            <a:rect l="l" t="t" r="r" b="b"/>
            <a:pathLst>
              <a:path w="2399030" h="7698740">
                <a:moveTo>
                  <a:pt x="841334" y="0"/>
                </a:moveTo>
                <a:lnTo>
                  <a:pt x="0" y="0"/>
                </a:lnTo>
                <a:lnTo>
                  <a:pt x="0" y="7698346"/>
                </a:lnTo>
                <a:lnTo>
                  <a:pt x="136009" y="7617523"/>
                </a:lnTo>
                <a:lnTo>
                  <a:pt x="238249" y="7552003"/>
                </a:lnTo>
                <a:lnTo>
                  <a:pt x="339050" y="7483601"/>
                </a:lnTo>
                <a:lnTo>
                  <a:pt x="437689" y="7412316"/>
                </a:lnTo>
                <a:lnTo>
                  <a:pt x="534888" y="7339596"/>
                </a:lnTo>
                <a:lnTo>
                  <a:pt x="630643" y="7264005"/>
                </a:lnTo>
                <a:lnTo>
                  <a:pt x="723527" y="7185519"/>
                </a:lnTo>
                <a:lnTo>
                  <a:pt x="814962" y="7104887"/>
                </a:lnTo>
                <a:lnTo>
                  <a:pt x="904245" y="7022083"/>
                </a:lnTo>
                <a:lnTo>
                  <a:pt x="991364" y="6937120"/>
                </a:lnTo>
                <a:lnTo>
                  <a:pt x="1076325" y="6850011"/>
                </a:lnTo>
                <a:lnTo>
                  <a:pt x="1159122" y="6760717"/>
                </a:lnTo>
                <a:lnTo>
                  <a:pt x="1239762" y="6670001"/>
                </a:lnTo>
                <a:lnTo>
                  <a:pt x="1317523" y="6576402"/>
                </a:lnTo>
                <a:lnTo>
                  <a:pt x="1393126" y="6481368"/>
                </a:lnTo>
                <a:lnTo>
                  <a:pt x="1466557" y="6384162"/>
                </a:lnTo>
                <a:lnTo>
                  <a:pt x="1537119" y="6284810"/>
                </a:lnTo>
                <a:lnTo>
                  <a:pt x="1605521" y="6184010"/>
                </a:lnTo>
                <a:lnTo>
                  <a:pt x="1671040" y="6081775"/>
                </a:lnTo>
                <a:lnTo>
                  <a:pt x="1734400" y="5977368"/>
                </a:lnTo>
                <a:lnTo>
                  <a:pt x="1794878" y="5872250"/>
                </a:lnTo>
                <a:lnTo>
                  <a:pt x="1852472" y="5764973"/>
                </a:lnTo>
                <a:lnTo>
                  <a:pt x="1907197" y="5656249"/>
                </a:lnTo>
                <a:lnTo>
                  <a:pt x="1959762" y="5546089"/>
                </a:lnTo>
                <a:lnTo>
                  <a:pt x="2008720" y="5435218"/>
                </a:lnTo>
                <a:lnTo>
                  <a:pt x="2055520" y="5322899"/>
                </a:lnTo>
                <a:lnTo>
                  <a:pt x="2099437" y="5209133"/>
                </a:lnTo>
                <a:lnTo>
                  <a:pt x="2139759" y="5094655"/>
                </a:lnTo>
                <a:lnTo>
                  <a:pt x="2177910" y="4978729"/>
                </a:lnTo>
                <a:lnTo>
                  <a:pt x="2213190" y="4862092"/>
                </a:lnTo>
                <a:lnTo>
                  <a:pt x="2244877" y="4744732"/>
                </a:lnTo>
                <a:lnTo>
                  <a:pt x="2273681" y="4626660"/>
                </a:lnTo>
                <a:lnTo>
                  <a:pt x="2299589" y="4507864"/>
                </a:lnTo>
                <a:lnTo>
                  <a:pt x="2322639" y="4388344"/>
                </a:lnTo>
                <a:lnTo>
                  <a:pt x="2342794" y="4268101"/>
                </a:lnTo>
                <a:lnTo>
                  <a:pt x="2360079" y="4147857"/>
                </a:lnTo>
                <a:lnTo>
                  <a:pt x="2373757" y="4026902"/>
                </a:lnTo>
                <a:lnTo>
                  <a:pt x="2384552" y="3905947"/>
                </a:lnTo>
                <a:lnTo>
                  <a:pt x="2391752" y="3784269"/>
                </a:lnTo>
                <a:lnTo>
                  <a:pt x="2396794" y="3662590"/>
                </a:lnTo>
                <a:lnTo>
                  <a:pt x="2398242" y="3540911"/>
                </a:lnTo>
                <a:lnTo>
                  <a:pt x="2398953" y="3540911"/>
                </a:lnTo>
                <a:lnTo>
                  <a:pt x="2397506" y="3419233"/>
                </a:lnTo>
                <a:lnTo>
                  <a:pt x="2392476" y="3297541"/>
                </a:lnTo>
                <a:lnTo>
                  <a:pt x="2385275" y="3175875"/>
                </a:lnTo>
                <a:lnTo>
                  <a:pt x="2374468" y="3054908"/>
                </a:lnTo>
                <a:lnTo>
                  <a:pt x="2360790" y="2933953"/>
                </a:lnTo>
                <a:lnTo>
                  <a:pt x="2343518" y="2813709"/>
                </a:lnTo>
                <a:lnTo>
                  <a:pt x="2323350" y="2693478"/>
                </a:lnTo>
                <a:lnTo>
                  <a:pt x="2300312" y="2573959"/>
                </a:lnTo>
                <a:lnTo>
                  <a:pt x="2274392" y="2455150"/>
                </a:lnTo>
                <a:lnTo>
                  <a:pt x="2245588" y="2337078"/>
                </a:lnTo>
                <a:lnTo>
                  <a:pt x="2213914" y="2219718"/>
                </a:lnTo>
                <a:lnTo>
                  <a:pt x="2178634" y="2103081"/>
                </a:lnTo>
                <a:lnTo>
                  <a:pt x="2140470" y="1987155"/>
                </a:lnTo>
                <a:lnTo>
                  <a:pt x="2100160" y="1872677"/>
                </a:lnTo>
                <a:lnTo>
                  <a:pt x="2056231" y="1758911"/>
                </a:lnTo>
                <a:lnTo>
                  <a:pt x="2009432" y="1646605"/>
                </a:lnTo>
                <a:lnTo>
                  <a:pt x="1960473" y="1534997"/>
                </a:lnTo>
                <a:lnTo>
                  <a:pt x="1907921" y="1425561"/>
                </a:lnTo>
                <a:lnTo>
                  <a:pt x="1853196" y="1316849"/>
                </a:lnTo>
                <a:lnTo>
                  <a:pt x="1795602" y="1209560"/>
                </a:lnTo>
                <a:lnTo>
                  <a:pt x="1735112" y="1103718"/>
                </a:lnTo>
                <a:lnTo>
                  <a:pt x="1671764" y="1000048"/>
                </a:lnTo>
                <a:lnTo>
                  <a:pt x="1606232" y="897089"/>
                </a:lnTo>
                <a:lnTo>
                  <a:pt x="1537843" y="796289"/>
                </a:lnTo>
                <a:lnTo>
                  <a:pt x="1467281" y="697648"/>
                </a:lnTo>
                <a:lnTo>
                  <a:pt x="1393837" y="600455"/>
                </a:lnTo>
                <a:lnTo>
                  <a:pt x="1318234" y="505408"/>
                </a:lnTo>
                <a:lnTo>
                  <a:pt x="1239762" y="411809"/>
                </a:lnTo>
                <a:lnTo>
                  <a:pt x="1159842" y="320369"/>
                </a:lnTo>
                <a:lnTo>
                  <a:pt x="1077043" y="231088"/>
                </a:lnTo>
                <a:lnTo>
                  <a:pt x="992083" y="143966"/>
                </a:lnTo>
                <a:lnTo>
                  <a:pt x="904963" y="59016"/>
                </a:lnTo>
                <a:lnTo>
                  <a:pt x="841334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0"/>
            <a:ext cx="2399030" cy="7698740"/>
          </a:xfrm>
          <a:custGeom>
            <a:avLst/>
            <a:gdLst/>
            <a:ahLst/>
            <a:cxnLst/>
            <a:rect l="l" t="t" r="r" b="b"/>
            <a:pathLst>
              <a:path w="2399030" h="7698740">
                <a:moveTo>
                  <a:pt x="841334" y="0"/>
                </a:moveTo>
                <a:lnTo>
                  <a:pt x="904963" y="59016"/>
                </a:lnTo>
                <a:lnTo>
                  <a:pt x="992083" y="143966"/>
                </a:lnTo>
                <a:lnTo>
                  <a:pt x="1077043" y="231088"/>
                </a:lnTo>
                <a:lnTo>
                  <a:pt x="1159842" y="320369"/>
                </a:lnTo>
                <a:lnTo>
                  <a:pt x="1239762" y="411809"/>
                </a:lnTo>
                <a:lnTo>
                  <a:pt x="1318234" y="505408"/>
                </a:lnTo>
                <a:lnTo>
                  <a:pt x="1393837" y="600455"/>
                </a:lnTo>
                <a:lnTo>
                  <a:pt x="1467281" y="697648"/>
                </a:lnTo>
                <a:lnTo>
                  <a:pt x="1537843" y="796289"/>
                </a:lnTo>
                <a:lnTo>
                  <a:pt x="1606232" y="897089"/>
                </a:lnTo>
                <a:lnTo>
                  <a:pt x="1671764" y="1000048"/>
                </a:lnTo>
                <a:lnTo>
                  <a:pt x="1735112" y="1103718"/>
                </a:lnTo>
                <a:lnTo>
                  <a:pt x="1795602" y="1209560"/>
                </a:lnTo>
                <a:lnTo>
                  <a:pt x="1853196" y="1316849"/>
                </a:lnTo>
                <a:lnTo>
                  <a:pt x="1907921" y="1425561"/>
                </a:lnTo>
                <a:lnTo>
                  <a:pt x="1960473" y="1534997"/>
                </a:lnTo>
                <a:lnTo>
                  <a:pt x="2009432" y="1646605"/>
                </a:lnTo>
                <a:lnTo>
                  <a:pt x="2056231" y="1758911"/>
                </a:lnTo>
                <a:lnTo>
                  <a:pt x="2100160" y="1872677"/>
                </a:lnTo>
                <a:lnTo>
                  <a:pt x="2140470" y="1987155"/>
                </a:lnTo>
                <a:lnTo>
                  <a:pt x="2178634" y="2103081"/>
                </a:lnTo>
                <a:lnTo>
                  <a:pt x="2213914" y="2219718"/>
                </a:lnTo>
                <a:lnTo>
                  <a:pt x="2245588" y="2337078"/>
                </a:lnTo>
                <a:lnTo>
                  <a:pt x="2274392" y="2455150"/>
                </a:lnTo>
                <a:lnTo>
                  <a:pt x="2300312" y="2573959"/>
                </a:lnTo>
                <a:lnTo>
                  <a:pt x="2323350" y="2693478"/>
                </a:lnTo>
                <a:lnTo>
                  <a:pt x="2343518" y="2813709"/>
                </a:lnTo>
                <a:lnTo>
                  <a:pt x="2360790" y="2933953"/>
                </a:lnTo>
                <a:lnTo>
                  <a:pt x="2374468" y="3054908"/>
                </a:lnTo>
                <a:lnTo>
                  <a:pt x="2385275" y="3175875"/>
                </a:lnTo>
                <a:lnTo>
                  <a:pt x="2392476" y="3297541"/>
                </a:lnTo>
                <a:lnTo>
                  <a:pt x="2397506" y="3419233"/>
                </a:lnTo>
                <a:lnTo>
                  <a:pt x="2398953" y="3540911"/>
                </a:lnTo>
                <a:lnTo>
                  <a:pt x="2398242" y="3540911"/>
                </a:lnTo>
                <a:lnTo>
                  <a:pt x="2396794" y="3662590"/>
                </a:lnTo>
                <a:lnTo>
                  <a:pt x="2391752" y="3784269"/>
                </a:lnTo>
                <a:lnTo>
                  <a:pt x="2384552" y="3905947"/>
                </a:lnTo>
                <a:lnTo>
                  <a:pt x="2373757" y="4026902"/>
                </a:lnTo>
                <a:lnTo>
                  <a:pt x="2360079" y="4147857"/>
                </a:lnTo>
                <a:lnTo>
                  <a:pt x="2342794" y="4268101"/>
                </a:lnTo>
                <a:lnTo>
                  <a:pt x="2322639" y="4388344"/>
                </a:lnTo>
                <a:lnTo>
                  <a:pt x="2299589" y="4507864"/>
                </a:lnTo>
                <a:lnTo>
                  <a:pt x="2273681" y="4626660"/>
                </a:lnTo>
                <a:lnTo>
                  <a:pt x="2244877" y="4744732"/>
                </a:lnTo>
                <a:lnTo>
                  <a:pt x="2213190" y="4862092"/>
                </a:lnTo>
                <a:lnTo>
                  <a:pt x="2177910" y="4978729"/>
                </a:lnTo>
                <a:lnTo>
                  <a:pt x="2139759" y="5094655"/>
                </a:lnTo>
                <a:lnTo>
                  <a:pt x="2099437" y="5209132"/>
                </a:lnTo>
                <a:lnTo>
                  <a:pt x="2055520" y="5322899"/>
                </a:lnTo>
                <a:lnTo>
                  <a:pt x="2008720" y="5435218"/>
                </a:lnTo>
                <a:lnTo>
                  <a:pt x="1959762" y="5546089"/>
                </a:lnTo>
                <a:lnTo>
                  <a:pt x="1907197" y="5656249"/>
                </a:lnTo>
                <a:lnTo>
                  <a:pt x="1852472" y="5764973"/>
                </a:lnTo>
                <a:lnTo>
                  <a:pt x="1794878" y="5872250"/>
                </a:lnTo>
                <a:lnTo>
                  <a:pt x="1734400" y="5977368"/>
                </a:lnTo>
                <a:lnTo>
                  <a:pt x="1671040" y="6081775"/>
                </a:lnTo>
                <a:lnTo>
                  <a:pt x="1605521" y="6184010"/>
                </a:lnTo>
                <a:lnTo>
                  <a:pt x="1537119" y="6284810"/>
                </a:lnTo>
                <a:lnTo>
                  <a:pt x="1466557" y="6384162"/>
                </a:lnTo>
                <a:lnTo>
                  <a:pt x="1393126" y="6481368"/>
                </a:lnTo>
                <a:lnTo>
                  <a:pt x="1317523" y="6576402"/>
                </a:lnTo>
                <a:lnTo>
                  <a:pt x="1239762" y="6670001"/>
                </a:lnTo>
                <a:lnTo>
                  <a:pt x="1159122" y="6760717"/>
                </a:lnTo>
                <a:lnTo>
                  <a:pt x="1076325" y="6850011"/>
                </a:lnTo>
                <a:lnTo>
                  <a:pt x="991364" y="6937120"/>
                </a:lnTo>
                <a:lnTo>
                  <a:pt x="904245" y="7022083"/>
                </a:lnTo>
                <a:lnTo>
                  <a:pt x="814962" y="7104887"/>
                </a:lnTo>
                <a:lnTo>
                  <a:pt x="723527" y="7185519"/>
                </a:lnTo>
                <a:lnTo>
                  <a:pt x="630643" y="7264005"/>
                </a:lnTo>
                <a:lnTo>
                  <a:pt x="534888" y="7339596"/>
                </a:lnTo>
                <a:lnTo>
                  <a:pt x="437688" y="7412316"/>
                </a:lnTo>
                <a:lnTo>
                  <a:pt x="339050" y="7483601"/>
                </a:lnTo>
                <a:lnTo>
                  <a:pt x="238249" y="7552003"/>
                </a:lnTo>
                <a:lnTo>
                  <a:pt x="136009" y="7617522"/>
                </a:lnTo>
                <a:lnTo>
                  <a:pt x="31611" y="7680159"/>
                </a:lnTo>
                <a:lnTo>
                  <a:pt x="0" y="769834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0"/>
            <a:ext cx="2399030" cy="7698740"/>
          </a:xfrm>
          <a:custGeom>
            <a:avLst/>
            <a:gdLst/>
            <a:ahLst/>
            <a:cxnLst/>
            <a:rect l="l" t="t" r="r" b="b"/>
            <a:pathLst>
              <a:path w="2399030" h="7698740">
                <a:moveTo>
                  <a:pt x="841334" y="0"/>
                </a:moveTo>
                <a:lnTo>
                  <a:pt x="904963" y="59016"/>
                </a:lnTo>
                <a:lnTo>
                  <a:pt x="992083" y="143966"/>
                </a:lnTo>
                <a:lnTo>
                  <a:pt x="1077043" y="231088"/>
                </a:lnTo>
                <a:lnTo>
                  <a:pt x="1159842" y="320369"/>
                </a:lnTo>
                <a:lnTo>
                  <a:pt x="1239762" y="411809"/>
                </a:lnTo>
                <a:lnTo>
                  <a:pt x="1318234" y="505408"/>
                </a:lnTo>
                <a:lnTo>
                  <a:pt x="1393837" y="600455"/>
                </a:lnTo>
                <a:lnTo>
                  <a:pt x="1467281" y="697648"/>
                </a:lnTo>
                <a:lnTo>
                  <a:pt x="1537843" y="796289"/>
                </a:lnTo>
                <a:lnTo>
                  <a:pt x="1606232" y="897089"/>
                </a:lnTo>
                <a:lnTo>
                  <a:pt x="1671764" y="1000048"/>
                </a:lnTo>
                <a:lnTo>
                  <a:pt x="1735112" y="1103718"/>
                </a:lnTo>
                <a:lnTo>
                  <a:pt x="1795602" y="1209560"/>
                </a:lnTo>
                <a:lnTo>
                  <a:pt x="1853196" y="1316849"/>
                </a:lnTo>
                <a:lnTo>
                  <a:pt x="1907921" y="1425561"/>
                </a:lnTo>
                <a:lnTo>
                  <a:pt x="1960473" y="1534997"/>
                </a:lnTo>
                <a:lnTo>
                  <a:pt x="2009432" y="1646605"/>
                </a:lnTo>
                <a:lnTo>
                  <a:pt x="2056231" y="1758911"/>
                </a:lnTo>
                <a:lnTo>
                  <a:pt x="2100160" y="1872677"/>
                </a:lnTo>
                <a:lnTo>
                  <a:pt x="2140470" y="1987155"/>
                </a:lnTo>
                <a:lnTo>
                  <a:pt x="2178634" y="2103081"/>
                </a:lnTo>
                <a:lnTo>
                  <a:pt x="2213914" y="2219718"/>
                </a:lnTo>
                <a:lnTo>
                  <a:pt x="2245588" y="2337078"/>
                </a:lnTo>
                <a:lnTo>
                  <a:pt x="2274392" y="2455150"/>
                </a:lnTo>
                <a:lnTo>
                  <a:pt x="2300312" y="2573959"/>
                </a:lnTo>
                <a:lnTo>
                  <a:pt x="2323350" y="2693478"/>
                </a:lnTo>
                <a:lnTo>
                  <a:pt x="2343518" y="2813709"/>
                </a:lnTo>
                <a:lnTo>
                  <a:pt x="2360790" y="2933953"/>
                </a:lnTo>
                <a:lnTo>
                  <a:pt x="2374468" y="3054908"/>
                </a:lnTo>
                <a:lnTo>
                  <a:pt x="2385275" y="3175875"/>
                </a:lnTo>
                <a:lnTo>
                  <a:pt x="2392476" y="3297541"/>
                </a:lnTo>
                <a:lnTo>
                  <a:pt x="2397506" y="3419233"/>
                </a:lnTo>
                <a:lnTo>
                  <a:pt x="2398953" y="3540911"/>
                </a:lnTo>
                <a:lnTo>
                  <a:pt x="2398242" y="3540911"/>
                </a:lnTo>
                <a:lnTo>
                  <a:pt x="2396794" y="3662590"/>
                </a:lnTo>
                <a:lnTo>
                  <a:pt x="2391752" y="3784269"/>
                </a:lnTo>
                <a:lnTo>
                  <a:pt x="2384552" y="3905947"/>
                </a:lnTo>
                <a:lnTo>
                  <a:pt x="2373757" y="4026902"/>
                </a:lnTo>
                <a:lnTo>
                  <a:pt x="2360079" y="4147857"/>
                </a:lnTo>
                <a:lnTo>
                  <a:pt x="2342794" y="4268101"/>
                </a:lnTo>
                <a:lnTo>
                  <a:pt x="2322639" y="4388344"/>
                </a:lnTo>
                <a:lnTo>
                  <a:pt x="2299589" y="4507864"/>
                </a:lnTo>
                <a:lnTo>
                  <a:pt x="2273681" y="4626660"/>
                </a:lnTo>
                <a:lnTo>
                  <a:pt x="2244877" y="4744732"/>
                </a:lnTo>
                <a:lnTo>
                  <a:pt x="2213190" y="4862092"/>
                </a:lnTo>
                <a:lnTo>
                  <a:pt x="2177910" y="4978729"/>
                </a:lnTo>
                <a:lnTo>
                  <a:pt x="2139759" y="5094655"/>
                </a:lnTo>
                <a:lnTo>
                  <a:pt x="2099437" y="5209132"/>
                </a:lnTo>
                <a:lnTo>
                  <a:pt x="2055520" y="5322899"/>
                </a:lnTo>
                <a:lnTo>
                  <a:pt x="2008720" y="5435218"/>
                </a:lnTo>
                <a:lnTo>
                  <a:pt x="1959762" y="5546089"/>
                </a:lnTo>
                <a:lnTo>
                  <a:pt x="1907197" y="5656249"/>
                </a:lnTo>
                <a:lnTo>
                  <a:pt x="1852472" y="5764973"/>
                </a:lnTo>
                <a:lnTo>
                  <a:pt x="1794878" y="5872250"/>
                </a:lnTo>
                <a:lnTo>
                  <a:pt x="1734400" y="5977368"/>
                </a:lnTo>
                <a:lnTo>
                  <a:pt x="1671040" y="6081775"/>
                </a:lnTo>
                <a:lnTo>
                  <a:pt x="1605521" y="6184010"/>
                </a:lnTo>
                <a:lnTo>
                  <a:pt x="1537119" y="6284810"/>
                </a:lnTo>
                <a:lnTo>
                  <a:pt x="1466557" y="6384162"/>
                </a:lnTo>
                <a:lnTo>
                  <a:pt x="1393126" y="6481368"/>
                </a:lnTo>
                <a:lnTo>
                  <a:pt x="1317523" y="6576402"/>
                </a:lnTo>
                <a:lnTo>
                  <a:pt x="1239762" y="6670001"/>
                </a:lnTo>
                <a:lnTo>
                  <a:pt x="1159122" y="6760717"/>
                </a:lnTo>
                <a:lnTo>
                  <a:pt x="1076325" y="6850011"/>
                </a:lnTo>
                <a:lnTo>
                  <a:pt x="991364" y="6937120"/>
                </a:lnTo>
                <a:lnTo>
                  <a:pt x="904245" y="7022083"/>
                </a:lnTo>
                <a:lnTo>
                  <a:pt x="814962" y="7104887"/>
                </a:lnTo>
                <a:lnTo>
                  <a:pt x="723527" y="7185519"/>
                </a:lnTo>
                <a:lnTo>
                  <a:pt x="630643" y="7264005"/>
                </a:lnTo>
                <a:lnTo>
                  <a:pt x="534888" y="7339596"/>
                </a:lnTo>
                <a:lnTo>
                  <a:pt x="437688" y="7412316"/>
                </a:lnTo>
                <a:lnTo>
                  <a:pt x="339050" y="7483601"/>
                </a:lnTo>
                <a:lnTo>
                  <a:pt x="238249" y="7552003"/>
                </a:lnTo>
                <a:lnTo>
                  <a:pt x="136009" y="7617522"/>
                </a:lnTo>
                <a:lnTo>
                  <a:pt x="31611" y="7680159"/>
                </a:lnTo>
                <a:lnTo>
                  <a:pt x="0" y="7698346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46197" y="6161760"/>
            <a:ext cx="2741930" cy="4125595"/>
          </a:xfrm>
          <a:custGeom>
            <a:avLst/>
            <a:gdLst/>
            <a:ahLst/>
            <a:cxnLst/>
            <a:rect l="l" t="t" r="r" b="b"/>
            <a:pathLst>
              <a:path w="2741930" h="4125595">
                <a:moveTo>
                  <a:pt x="762" y="2414143"/>
                </a:moveTo>
                <a:lnTo>
                  <a:pt x="4318" y="2288146"/>
                </a:lnTo>
                <a:lnTo>
                  <a:pt x="13716" y="2162149"/>
                </a:lnTo>
                <a:lnTo>
                  <a:pt x="30226" y="2036864"/>
                </a:lnTo>
                <a:lnTo>
                  <a:pt x="53340" y="1912302"/>
                </a:lnTo>
                <a:lnTo>
                  <a:pt x="82804" y="1789188"/>
                </a:lnTo>
                <a:lnTo>
                  <a:pt x="118872" y="1668233"/>
                </a:lnTo>
                <a:lnTo>
                  <a:pt x="160655" y="1549425"/>
                </a:lnTo>
                <a:lnTo>
                  <a:pt x="208788" y="1432788"/>
                </a:lnTo>
                <a:lnTo>
                  <a:pt x="263525" y="1318310"/>
                </a:lnTo>
                <a:lnTo>
                  <a:pt x="324104" y="1207427"/>
                </a:lnTo>
                <a:lnTo>
                  <a:pt x="389509" y="1099426"/>
                </a:lnTo>
                <a:lnTo>
                  <a:pt x="461518" y="995756"/>
                </a:lnTo>
                <a:lnTo>
                  <a:pt x="538607" y="894956"/>
                </a:lnTo>
                <a:lnTo>
                  <a:pt x="620649" y="799198"/>
                </a:lnTo>
                <a:lnTo>
                  <a:pt x="707136" y="707034"/>
                </a:lnTo>
                <a:lnTo>
                  <a:pt x="799211" y="620636"/>
                </a:lnTo>
                <a:lnTo>
                  <a:pt x="894969" y="538556"/>
                </a:lnTo>
                <a:lnTo>
                  <a:pt x="995045" y="461518"/>
                </a:lnTo>
                <a:lnTo>
                  <a:pt x="1099439" y="389521"/>
                </a:lnTo>
                <a:lnTo>
                  <a:pt x="1207516" y="324002"/>
                </a:lnTo>
                <a:lnTo>
                  <a:pt x="1318387" y="263525"/>
                </a:lnTo>
                <a:lnTo>
                  <a:pt x="1432179" y="208800"/>
                </a:lnTo>
                <a:lnTo>
                  <a:pt x="1548765" y="160566"/>
                </a:lnTo>
                <a:lnTo>
                  <a:pt x="1668272" y="118084"/>
                </a:lnTo>
                <a:lnTo>
                  <a:pt x="1789176" y="82080"/>
                </a:lnTo>
                <a:lnTo>
                  <a:pt x="1912366" y="52565"/>
                </a:lnTo>
                <a:lnTo>
                  <a:pt x="2036191" y="29527"/>
                </a:lnTo>
                <a:lnTo>
                  <a:pt x="2162175" y="12966"/>
                </a:lnTo>
                <a:lnTo>
                  <a:pt x="2288159" y="3606"/>
                </a:lnTo>
                <a:lnTo>
                  <a:pt x="2414143" y="0"/>
                </a:lnTo>
                <a:lnTo>
                  <a:pt x="2540127" y="3606"/>
                </a:lnTo>
                <a:lnTo>
                  <a:pt x="2666238" y="12966"/>
                </a:lnTo>
                <a:lnTo>
                  <a:pt x="2741852" y="22966"/>
                </a:lnTo>
              </a:path>
              <a:path w="2741930" h="4125595">
                <a:moveTo>
                  <a:pt x="712106" y="4125237"/>
                </a:moveTo>
                <a:lnTo>
                  <a:pt x="620649" y="4029094"/>
                </a:lnTo>
                <a:lnTo>
                  <a:pt x="538607" y="3933338"/>
                </a:lnTo>
                <a:lnTo>
                  <a:pt x="461518" y="3832537"/>
                </a:lnTo>
                <a:lnTo>
                  <a:pt x="389509" y="3728858"/>
                </a:lnTo>
                <a:lnTo>
                  <a:pt x="324104" y="3620858"/>
                </a:lnTo>
                <a:lnTo>
                  <a:pt x="263525" y="3509976"/>
                </a:lnTo>
                <a:lnTo>
                  <a:pt x="208788" y="3395498"/>
                </a:lnTo>
                <a:lnTo>
                  <a:pt x="160655" y="3278861"/>
                </a:lnTo>
                <a:lnTo>
                  <a:pt x="118110" y="3160062"/>
                </a:lnTo>
                <a:lnTo>
                  <a:pt x="82169" y="3039099"/>
                </a:lnTo>
                <a:lnTo>
                  <a:pt x="52578" y="2915983"/>
                </a:lnTo>
                <a:lnTo>
                  <a:pt x="29591" y="2791421"/>
                </a:lnTo>
                <a:lnTo>
                  <a:pt x="12954" y="2666149"/>
                </a:lnTo>
                <a:lnTo>
                  <a:pt x="3683" y="2540139"/>
                </a:lnTo>
                <a:lnTo>
                  <a:pt x="0" y="2414143"/>
                </a:lnTo>
                <a:lnTo>
                  <a:pt x="762" y="2414143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146779" y="8957513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1037463" y="0"/>
                </a:moveTo>
                <a:lnTo>
                  <a:pt x="983488" y="1447"/>
                </a:lnTo>
                <a:lnTo>
                  <a:pt x="928751" y="5765"/>
                </a:lnTo>
                <a:lnTo>
                  <a:pt x="875538" y="12966"/>
                </a:lnTo>
                <a:lnTo>
                  <a:pt x="822198" y="23050"/>
                </a:lnTo>
                <a:lnTo>
                  <a:pt x="768985" y="35280"/>
                </a:lnTo>
                <a:lnTo>
                  <a:pt x="717169" y="51130"/>
                </a:lnTo>
                <a:lnTo>
                  <a:pt x="665988" y="69126"/>
                </a:lnTo>
                <a:lnTo>
                  <a:pt x="615569" y="89999"/>
                </a:lnTo>
                <a:lnTo>
                  <a:pt x="566674" y="113037"/>
                </a:lnTo>
                <a:lnTo>
                  <a:pt x="519176" y="138959"/>
                </a:lnTo>
                <a:lnTo>
                  <a:pt x="473075" y="167756"/>
                </a:lnTo>
                <a:lnTo>
                  <a:pt x="428371" y="197994"/>
                </a:lnTo>
                <a:lnTo>
                  <a:pt x="385191" y="231113"/>
                </a:lnTo>
                <a:lnTo>
                  <a:pt x="343408" y="266395"/>
                </a:lnTo>
                <a:lnTo>
                  <a:pt x="304546" y="303830"/>
                </a:lnTo>
                <a:lnTo>
                  <a:pt x="267081" y="343429"/>
                </a:lnTo>
                <a:lnTo>
                  <a:pt x="231902" y="384465"/>
                </a:lnTo>
                <a:lnTo>
                  <a:pt x="198755" y="427666"/>
                </a:lnTo>
                <a:lnTo>
                  <a:pt x="167767" y="472304"/>
                </a:lnTo>
                <a:lnTo>
                  <a:pt x="139700" y="518380"/>
                </a:lnTo>
                <a:lnTo>
                  <a:pt x="113792" y="566621"/>
                </a:lnTo>
                <a:lnTo>
                  <a:pt x="90043" y="615576"/>
                </a:lnTo>
                <a:lnTo>
                  <a:pt x="69850" y="665255"/>
                </a:lnTo>
                <a:lnTo>
                  <a:pt x="51181" y="716372"/>
                </a:lnTo>
                <a:lnTo>
                  <a:pt x="36068" y="768209"/>
                </a:lnTo>
                <a:lnTo>
                  <a:pt x="23114" y="821489"/>
                </a:lnTo>
                <a:lnTo>
                  <a:pt x="13716" y="874765"/>
                </a:lnTo>
                <a:lnTo>
                  <a:pt x="6477" y="928764"/>
                </a:lnTo>
                <a:lnTo>
                  <a:pt x="2159" y="982760"/>
                </a:lnTo>
                <a:lnTo>
                  <a:pt x="762" y="1036759"/>
                </a:lnTo>
                <a:lnTo>
                  <a:pt x="0" y="1036759"/>
                </a:lnTo>
                <a:lnTo>
                  <a:pt x="1397" y="1090754"/>
                </a:lnTo>
                <a:lnTo>
                  <a:pt x="5715" y="1144753"/>
                </a:lnTo>
                <a:lnTo>
                  <a:pt x="12954" y="1198749"/>
                </a:lnTo>
                <a:lnTo>
                  <a:pt x="23114" y="1252029"/>
                </a:lnTo>
                <a:lnTo>
                  <a:pt x="35306" y="1305305"/>
                </a:lnTo>
                <a:lnTo>
                  <a:pt x="1141160" y="1329484"/>
                </a:lnTo>
                <a:lnTo>
                  <a:pt x="1141160" y="5369"/>
                </a:lnTo>
                <a:lnTo>
                  <a:pt x="1091565" y="1447"/>
                </a:lnTo>
                <a:lnTo>
                  <a:pt x="1037463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7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7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08255" y="4300485"/>
            <a:ext cx="5884189" cy="141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1234" y="2611393"/>
            <a:ext cx="8064500" cy="4100829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00600"/>
              </a:lnSpc>
              <a:spcBef>
                <a:spcPts val="80"/>
              </a:spcBef>
            </a:pPr>
            <a:r>
              <a:rPr dirty="0" sz="6650">
                <a:solidFill>
                  <a:srgbClr val="262425"/>
                </a:solidFill>
                <a:latin typeface="Microsoft Sans Serif"/>
                <a:cs typeface="Microsoft Sans Serif"/>
              </a:rPr>
              <a:t>Analyzing </a:t>
            </a:r>
            <a:r>
              <a:rPr dirty="0" sz="6650" spc="40">
                <a:solidFill>
                  <a:srgbClr val="262425"/>
                </a:solidFill>
                <a:latin typeface="Microsoft Sans Serif"/>
                <a:cs typeface="Microsoft Sans Serif"/>
              </a:rPr>
              <a:t>Air </a:t>
            </a:r>
            <a:r>
              <a:rPr dirty="0" sz="6650" spc="305">
                <a:solidFill>
                  <a:srgbClr val="262425"/>
                </a:solidFill>
                <a:latin typeface="Microsoft Sans Serif"/>
                <a:cs typeface="Microsoft Sans Serif"/>
              </a:rPr>
              <a:t>ǫuality </a:t>
            </a:r>
            <a:r>
              <a:rPr dirty="0" sz="6650" spc="-1755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6650" spc="-80">
                <a:solidFill>
                  <a:srgbClr val="262425"/>
                </a:solidFill>
                <a:latin typeface="Microsoft Sans Serif"/>
                <a:cs typeface="Microsoft Sans Serif"/>
              </a:rPr>
              <a:t>Data: </a:t>
            </a:r>
            <a:r>
              <a:rPr dirty="0" sz="6650" spc="65">
                <a:solidFill>
                  <a:srgbClr val="262425"/>
                </a:solidFill>
                <a:latin typeface="Microsoft Sans Serif"/>
                <a:cs typeface="Microsoft Sans Serif"/>
              </a:rPr>
              <a:t>Unveiling </a:t>
            </a:r>
            <a:r>
              <a:rPr dirty="0" sz="6650" spc="7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6650" spc="-50">
                <a:solidFill>
                  <a:srgbClr val="262425"/>
                </a:solidFill>
                <a:latin typeface="Microsoft Sans Serif"/>
                <a:cs typeface="Microsoft Sans Serif"/>
              </a:rPr>
              <a:t>Insights</a:t>
            </a:r>
            <a:r>
              <a:rPr dirty="0" sz="6650" spc="-204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6650" spc="100">
                <a:solidFill>
                  <a:srgbClr val="262425"/>
                </a:solidFill>
                <a:latin typeface="Microsoft Sans Serif"/>
                <a:cs typeface="Microsoft Sans Serif"/>
              </a:rPr>
              <a:t>through</a:t>
            </a:r>
            <a:r>
              <a:rPr dirty="0" sz="6650" spc="-20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6650" spc="35">
                <a:solidFill>
                  <a:srgbClr val="262425"/>
                </a:solidFill>
                <a:latin typeface="Microsoft Sans Serif"/>
                <a:cs typeface="Microsoft Sans Serif"/>
              </a:rPr>
              <a:t>Data </a:t>
            </a:r>
            <a:r>
              <a:rPr dirty="0" sz="6650" spc="-175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6650" spc="-130">
                <a:solidFill>
                  <a:srgbClr val="262425"/>
                </a:solidFill>
                <a:latin typeface="Microsoft Sans Serif"/>
                <a:cs typeface="Microsoft Sans Serif"/>
              </a:rPr>
              <a:t>Analysis</a:t>
            </a:r>
            <a:endParaRPr sz="665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9359" y="0"/>
            <a:ext cx="5782310" cy="5858510"/>
            <a:chOff x="-9359" y="0"/>
            <a:chExt cx="5782310" cy="58585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6"/>
                  </a:lnTo>
                  <a:lnTo>
                    <a:pt x="5684291" y="335863"/>
                  </a:lnTo>
                  <a:lnTo>
                    <a:pt x="5633897" y="521613"/>
                  </a:lnTo>
                  <a:lnTo>
                    <a:pt x="5579173" y="705928"/>
                  </a:lnTo>
                  <a:lnTo>
                    <a:pt x="5518696" y="888808"/>
                  </a:lnTo>
                  <a:lnTo>
                    <a:pt x="5454624" y="1069529"/>
                  </a:lnTo>
                  <a:lnTo>
                    <a:pt x="5385498" y="1249526"/>
                  </a:lnTo>
                  <a:lnTo>
                    <a:pt x="5312054" y="1426653"/>
                  </a:lnTo>
                  <a:lnTo>
                    <a:pt x="5233581" y="1603043"/>
                  </a:lnTo>
                  <a:lnTo>
                    <a:pt x="5151501" y="1776564"/>
                  </a:lnTo>
                  <a:lnTo>
                    <a:pt x="5064379" y="1947925"/>
                  </a:lnTo>
                  <a:lnTo>
                    <a:pt x="4972939" y="2117127"/>
                  </a:lnTo>
                  <a:lnTo>
                    <a:pt x="4877904" y="2284157"/>
                  </a:lnTo>
                  <a:lnTo>
                    <a:pt x="4777828" y="2449041"/>
                  </a:lnTo>
                  <a:lnTo>
                    <a:pt x="4674146" y="2610319"/>
                  </a:lnTo>
                  <a:lnTo>
                    <a:pt x="4566869" y="2770161"/>
                  </a:lnTo>
                  <a:lnTo>
                    <a:pt x="4454550" y="2926396"/>
                  </a:lnTo>
                  <a:lnTo>
                    <a:pt x="4338624" y="3079761"/>
                  </a:lnTo>
                  <a:lnTo>
                    <a:pt x="4219105" y="3230231"/>
                  </a:lnTo>
                  <a:lnTo>
                    <a:pt x="4095991" y="3377830"/>
                  </a:lnTo>
                  <a:lnTo>
                    <a:pt x="3968546" y="3522547"/>
                  </a:lnTo>
                  <a:lnTo>
                    <a:pt x="3838232" y="3662945"/>
                  </a:lnTo>
                  <a:lnTo>
                    <a:pt x="3703586" y="3801185"/>
                  </a:lnTo>
                  <a:lnTo>
                    <a:pt x="3566071" y="3935106"/>
                  </a:lnTo>
                  <a:lnTo>
                    <a:pt x="3424948" y="4066145"/>
                  </a:lnTo>
                  <a:lnTo>
                    <a:pt x="3280956" y="4192866"/>
                  </a:lnTo>
                  <a:lnTo>
                    <a:pt x="3133356" y="4316703"/>
                  </a:lnTo>
                  <a:lnTo>
                    <a:pt x="2982874" y="4436223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4"/>
                  </a:lnTo>
                  <a:lnTo>
                    <a:pt x="2351443" y="4875427"/>
                  </a:lnTo>
                  <a:lnTo>
                    <a:pt x="2187282" y="4974779"/>
                  </a:lnTo>
                  <a:lnTo>
                    <a:pt x="2020239" y="5070537"/>
                  </a:lnTo>
                  <a:lnTo>
                    <a:pt x="1851050" y="5161977"/>
                  </a:lnTo>
                  <a:lnTo>
                    <a:pt x="1679689" y="5248375"/>
                  </a:lnTo>
                  <a:lnTo>
                    <a:pt x="1505445" y="5331179"/>
                  </a:lnTo>
                  <a:lnTo>
                    <a:pt x="1329766" y="5408941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4"/>
                  </a:lnTo>
                  <a:lnTo>
                    <a:pt x="609053" y="5676061"/>
                  </a:lnTo>
                  <a:lnTo>
                    <a:pt x="424736" y="5731496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0"/>
                  </a:lnTo>
                  <a:lnTo>
                    <a:pt x="119454" y="2895434"/>
                  </a:lnTo>
                  <a:lnTo>
                    <a:pt x="231775" y="2848634"/>
                  </a:lnTo>
                  <a:lnTo>
                    <a:pt x="342652" y="2798952"/>
                  </a:lnTo>
                  <a:lnTo>
                    <a:pt x="452814" y="2747110"/>
                  </a:lnTo>
                  <a:lnTo>
                    <a:pt x="561533" y="2691675"/>
                  </a:lnTo>
                  <a:lnTo>
                    <a:pt x="668813" y="2634080"/>
                  </a:lnTo>
                  <a:lnTo>
                    <a:pt x="773931" y="2573603"/>
                  </a:lnTo>
                  <a:lnTo>
                    <a:pt x="878329" y="2510967"/>
                  </a:lnTo>
                  <a:lnTo>
                    <a:pt x="980569" y="2445447"/>
                  </a:lnTo>
                  <a:lnTo>
                    <a:pt x="1081370" y="2377045"/>
                  </a:lnTo>
                  <a:lnTo>
                    <a:pt x="1180009" y="2305760"/>
                  </a:lnTo>
                  <a:lnTo>
                    <a:pt x="1277213" y="2233040"/>
                  </a:lnTo>
                  <a:lnTo>
                    <a:pt x="1372971" y="2157449"/>
                  </a:lnTo>
                  <a:lnTo>
                    <a:pt x="1465846" y="2078963"/>
                  </a:lnTo>
                  <a:lnTo>
                    <a:pt x="1557286" y="1998318"/>
                  </a:lnTo>
                  <a:lnTo>
                    <a:pt x="1646567" y="1915527"/>
                  </a:lnTo>
                  <a:lnTo>
                    <a:pt x="1733689" y="1830564"/>
                  </a:lnTo>
                  <a:lnTo>
                    <a:pt x="1818640" y="1743442"/>
                  </a:lnTo>
                  <a:lnTo>
                    <a:pt x="1901444" y="1654161"/>
                  </a:lnTo>
                  <a:lnTo>
                    <a:pt x="1982089" y="1563445"/>
                  </a:lnTo>
                  <a:lnTo>
                    <a:pt x="2059838" y="1469846"/>
                  </a:lnTo>
                  <a:lnTo>
                    <a:pt x="2135441" y="1374812"/>
                  </a:lnTo>
                  <a:lnTo>
                    <a:pt x="2208885" y="1277606"/>
                  </a:lnTo>
                  <a:lnTo>
                    <a:pt x="2279446" y="1178254"/>
                  </a:lnTo>
                  <a:lnTo>
                    <a:pt x="2347836" y="1077454"/>
                  </a:lnTo>
                  <a:lnTo>
                    <a:pt x="2413368" y="975206"/>
                  </a:lnTo>
                  <a:lnTo>
                    <a:pt x="2476715" y="870812"/>
                  </a:lnTo>
                  <a:lnTo>
                    <a:pt x="2537193" y="765694"/>
                  </a:lnTo>
                  <a:lnTo>
                    <a:pt x="2594800" y="658417"/>
                  </a:lnTo>
                  <a:lnTo>
                    <a:pt x="2649512" y="549693"/>
                  </a:lnTo>
                  <a:lnTo>
                    <a:pt x="2702077" y="439533"/>
                  </a:lnTo>
                  <a:lnTo>
                    <a:pt x="2751035" y="328649"/>
                  </a:lnTo>
                  <a:lnTo>
                    <a:pt x="2797835" y="216330"/>
                  </a:lnTo>
                  <a:lnTo>
                    <a:pt x="2841764" y="102577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0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7"/>
                  </a:lnTo>
                  <a:lnTo>
                    <a:pt x="2537193" y="765694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0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7"/>
                  </a:lnTo>
                  <a:lnTo>
                    <a:pt x="2537193" y="765694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0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010" y="1027741"/>
            <a:ext cx="8247989" cy="82296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6" name="object 6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46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4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4"/>
                  </a:lnTo>
                  <a:lnTo>
                    <a:pt x="186243" y="934540"/>
                  </a:lnTo>
                  <a:lnTo>
                    <a:pt x="229449" y="856058"/>
                  </a:lnTo>
                  <a:lnTo>
                    <a:pt x="276248" y="779739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3"/>
                  </a:lnTo>
                  <a:lnTo>
                    <a:pt x="501597" y="501822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59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1" y="83515"/>
                  </a:lnTo>
                  <a:lnTo>
                    <a:pt x="1269109" y="58305"/>
                  </a:lnTo>
                  <a:lnTo>
                    <a:pt x="1356231" y="37426"/>
                  </a:lnTo>
                  <a:lnTo>
                    <a:pt x="1444064" y="20866"/>
                  </a:lnTo>
                  <a:lnTo>
                    <a:pt x="1532621" y="9347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47"/>
                  </a:lnTo>
                  <a:lnTo>
                    <a:pt x="1979737" y="20866"/>
                  </a:lnTo>
                  <a:lnTo>
                    <a:pt x="2067583" y="37426"/>
                  </a:lnTo>
                  <a:lnTo>
                    <a:pt x="2154692" y="58305"/>
                  </a:lnTo>
                  <a:lnTo>
                    <a:pt x="2241103" y="83515"/>
                  </a:lnTo>
                  <a:lnTo>
                    <a:pt x="2325330" y="113753"/>
                  </a:lnTo>
                  <a:lnTo>
                    <a:pt x="2408134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59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2"/>
                  </a:lnTo>
                  <a:lnTo>
                    <a:pt x="2984129" y="566623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6" y="779739"/>
                  </a:lnTo>
                  <a:lnTo>
                    <a:pt x="3194365" y="856058"/>
                  </a:lnTo>
                  <a:lnTo>
                    <a:pt x="3237558" y="934540"/>
                  </a:lnTo>
                  <a:lnTo>
                    <a:pt x="3275721" y="1015894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4" y="1269334"/>
                  </a:lnTo>
                  <a:lnTo>
                    <a:pt x="3386592" y="1356454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6" y="1622846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77"/>
                  </a:lnTo>
                  <a:lnTo>
                    <a:pt x="857985" y="23759"/>
                  </a:lnTo>
                  <a:lnTo>
                    <a:pt x="802549" y="36716"/>
                  </a:lnTo>
                  <a:lnTo>
                    <a:pt x="748549" y="53276"/>
                  </a:lnTo>
                  <a:lnTo>
                    <a:pt x="695272" y="71998"/>
                  </a:lnTo>
                  <a:lnTo>
                    <a:pt x="642707" y="93599"/>
                  </a:lnTo>
                  <a:lnTo>
                    <a:pt x="591590" y="118075"/>
                  </a:lnTo>
                  <a:lnTo>
                    <a:pt x="541907" y="145435"/>
                  </a:lnTo>
                  <a:lnTo>
                    <a:pt x="492949" y="174957"/>
                  </a:lnTo>
                  <a:lnTo>
                    <a:pt x="446149" y="206634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2"/>
                  </a:lnTo>
                  <a:lnTo>
                    <a:pt x="240955" y="401751"/>
                  </a:lnTo>
                  <a:lnTo>
                    <a:pt x="206399" y="446391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47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4"/>
                  </a:lnTo>
                  <a:lnTo>
                    <a:pt x="23519" y="858227"/>
                  </a:lnTo>
                  <a:lnTo>
                    <a:pt x="13435" y="914386"/>
                  </a:lnTo>
                  <a:lnTo>
                    <a:pt x="5523" y="970543"/>
                  </a:lnTo>
                  <a:lnTo>
                    <a:pt x="1205" y="1026701"/>
                  </a:lnTo>
                  <a:lnTo>
                    <a:pt x="0" y="1074053"/>
                  </a:lnTo>
                  <a:lnTo>
                    <a:pt x="2166683" y="1074053"/>
                  </a:lnTo>
                  <a:lnTo>
                    <a:pt x="2165488" y="1026701"/>
                  </a:lnTo>
                  <a:lnTo>
                    <a:pt x="2161170" y="970543"/>
                  </a:lnTo>
                  <a:lnTo>
                    <a:pt x="2153245" y="914386"/>
                  </a:lnTo>
                  <a:lnTo>
                    <a:pt x="2143174" y="858227"/>
                  </a:lnTo>
                  <a:lnTo>
                    <a:pt x="2130207" y="802784"/>
                  </a:lnTo>
                  <a:lnTo>
                    <a:pt x="2113647" y="748789"/>
                  </a:lnTo>
                  <a:lnTo>
                    <a:pt x="2094927" y="695509"/>
                  </a:lnTo>
                  <a:lnTo>
                    <a:pt x="2073324" y="642947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1"/>
                  </a:lnTo>
                  <a:lnTo>
                    <a:pt x="1925737" y="401751"/>
                  </a:lnTo>
                  <a:lnTo>
                    <a:pt x="1888285" y="358552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4"/>
                  </a:lnTo>
                  <a:lnTo>
                    <a:pt x="1673731" y="174957"/>
                  </a:lnTo>
                  <a:lnTo>
                    <a:pt x="1625497" y="145435"/>
                  </a:lnTo>
                  <a:lnTo>
                    <a:pt x="1575103" y="118075"/>
                  </a:lnTo>
                  <a:lnTo>
                    <a:pt x="1523973" y="93599"/>
                  </a:lnTo>
                  <a:lnTo>
                    <a:pt x="1471420" y="71998"/>
                  </a:lnTo>
                  <a:lnTo>
                    <a:pt x="1418144" y="53276"/>
                  </a:lnTo>
                  <a:lnTo>
                    <a:pt x="1364143" y="36716"/>
                  </a:lnTo>
                  <a:lnTo>
                    <a:pt x="1308695" y="23759"/>
                  </a:lnTo>
                  <a:lnTo>
                    <a:pt x="1252548" y="13677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3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3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0581" y="2993885"/>
            <a:ext cx="3599561" cy="30311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987715" y="2911608"/>
            <a:ext cx="6511925" cy="33058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00">
                <a:latin typeface="Trebuchet MS"/>
                <a:cs typeface="Trebuchet MS"/>
              </a:rPr>
              <a:t>A</a:t>
            </a:r>
            <a:r>
              <a:rPr dirty="0" sz="2400" spc="80">
                <a:latin typeface="Trebuchet MS"/>
                <a:cs typeface="Trebuchet MS"/>
              </a:rPr>
              <a:t>n</a:t>
            </a:r>
            <a:r>
              <a:rPr dirty="0" sz="2400" spc="-10">
                <a:latin typeface="Trebuchet MS"/>
                <a:cs typeface="Trebuchet MS"/>
              </a:rPr>
              <a:t>a</a:t>
            </a:r>
            <a:r>
              <a:rPr dirty="0" sz="2400" spc="-50">
                <a:latin typeface="Trebuchet MS"/>
                <a:cs typeface="Trebuchet MS"/>
              </a:rPr>
              <a:t>l</a:t>
            </a:r>
            <a:r>
              <a:rPr dirty="0" sz="2400" spc="-5">
                <a:latin typeface="Trebuchet MS"/>
                <a:cs typeface="Trebuchet MS"/>
              </a:rPr>
              <a:t>yz</a:t>
            </a:r>
            <a:r>
              <a:rPr dirty="0" sz="2400" spc="-10">
                <a:latin typeface="Trebuchet MS"/>
                <a:cs typeface="Trebuchet MS"/>
              </a:rPr>
              <a:t>i</a:t>
            </a:r>
            <a:r>
              <a:rPr dirty="0" sz="2400" spc="180">
                <a:latin typeface="Trebuchet MS"/>
                <a:cs typeface="Trebuchet MS"/>
              </a:rPr>
              <a:t>ng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200">
                <a:latin typeface="Trebuchet MS"/>
                <a:cs typeface="Trebuchet MS"/>
              </a:rPr>
              <a:t>A</a:t>
            </a:r>
            <a:r>
              <a:rPr dirty="0" sz="2400" spc="-130">
                <a:latin typeface="Trebuchet MS"/>
                <a:cs typeface="Trebuchet MS"/>
              </a:rPr>
              <a:t>ir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165">
                <a:latin typeface="Trebuchet MS"/>
                <a:cs typeface="Trebuchet MS"/>
              </a:rPr>
              <a:t>Q</a:t>
            </a:r>
            <a:r>
              <a:rPr dirty="0" sz="2400" spc="80">
                <a:latin typeface="Trebuchet MS"/>
                <a:cs typeface="Trebuchet MS"/>
              </a:rPr>
              <a:t>u</a:t>
            </a:r>
            <a:r>
              <a:rPr dirty="0" sz="2400" spc="70">
                <a:latin typeface="Trebuchet MS"/>
                <a:cs typeface="Trebuchet MS"/>
              </a:rPr>
              <a:t>a</a:t>
            </a:r>
            <a:r>
              <a:rPr dirty="0" sz="2400" spc="-65">
                <a:latin typeface="Trebuchet MS"/>
                <a:cs typeface="Trebuchet MS"/>
              </a:rPr>
              <a:t>lity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229">
                <a:latin typeface="Trebuchet MS"/>
                <a:cs typeface="Trebuchet MS"/>
              </a:rPr>
              <a:t>D</a:t>
            </a:r>
            <a:r>
              <a:rPr dirty="0" sz="2400" spc="35">
                <a:latin typeface="Trebuchet MS"/>
                <a:cs typeface="Trebuchet MS"/>
              </a:rPr>
              <a:t>a</a:t>
            </a:r>
            <a:r>
              <a:rPr dirty="0" sz="2400" spc="-55">
                <a:latin typeface="Trebuchet MS"/>
                <a:cs typeface="Trebuchet MS"/>
              </a:rPr>
              <a:t>ta</a:t>
            </a:r>
            <a:r>
              <a:rPr dirty="0" sz="2400" spc="-114"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2400" spc="-13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8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ti</a:t>
            </a:r>
            <a:r>
              <a:rPr dirty="0" sz="2400" spc="-8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n  </a:t>
            </a:r>
            <a:r>
              <a:rPr dirty="0" sz="2400" spc="155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ill</a:t>
            </a:r>
            <a:r>
              <a:rPr dirty="0" sz="2400" spc="-1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45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2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ts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7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-5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125">
                <a:solidFill>
                  <a:srgbClr val="262425"/>
                </a:solidFill>
                <a:latin typeface="Trebuchet MS"/>
                <a:cs typeface="Trebuchet MS"/>
              </a:rPr>
              <a:t>ed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55">
                <a:solidFill>
                  <a:srgbClr val="262425"/>
                </a:solidFill>
                <a:latin typeface="Trebuchet MS"/>
                <a:cs typeface="Trebuchet MS"/>
              </a:rPr>
              <a:t>th</a:t>
            </a:r>
            <a:r>
              <a:rPr dirty="0" sz="2400" spc="-8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12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12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dirty="0" sz="2400" spc="27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h  </a:t>
            </a:r>
            <a:r>
              <a:rPr dirty="0" sz="2400" spc="145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55">
                <a:solidFill>
                  <a:srgbClr val="262425"/>
                </a:solidFill>
                <a:latin typeface="Trebuchet MS"/>
                <a:cs typeface="Trebuchet MS"/>
              </a:rPr>
              <a:t>ta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sis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240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30">
                <a:solidFill>
                  <a:srgbClr val="262425"/>
                </a:solidFill>
                <a:latin typeface="Trebuchet MS"/>
                <a:cs typeface="Trebuchet MS"/>
              </a:rPr>
              <a:t>ir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q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lity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04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su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204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130">
                <a:solidFill>
                  <a:srgbClr val="262425"/>
                </a:solidFill>
                <a:latin typeface="Trebuchet MS"/>
                <a:cs typeface="Trebuchet MS"/>
              </a:rPr>
              <a:t>ts.</a:t>
            </a:r>
            <a:r>
              <a:rPr dirty="0" sz="2400" spc="-1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This 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dirty="0" sz="2400" spc="18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55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ill</a:t>
            </a:r>
            <a:r>
              <a:rPr dirty="0" sz="2400" spc="-1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45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ee</a:t>
            </a:r>
            <a:r>
              <a:rPr dirty="0" sz="2400" spc="12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125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12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rsta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di</a:t>
            </a:r>
            <a:r>
              <a:rPr dirty="0" sz="2400" spc="2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200">
                <a:solidFill>
                  <a:srgbClr val="262425"/>
                </a:solidFill>
                <a:latin typeface="Trebuchet MS"/>
                <a:cs typeface="Trebuchet MS"/>
              </a:rPr>
              <a:t>g  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240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2400" spc="-3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13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rs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ﬂ</a:t>
            </a:r>
            <a:r>
              <a:rPr dirty="0" sz="2400" spc="105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dirty="0" sz="2400" spc="10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nci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275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30">
                <a:solidFill>
                  <a:srgbClr val="262425"/>
                </a:solidFill>
                <a:latin typeface="Trebuchet MS"/>
                <a:cs typeface="Trebuchet MS"/>
              </a:rPr>
              <a:t>ir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q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lity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nd  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2400" spc="114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18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135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al</a:t>
            </a:r>
            <a:r>
              <a:rPr dirty="0" sz="2400" spc="-1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8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13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luti</a:t>
            </a:r>
            <a:r>
              <a:rPr dirty="0" sz="2400" spc="-3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15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-43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2400" spc="-1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2400" spc="-13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16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14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tion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185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o  </a:t>
            </a:r>
            <a:r>
              <a:rPr dirty="0" sz="2400" spc="25">
                <a:solidFill>
                  <a:srgbClr val="262425"/>
                </a:solidFill>
                <a:latin typeface="Trebuchet MS"/>
                <a:cs typeface="Trebuchet MS"/>
              </a:rPr>
              <a:t>highlight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importance 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of 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data-driven 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45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cis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10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100">
                <a:solidFill>
                  <a:srgbClr val="262425"/>
                </a:solidFill>
                <a:latin typeface="Trebuchet MS"/>
                <a:cs typeface="Trebuchet MS"/>
              </a:rPr>
              <a:t>-</a:t>
            </a:r>
            <a:r>
              <a:rPr dirty="0" sz="2400" spc="229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ki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275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145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85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18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ing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30">
                <a:solidFill>
                  <a:srgbClr val="262425"/>
                </a:solidFill>
                <a:latin typeface="Trebuchet MS"/>
                <a:cs typeface="Trebuchet MS"/>
              </a:rPr>
              <a:t>ir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0">
                <a:solidFill>
                  <a:srgbClr val="262425"/>
                </a:solidFill>
                <a:latin typeface="Trebuchet MS"/>
                <a:cs typeface="Trebuchet MS"/>
              </a:rPr>
              <a:t>qu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ty  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issues.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7715" y="1523663"/>
            <a:ext cx="4771390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-215" b="0">
                <a:solidFill>
                  <a:srgbClr val="262425"/>
                </a:solidFill>
                <a:latin typeface="Microsoft Sans Serif"/>
                <a:cs typeface="Microsoft Sans Serif"/>
              </a:rPr>
              <a:t>INTRODUCTION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49"/>
                </a:lnTo>
                <a:lnTo>
                  <a:pt x="1982952" y="201789"/>
                </a:lnTo>
                <a:lnTo>
                  <a:pt x="1932546" y="344347"/>
                </a:lnTo>
                <a:lnTo>
                  <a:pt x="1874227" y="484021"/>
                </a:lnTo>
                <a:lnTo>
                  <a:pt x="1809432" y="620813"/>
                </a:lnTo>
                <a:lnTo>
                  <a:pt x="1737436" y="753299"/>
                </a:lnTo>
                <a:lnTo>
                  <a:pt x="1658239" y="882179"/>
                </a:lnTo>
                <a:lnTo>
                  <a:pt x="1572552" y="1006728"/>
                </a:lnTo>
                <a:lnTo>
                  <a:pt x="1480400" y="1126971"/>
                </a:lnTo>
                <a:lnTo>
                  <a:pt x="1382483" y="1242160"/>
                </a:lnTo>
                <a:lnTo>
                  <a:pt x="1278089" y="1351609"/>
                </a:lnTo>
                <a:lnTo>
                  <a:pt x="1168647" y="1456003"/>
                </a:lnTo>
                <a:lnTo>
                  <a:pt x="1053449" y="1553920"/>
                </a:lnTo>
                <a:lnTo>
                  <a:pt x="933212" y="1646071"/>
                </a:lnTo>
                <a:lnTo>
                  <a:pt x="808657" y="1731758"/>
                </a:lnTo>
                <a:lnTo>
                  <a:pt x="679777" y="1810955"/>
                </a:lnTo>
                <a:lnTo>
                  <a:pt x="546581" y="1882952"/>
                </a:lnTo>
                <a:lnTo>
                  <a:pt x="410502" y="1948471"/>
                </a:lnTo>
                <a:lnTo>
                  <a:pt x="270827" y="2006065"/>
                </a:lnTo>
                <a:lnTo>
                  <a:pt x="128270" y="2056459"/>
                </a:lnTo>
                <a:lnTo>
                  <a:pt x="0" y="2094565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2972" y="2352703"/>
            <a:ext cx="18310860" cy="7947659"/>
            <a:chOff x="-12972" y="2352703"/>
            <a:chExt cx="18310860" cy="7947659"/>
          </a:xfrm>
        </p:grpSpPr>
        <p:sp>
          <p:nvSpPr>
            <p:cNvPr id="4" name="object 4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9895" y="2352703"/>
              <a:ext cx="9018105" cy="79342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7"/>
                  </a:moveTo>
                  <a:lnTo>
                    <a:pt x="99923" y="80835"/>
                  </a:lnTo>
                  <a:lnTo>
                    <a:pt x="220672" y="51892"/>
                  </a:lnTo>
                  <a:lnTo>
                    <a:pt x="342413" y="28943"/>
                  </a:lnTo>
                  <a:lnTo>
                    <a:pt x="465157" y="12966"/>
                  </a:lnTo>
                  <a:lnTo>
                    <a:pt x="589899" y="2997"/>
                  </a:lnTo>
                  <a:lnTo>
                    <a:pt x="713640" y="0"/>
                  </a:lnTo>
                  <a:lnTo>
                    <a:pt x="837380" y="2997"/>
                  </a:lnTo>
                  <a:lnTo>
                    <a:pt x="962118" y="12966"/>
                  </a:lnTo>
                  <a:lnTo>
                    <a:pt x="1084863" y="28943"/>
                  </a:lnTo>
                  <a:lnTo>
                    <a:pt x="1206609" y="51892"/>
                  </a:lnTo>
                  <a:lnTo>
                    <a:pt x="1327353" y="80835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22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7"/>
                  </a:lnTo>
                  <a:lnTo>
                    <a:pt x="2970923" y="1639573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5"/>
                  </a:lnTo>
                  <a:lnTo>
                    <a:pt x="3073704" y="2124560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21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34"/>
                  </a:lnTo>
                  <a:lnTo>
                    <a:pt x="2051850" y="820282"/>
                  </a:lnTo>
                  <a:lnTo>
                    <a:pt x="2013927" y="751424"/>
                  </a:lnTo>
                  <a:lnTo>
                    <a:pt x="1973008" y="683569"/>
                  </a:lnTo>
                  <a:lnTo>
                    <a:pt x="1929104" y="618705"/>
                  </a:lnTo>
                  <a:lnTo>
                    <a:pt x="1881200" y="556832"/>
                  </a:lnTo>
                  <a:lnTo>
                    <a:pt x="1829308" y="496963"/>
                  </a:lnTo>
                  <a:lnTo>
                    <a:pt x="1775421" y="440080"/>
                  </a:lnTo>
                  <a:lnTo>
                    <a:pt x="1718538" y="386194"/>
                  </a:lnTo>
                  <a:lnTo>
                    <a:pt x="1658670" y="334302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5867" y="2403119"/>
            <a:ext cx="3017202" cy="30309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07908" y="2320830"/>
            <a:ext cx="6377940" cy="29438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dirty="0" sz="2400" spc="235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dirty="0" sz="2400" spc="114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114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erst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114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114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ing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k</a:t>
            </a:r>
            <a:r>
              <a:rPr dirty="0" sz="2400" spc="55">
                <a:latin typeface="Trebuchet MS"/>
                <a:cs typeface="Trebuchet MS"/>
              </a:rPr>
              <a:t>e</a:t>
            </a:r>
            <a:r>
              <a:rPr dirty="0" sz="2400" spc="114">
                <a:latin typeface="Trebuchet MS"/>
                <a:cs typeface="Trebuchet MS"/>
              </a:rPr>
              <a:t>y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40">
                <a:latin typeface="Trebuchet MS"/>
                <a:cs typeface="Trebuchet MS"/>
              </a:rPr>
              <a:t>a</a:t>
            </a:r>
            <a:r>
              <a:rPr dirty="0" sz="2400" spc="-130">
                <a:latin typeface="Trebuchet MS"/>
                <a:cs typeface="Trebuchet MS"/>
              </a:rPr>
              <a:t>ir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100">
                <a:latin typeface="Trebuchet MS"/>
                <a:cs typeface="Trebuchet MS"/>
              </a:rPr>
              <a:t>qu</a:t>
            </a:r>
            <a:r>
              <a:rPr dirty="0" sz="2400" spc="90">
                <a:latin typeface="Trebuchet MS"/>
                <a:cs typeface="Trebuchet MS"/>
              </a:rPr>
              <a:t>a</a:t>
            </a:r>
            <a:r>
              <a:rPr dirty="0" sz="2400" spc="-65">
                <a:latin typeface="Trebuchet MS"/>
                <a:cs typeface="Trebuchet MS"/>
              </a:rPr>
              <a:t>lity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204">
                <a:latin typeface="Trebuchet MS"/>
                <a:cs typeface="Trebuchet MS"/>
              </a:rPr>
              <a:t>m</a:t>
            </a:r>
            <a:r>
              <a:rPr dirty="0" sz="2400" spc="80">
                <a:latin typeface="Trebuchet MS"/>
                <a:cs typeface="Trebuchet MS"/>
              </a:rPr>
              <a:t>e</a:t>
            </a:r>
            <a:r>
              <a:rPr dirty="0" sz="2400" spc="-65">
                <a:latin typeface="Trebuchet MS"/>
                <a:cs typeface="Trebuchet MS"/>
              </a:rPr>
              <a:t>tri</a:t>
            </a:r>
            <a:r>
              <a:rPr dirty="0" sz="2400" spc="-95">
                <a:latin typeface="Trebuchet MS"/>
                <a:cs typeface="Trebuchet MS"/>
              </a:rPr>
              <a:t>c</a:t>
            </a:r>
            <a:r>
              <a:rPr dirty="0" sz="2400" spc="185">
                <a:latin typeface="Trebuchet MS"/>
                <a:cs typeface="Trebuchet MS"/>
              </a:rPr>
              <a:t>s</a:t>
            </a:r>
            <a:r>
              <a:rPr dirty="0" sz="2400" spc="-114">
                <a:latin typeface="Trebuchet MS"/>
                <a:cs typeface="Trebuchet MS"/>
              </a:rPr>
              <a:t> </a:t>
            </a:r>
            <a:r>
              <a:rPr dirty="0" sz="2400" spc="18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105">
                <a:solidFill>
                  <a:srgbClr val="262425"/>
                </a:solidFill>
                <a:latin typeface="Trebuchet MS"/>
                <a:cs typeface="Trebuchet MS"/>
              </a:rPr>
              <a:t>uch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150">
                <a:solidFill>
                  <a:srgbClr val="262425"/>
                </a:solidFill>
                <a:latin typeface="Trebuchet MS"/>
                <a:cs typeface="Trebuchet MS"/>
              </a:rPr>
              <a:t>s  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rticul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04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5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262425"/>
                </a:solidFill>
                <a:latin typeface="Trebuchet MS"/>
                <a:cs typeface="Trebuchet MS"/>
              </a:rPr>
              <a:t>(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2400" spc="395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-295">
                <a:solidFill>
                  <a:srgbClr val="262425"/>
                </a:solidFill>
                <a:latin typeface="Trebuchet MS"/>
                <a:cs typeface="Trebuchet MS"/>
              </a:rPr>
              <a:t>),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z</a:t>
            </a:r>
            <a:r>
              <a:rPr dirty="0" sz="2400" spc="13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ne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90">
                <a:solidFill>
                  <a:srgbClr val="262425"/>
                </a:solidFill>
                <a:latin typeface="Trebuchet MS"/>
                <a:cs typeface="Trebuchet MS"/>
              </a:rPr>
              <a:t>(</a:t>
            </a:r>
            <a:r>
              <a:rPr dirty="0" sz="2400" spc="17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-190">
                <a:solidFill>
                  <a:srgbClr val="262425"/>
                </a:solidFill>
                <a:latin typeface="Trebuchet MS"/>
                <a:cs typeface="Trebuchet MS"/>
              </a:rPr>
              <a:t>3),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8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ulfur  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dioxide 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(SO2),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2400" spc="25">
                <a:solidFill>
                  <a:srgbClr val="262425"/>
                </a:solidFill>
                <a:latin typeface="Trebuchet MS"/>
                <a:cs typeface="Trebuchet MS"/>
              </a:rPr>
              <a:t>nitrogen 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dioxide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(NO2)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is 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essential </a:t>
            </a:r>
            <a:r>
              <a:rPr dirty="0" sz="2400" spc="-35">
                <a:solidFill>
                  <a:srgbClr val="262425"/>
                </a:solidFill>
                <a:latin typeface="Trebuchet MS"/>
                <a:cs typeface="Trebuchet MS"/>
              </a:rPr>
              <a:t>for 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evaluating 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air quality. </a:t>
            </a:r>
            <a:r>
              <a:rPr dirty="0" sz="2400" spc="105">
                <a:solidFill>
                  <a:srgbClr val="262425"/>
                </a:solidFill>
                <a:latin typeface="Trebuchet MS"/>
                <a:cs typeface="Trebuchet MS"/>
              </a:rPr>
              <a:t>These 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262425"/>
                </a:solidFill>
                <a:latin typeface="Trebuchet MS"/>
                <a:cs typeface="Trebuchet MS"/>
              </a:rPr>
              <a:t>metrics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serve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as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indicators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240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potential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health </a:t>
            </a:r>
            <a:r>
              <a:rPr dirty="0" sz="2400" spc="-7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ris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k</a:t>
            </a:r>
            <a:r>
              <a:rPr dirty="0" sz="2400" spc="185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15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vi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13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114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17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2400" spc="-1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204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-43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2400" spc="-19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0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yzing  </a:t>
            </a:r>
            <a:r>
              <a:rPr dirty="0" sz="2400" spc="-12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16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40">
                <a:solidFill>
                  <a:srgbClr val="262425"/>
                </a:solidFill>
                <a:latin typeface="Trebuchet MS"/>
                <a:cs typeface="Trebuchet MS"/>
              </a:rPr>
              <a:t>nds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th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8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04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tri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2400" spc="185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3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al</a:t>
            </a:r>
            <a:r>
              <a:rPr dirty="0" sz="2400" spc="-1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5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150">
                <a:solidFill>
                  <a:srgbClr val="262425"/>
                </a:solidFill>
                <a:latin typeface="Trebuchet MS"/>
                <a:cs typeface="Trebuchet MS"/>
              </a:rPr>
              <a:t>s 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1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correlations.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07908" y="1080471"/>
            <a:ext cx="6538595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-290" b="0">
                <a:solidFill>
                  <a:srgbClr val="262425"/>
                </a:solidFill>
                <a:latin typeface="Microsoft Sans Serif"/>
                <a:cs typeface="Microsoft Sans Serif"/>
              </a:rPr>
              <a:t>A</a:t>
            </a:r>
            <a:r>
              <a:rPr dirty="0" sz="5200" spc="20" b="0">
                <a:solidFill>
                  <a:srgbClr val="262425"/>
                </a:solidFill>
                <a:latin typeface="Microsoft Sans Serif"/>
                <a:cs typeface="Microsoft Sans Serif"/>
              </a:rPr>
              <a:t>I</a:t>
            </a:r>
            <a:r>
              <a:rPr dirty="0" sz="5200" spc="-585" b="0">
                <a:solidFill>
                  <a:srgbClr val="262425"/>
                </a:solidFill>
                <a:latin typeface="Microsoft Sans Serif"/>
                <a:cs typeface="Microsoft Sans Serif"/>
              </a:rPr>
              <a:t>R</a:t>
            </a:r>
            <a:r>
              <a:rPr dirty="0" sz="5200" spc="-135" b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5200" spc="900" b="0">
                <a:solidFill>
                  <a:srgbClr val="262425"/>
                </a:solidFill>
                <a:latin typeface="Microsoft Sans Serif"/>
                <a:cs typeface="Microsoft Sans Serif"/>
              </a:rPr>
              <a:t>ǫ</a:t>
            </a:r>
            <a:r>
              <a:rPr dirty="0" sz="5200" spc="-60" b="0">
                <a:solidFill>
                  <a:srgbClr val="262425"/>
                </a:solidFill>
                <a:latin typeface="Microsoft Sans Serif"/>
                <a:cs typeface="Microsoft Sans Serif"/>
              </a:rPr>
              <a:t>U</a:t>
            </a:r>
            <a:r>
              <a:rPr dirty="0" sz="5200" spc="-290" b="0">
                <a:solidFill>
                  <a:srgbClr val="262425"/>
                </a:solidFill>
                <a:latin typeface="Microsoft Sans Serif"/>
                <a:cs typeface="Microsoft Sans Serif"/>
              </a:rPr>
              <a:t>A</a:t>
            </a:r>
            <a:r>
              <a:rPr dirty="0" sz="5200" spc="-385" b="0">
                <a:solidFill>
                  <a:srgbClr val="262425"/>
                </a:solidFill>
                <a:latin typeface="Microsoft Sans Serif"/>
                <a:cs typeface="Microsoft Sans Serif"/>
              </a:rPr>
              <a:t>L</a:t>
            </a:r>
            <a:r>
              <a:rPr dirty="0" sz="5200" spc="20" b="0">
                <a:solidFill>
                  <a:srgbClr val="262425"/>
                </a:solidFill>
                <a:latin typeface="Microsoft Sans Serif"/>
                <a:cs typeface="Microsoft Sans Serif"/>
              </a:rPr>
              <a:t>I</a:t>
            </a:r>
            <a:r>
              <a:rPr dirty="0" sz="5200" spc="-330" b="0">
                <a:solidFill>
                  <a:srgbClr val="262425"/>
                </a:solidFill>
                <a:latin typeface="Microsoft Sans Serif"/>
                <a:cs typeface="Microsoft Sans Serif"/>
              </a:rPr>
              <a:t>T</a:t>
            </a:r>
            <a:r>
              <a:rPr dirty="0" sz="5200" spc="-565" b="0">
                <a:solidFill>
                  <a:srgbClr val="262425"/>
                </a:solidFill>
                <a:latin typeface="Microsoft Sans Serif"/>
                <a:cs typeface="Microsoft Sans Serif"/>
              </a:rPr>
              <a:t>Y</a:t>
            </a:r>
            <a:r>
              <a:rPr dirty="0" sz="5200" spc="-135" b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5200" spc="45" b="0">
                <a:solidFill>
                  <a:srgbClr val="262425"/>
                </a:solidFill>
                <a:latin typeface="Microsoft Sans Serif"/>
                <a:cs typeface="Microsoft Sans Serif"/>
              </a:rPr>
              <a:t>M</a:t>
            </a:r>
            <a:r>
              <a:rPr dirty="0" sz="5200" spc="-640" b="0">
                <a:solidFill>
                  <a:srgbClr val="262425"/>
                </a:solidFill>
                <a:latin typeface="Microsoft Sans Serif"/>
                <a:cs typeface="Microsoft Sans Serif"/>
              </a:rPr>
              <a:t>E</a:t>
            </a:r>
            <a:r>
              <a:rPr dirty="0" sz="5200" spc="-330" b="0">
                <a:solidFill>
                  <a:srgbClr val="262425"/>
                </a:solidFill>
                <a:latin typeface="Microsoft Sans Serif"/>
                <a:cs typeface="Microsoft Sans Serif"/>
              </a:rPr>
              <a:t>T</a:t>
            </a:r>
            <a:r>
              <a:rPr dirty="0" sz="5200" spc="-590" b="0">
                <a:solidFill>
                  <a:srgbClr val="262425"/>
                </a:solidFill>
                <a:latin typeface="Microsoft Sans Serif"/>
                <a:cs typeface="Microsoft Sans Serif"/>
              </a:rPr>
              <a:t>R</a:t>
            </a:r>
            <a:r>
              <a:rPr dirty="0" sz="5200" spc="20" b="0">
                <a:solidFill>
                  <a:srgbClr val="262425"/>
                </a:solidFill>
                <a:latin typeface="Microsoft Sans Serif"/>
                <a:cs typeface="Microsoft Sans Serif"/>
              </a:rPr>
              <a:t>I</a:t>
            </a:r>
            <a:r>
              <a:rPr dirty="0" sz="5200" spc="-545" b="0">
                <a:solidFill>
                  <a:srgbClr val="262425"/>
                </a:solidFill>
                <a:latin typeface="Microsoft Sans Serif"/>
                <a:cs typeface="Microsoft Sans Serif"/>
              </a:rPr>
              <a:t>C</a:t>
            </a:r>
            <a:r>
              <a:rPr dirty="0" sz="5200" spc="-869" b="0">
                <a:solidFill>
                  <a:srgbClr val="262425"/>
                </a:solidFill>
                <a:latin typeface="Microsoft Sans Serif"/>
                <a:cs typeface="Microsoft Sans Serif"/>
              </a:rPr>
              <a:t>S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09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3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2"/>
                </a:lnTo>
                <a:lnTo>
                  <a:pt x="769023" y="961058"/>
                </a:lnTo>
                <a:lnTo>
                  <a:pt x="653834" y="863141"/>
                </a:lnTo>
                <a:lnTo>
                  <a:pt x="544487" y="758747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7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36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7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3759941" y="5695035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8"/>
                </a:moveTo>
                <a:lnTo>
                  <a:pt x="3556" y="2738094"/>
                </a:lnTo>
                <a:lnTo>
                  <a:pt x="15875" y="2587612"/>
                </a:lnTo>
                <a:lnTo>
                  <a:pt x="35306" y="2437142"/>
                </a:lnTo>
                <a:lnTo>
                  <a:pt x="63373" y="2288819"/>
                </a:lnTo>
                <a:lnTo>
                  <a:pt x="98679" y="2141220"/>
                </a:lnTo>
                <a:lnTo>
                  <a:pt x="141097" y="1996503"/>
                </a:lnTo>
                <a:lnTo>
                  <a:pt x="192278" y="1853946"/>
                </a:lnTo>
                <a:lnTo>
                  <a:pt x="249809" y="1714271"/>
                </a:lnTo>
                <a:lnTo>
                  <a:pt x="314579" y="1577479"/>
                </a:lnTo>
                <a:lnTo>
                  <a:pt x="387350" y="1444282"/>
                </a:lnTo>
                <a:lnTo>
                  <a:pt x="465836" y="1315402"/>
                </a:lnTo>
                <a:lnTo>
                  <a:pt x="551561" y="1190853"/>
                </a:lnTo>
                <a:lnTo>
                  <a:pt x="643636" y="1071333"/>
                </a:lnTo>
                <a:lnTo>
                  <a:pt x="742315" y="956132"/>
                </a:lnTo>
                <a:lnTo>
                  <a:pt x="845947" y="845972"/>
                </a:lnTo>
                <a:lnTo>
                  <a:pt x="956183" y="742302"/>
                </a:lnTo>
                <a:lnTo>
                  <a:pt x="1071372" y="643661"/>
                </a:lnTo>
                <a:lnTo>
                  <a:pt x="1190879" y="551497"/>
                </a:lnTo>
                <a:lnTo>
                  <a:pt x="1315339" y="465823"/>
                </a:lnTo>
                <a:lnTo>
                  <a:pt x="1445006" y="387350"/>
                </a:lnTo>
                <a:lnTo>
                  <a:pt x="1577467" y="314629"/>
                </a:lnTo>
                <a:lnTo>
                  <a:pt x="1714246" y="249821"/>
                </a:lnTo>
                <a:lnTo>
                  <a:pt x="1853946" y="192227"/>
                </a:lnTo>
                <a:lnTo>
                  <a:pt x="1996440" y="141109"/>
                </a:lnTo>
                <a:lnTo>
                  <a:pt x="2141220" y="98628"/>
                </a:lnTo>
                <a:lnTo>
                  <a:pt x="2288794" y="63360"/>
                </a:lnTo>
                <a:lnTo>
                  <a:pt x="2437130" y="35280"/>
                </a:lnTo>
                <a:lnTo>
                  <a:pt x="2587625" y="15836"/>
                </a:lnTo>
                <a:lnTo>
                  <a:pt x="2738120" y="3594"/>
                </a:lnTo>
                <a:lnTo>
                  <a:pt x="2889250" y="0"/>
                </a:lnTo>
                <a:lnTo>
                  <a:pt x="3040507" y="3594"/>
                </a:lnTo>
                <a:lnTo>
                  <a:pt x="3191002" y="15836"/>
                </a:lnTo>
                <a:lnTo>
                  <a:pt x="3341370" y="35280"/>
                </a:lnTo>
                <a:lnTo>
                  <a:pt x="3489706" y="63360"/>
                </a:lnTo>
                <a:lnTo>
                  <a:pt x="3637407" y="98628"/>
                </a:lnTo>
                <a:lnTo>
                  <a:pt x="3782060" y="141109"/>
                </a:lnTo>
                <a:lnTo>
                  <a:pt x="3924681" y="192227"/>
                </a:lnTo>
                <a:lnTo>
                  <a:pt x="4064254" y="249821"/>
                </a:lnTo>
                <a:lnTo>
                  <a:pt x="4201033" y="314629"/>
                </a:lnTo>
                <a:lnTo>
                  <a:pt x="4334256" y="387350"/>
                </a:lnTo>
                <a:lnTo>
                  <a:pt x="4463161" y="465823"/>
                </a:lnTo>
                <a:lnTo>
                  <a:pt x="4528018" y="510423"/>
                </a:lnTo>
              </a:path>
              <a:path w="4528184" h="4592320">
                <a:moveTo>
                  <a:pt x="555996" y="4591962"/>
                </a:moveTo>
                <a:lnTo>
                  <a:pt x="466598" y="4462447"/>
                </a:lnTo>
                <a:lnTo>
                  <a:pt x="387350" y="4333571"/>
                </a:lnTo>
                <a:lnTo>
                  <a:pt x="315341" y="4200375"/>
                </a:lnTo>
                <a:lnTo>
                  <a:pt x="249809" y="4064297"/>
                </a:lnTo>
                <a:lnTo>
                  <a:pt x="192278" y="3924622"/>
                </a:lnTo>
                <a:lnTo>
                  <a:pt x="141859" y="3782065"/>
                </a:lnTo>
                <a:lnTo>
                  <a:pt x="98679" y="3636629"/>
                </a:lnTo>
                <a:lnTo>
                  <a:pt x="63373" y="3489751"/>
                </a:lnTo>
                <a:lnTo>
                  <a:pt x="35941" y="3341433"/>
                </a:lnTo>
                <a:lnTo>
                  <a:pt x="15875" y="3190963"/>
                </a:lnTo>
                <a:lnTo>
                  <a:pt x="4318" y="3040481"/>
                </a:lnTo>
                <a:lnTo>
                  <a:pt x="0" y="2889288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0491" y="2439289"/>
            <a:ext cx="3406330" cy="2379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28647" y="2356999"/>
            <a:ext cx="6341110" cy="258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Various </a:t>
            </a:r>
            <a:r>
              <a:rPr dirty="0" sz="2400" spc="20">
                <a:latin typeface="Trebuchet MS"/>
                <a:cs typeface="Trebuchet MS"/>
              </a:rPr>
              <a:t>data </a:t>
            </a:r>
            <a:r>
              <a:rPr dirty="0" sz="2400" spc="25">
                <a:latin typeface="Trebuchet MS"/>
                <a:cs typeface="Trebuchet MS"/>
              </a:rPr>
              <a:t>collection </a:t>
            </a:r>
            <a:r>
              <a:rPr dirty="0" sz="2400" spc="95">
                <a:latin typeface="Trebuchet MS"/>
                <a:cs typeface="Trebuchet MS"/>
              </a:rPr>
              <a:t>methods </a:t>
            </a:r>
            <a:r>
              <a:rPr dirty="0" sz="2400" spc="50">
                <a:solidFill>
                  <a:srgbClr val="262425"/>
                </a:solidFill>
                <a:latin typeface="Trebuchet MS"/>
                <a:cs typeface="Trebuchet MS"/>
              </a:rPr>
              <a:t>including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ground-based 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monitoring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stations, 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satellite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observations,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crowd-sourced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262425"/>
                </a:solidFill>
                <a:latin typeface="Trebuchet MS"/>
                <a:cs typeface="Trebuchet MS"/>
              </a:rPr>
              <a:t>play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a </a:t>
            </a:r>
            <a:r>
              <a:rPr dirty="0" sz="2400" spc="-7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crucial role 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in 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gathering 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comprehensive 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air 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q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ty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43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6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04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dirty="0" sz="2400" spc="145">
                <a:solidFill>
                  <a:srgbClr val="262425"/>
                </a:solidFill>
                <a:latin typeface="Trebuchet MS"/>
                <a:cs typeface="Trebuchet MS"/>
              </a:rPr>
              <a:t>od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185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its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st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27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dirty="0" sz="2400" spc="150">
                <a:solidFill>
                  <a:srgbClr val="262425"/>
                </a:solidFill>
                <a:latin typeface="Trebuchet MS"/>
                <a:cs typeface="Trebuchet MS"/>
              </a:rPr>
              <a:t>s 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15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li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ti</a:t>
            </a:r>
            <a:r>
              <a:rPr dirty="0" sz="2400" spc="-8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80">
                <a:solidFill>
                  <a:srgbClr val="262425"/>
                </a:solidFill>
                <a:latin typeface="Trebuchet MS"/>
                <a:cs typeface="Trebuchet MS"/>
              </a:rPr>
              <a:t>s,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b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ut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55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2400" spc="13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204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bi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d,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y  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2400" spc="-13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ide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04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2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dirty="0" sz="2400" spc="10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listic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vi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6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240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air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25">
                <a:solidFill>
                  <a:srgbClr val="262425"/>
                </a:solidFill>
                <a:latin typeface="Trebuchet MS"/>
                <a:cs typeface="Trebuchet MS"/>
              </a:rPr>
              <a:t>q</a:t>
            </a:r>
            <a:r>
              <a:rPr dirty="0" sz="2400" spc="12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dirty="0" sz="2400" spc="-80">
                <a:solidFill>
                  <a:srgbClr val="262425"/>
                </a:solidFill>
                <a:latin typeface="Trebuchet MS"/>
                <a:cs typeface="Trebuchet MS"/>
              </a:rPr>
              <a:t>alit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dirty="0" sz="2400" spc="-43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84813" y="1080471"/>
            <a:ext cx="8719820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-150" b="0">
                <a:solidFill>
                  <a:srgbClr val="262425"/>
                </a:solidFill>
                <a:latin typeface="Microsoft Sans Serif"/>
                <a:cs typeface="Microsoft Sans Serif"/>
              </a:rPr>
              <a:t>D</a:t>
            </a:r>
            <a:r>
              <a:rPr dirty="0" sz="5200" spc="-600" b="0">
                <a:solidFill>
                  <a:srgbClr val="262425"/>
                </a:solidFill>
                <a:latin typeface="Microsoft Sans Serif"/>
                <a:cs typeface="Microsoft Sans Serif"/>
              </a:rPr>
              <a:t>A</a:t>
            </a:r>
            <a:r>
              <a:rPr dirty="0" sz="5200" spc="-640" b="0">
                <a:solidFill>
                  <a:srgbClr val="262425"/>
                </a:solidFill>
                <a:latin typeface="Microsoft Sans Serif"/>
                <a:cs typeface="Microsoft Sans Serif"/>
              </a:rPr>
              <a:t>T</a:t>
            </a:r>
            <a:r>
              <a:rPr dirty="0" sz="5200" spc="-285" b="0">
                <a:solidFill>
                  <a:srgbClr val="262425"/>
                </a:solidFill>
                <a:latin typeface="Microsoft Sans Serif"/>
                <a:cs typeface="Microsoft Sans Serif"/>
              </a:rPr>
              <a:t>A</a:t>
            </a:r>
            <a:r>
              <a:rPr dirty="0" sz="5200" spc="-135" b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5200" spc="-645" b="0">
                <a:solidFill>
                  <a:srgbClr val="262425"/>
                </a:solidFill>
                <a:latin typeface="Microsoft Sans Serif"/>
                <a:cs typeface="Microsoft Sans Serif"/>
              </a:rPr>
              <a:t>C</a:t>
            </a:r>
            <a:r>
              <a:rPr dirty="0" sz="5200" spc="-250" b="0">
                <a:solidFill>
                  <a:srgbClr val="262425"/>
                </a:solidFill>
                <a:latin typeface="Microsoft Sans Serif"/>
                <a:cs typeface="Microsoft Sans Serif"/>
              </a:rPr>
              <a:t>O</a:t>
            </a:r>
            <a:r>
              <a:rPr dirty="0" sz="5200" spc="-385" b="0">
                <a:solidFill>
                  <a:srgbClr val="262425"/>
                </a:solidFill>
                <a:latin typeface="Microsoft Sans Serif"/>
                <a:cs typeface="Microsoft Sans Serif"/>
              </a:rPr>
              <a:t>LL</a:t>
            </a:r>
            <a:r>
              <a:rPr dirty="0" sz="5200" spc="-640" b="0">
                <a:solidFill>
                  <a:srgbClr val="262425"/>
                </a:solidFill>
                <a:latin typeface="Microsoft Sans Serif"/>
                <a:cs typeface="Microsoft Sans Serif"/>
              </a:rPr>
              <a:t>E</a:t>
            </a:r>
            <a:r>
              <a:rPr dirty="0" sz="5200" spc="-545" b="0">
                <a:solidFill>
                  <a:srgbClr val="262425"/>
                </a:solidFill>
                <a:latin typeface="Microsoft Sans Serif"/>
                <a:cs typeface="Microsoft Sans Serif"/>
              </a:rPr>
              <a:t>C</a:t>
            </a:r>
            <a:r>
              <a:rPr dirty="0" sz="5200" spc="-330" b="0">
                <a:solidFill>
                  <a:srgbClr val="262425"/>
                </a:solidFill>
                <a:latin typeface="Microsoft Sans Serif"/>
                <a:cs typeface="Microsoft Sans Serif"/>
              </a:rPr>
              <a:t>T</a:t>
            </a:r>
            <a:r>
              <a:rPr dirty="0" sz="5200" spc="20" b="0">
                <a:solidFill>
                  <a:srgbClr val="262425"/>
                </a:solidFill>
                <a:latin typeface="Microsoft Sans Serif"/>
                <a:cs typeface="Microsoft Sans Serif"/>
              </a:rPr>
              <a:t>I</a:t>
            </a:r>
            <a:r>
              <a:rPr dirty="0" sz="5200" spc="-250" b="0">
                <a:solidFill>
                  <a:srgbClr val="262425"/>
                </a:solidFill>
                <a:latin typeface="Microsoft Sans Serif"/>
                <a:cs typeface="Microsoft Sans Serif"/>
              </a:rPr>
              <a:t>O</a:t>
            </a:r>
            <a:r>
              <a:rPr dirty="0" sz="5200" spc="-20" b="0">
                <a:solidFill>
                  <a:srgbClr val="262425"/>
                </a:solidFill>
                <a:latin typeface="Microsoft Sans Serif"/>
                <a:cs typeface="Microsoft Sans Serif"/>
              </a:rPr>
              <a:t>N</a:t>
            </a:r>
            <a:r>
              <a:rPr dirty="0" sz="5200" spc="-135" b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5200" spc="45" b="0">
                <a:solidFill>
                  <a:srgbClr val="262425"/>
                </a:solidFill>
                <a:latin typeface="Microsoft Sans Serif"/>
                <a:cs typeface="Microsoft Sans Serif"/>
              </a:rPr>
              <a:t>M</a:t>
            </a:r>
            <a:r>
              <a:rPr dirty="0" sz="5200" spc="-640" b="0">
                <a:solidFill>
                  <a:srgbClr val="262425"/>
                </a:solidFill>
                <a:latin typeface="Microsoft Sans Serif"/>
                <a:cs typeface="Microsoft Sans Serif"/>
              </a:rPr>
              <a:t>E</a:t>
            </a:r>
            <a:r>
              <a:rPr dirty="0" sz="5200" spc="-330" b="0">
                <a:solidFill>
                  <a:srgbClr val="262425"/>
                </a:solidFill>
                <a:latin typeface="Microsoft Sans Serif"/>
                <a:cs typeface="Microsoft Sans Serif"/>
              </a:rPr>
              <a:t>T</a:t>
            </a:r>
            <a:r>
              <a:rPr dirty="0" sz="5200" spc="50" b="0">
                <a:solidFill>
                  <a:srgbClr val="262425"/>
                </a:solidFill>
                <a:latin typeface="Microsoft Sans Serif"/>
                <a:cs typeface="Microsoft Sans Serif"/>
              </a:rPr>
              <a:t>H</a:t>
            </a:r>
            <a:r>
              <a:rPr dirty="0" sz="5200" spc="-250" b="0">
                <a:solidFill>
                  <a:srgbClr val="262425"/>
                </a:solidFill>
                <a:latin typeface="Microsoft Sans Serif"/>
                <a:cs typeface="Microsoft Sans Serif"/>
              </a:rPr>
              <a:t>O</a:t>
            </a:r>
            <a:r>
              <a:rPr dirty="0" sz="5200" spc="-150" b="0">
                <a:solidFill>
                  <a:srgbClr val="262425"/>
                </a:solidFill>
                <a:latin typeface="Microsoft Sans Serif"/>
                <a:cs typeface="Microsoft Sans Serif"/>
              </a:rPr>
              <a:t>D</a:t>
            </a:r>
            <a:r>
              <a:rPr dirty="0" sz="5200" spc="-869" b="0">
                <a:solidFill>
                  <a:srgbClr val="262425"/>
                </a:solidFill>
                <a:latin typeface="Microsoft Sans Serif"/>
                <a:cs typeface="Microsoft Sans Serif"/>
              </a:rPr>
              <a:t>S</a:t>
            </a:r>
            <a:endParaRPr sz="52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3610" y="2388489"/>
            <a:ext cx="6210300" cy="65246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010" y="1027741"/>
            <a:ext cx="8247989" cy="82296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6" name="object 6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51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4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9"/>
                  </a:lnTo>
                  <a:lnTo>
                    <a:pt x="186243" y="934540"/>
                  </a:lnTo>
                  <a:lnTo>
                    <a:pt x="229449" y="856058"/>
                  </a:lnTo>
                  <a:lnTo>
                    <a:pt x="276248" y="779739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3"/>
                  </a:lnTo>
                  <a:lnTo>
                    <a:pt x="501597" y="501827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72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1" y="83515"/>
                  </a:lnTo>
                  <a:lnTo>
                    <a:pt x="1269109" y="58305"/>
                  </a:lnTo>
                  <a:lnTo>
                    <a:pt x="1356231" y="37439"/>
                  </a:lnTo>
                  <a:lnTo>
                    <a:pt x="1444064" y="20878"/>
                  </a:lnTo>
                  <a:lnTo>
                    <a:pt x="1532621" y="9347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47"/>
                  </a:lnTo>
                  <a:lnTo>
                    <a:pt x="1979737" y="20878"/>
                  </a:lnTo>
                  <a:lnTo>
                    <a:pt x="2067583" y="37439"/>
                  </a:lnTo>
                  <a:lnTo>
                    <a:pt x="2154692" y="58305"/>
                  </a:lnTo>
                  <a:lnTo>
                    <a:pt x="2241103" y="83515"/>
                  </a:lnTo>
                  <a:lnTo>
                    <a:pt x="2325330" y="113753"/>
                  </a:lnTo>
                  <a:lnTo>
                    <a:pt x="2408134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72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7"/>
                  </a:lnTo>
                  <a:lnTo>
                    <a:pt x="2984129" y="566623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6" y="779739"/>
                  </a:lnTo>
                  <a:lnTo>
                    <a:pt x="3194365" y="856058"/>
                  </a:lnTo>
                  <a:lnTo>
                    <a:pt x="3237558" y="934540"/>
                  </a:lnTo>
                  <a:lnTo>
                    <a:pt x="3275721" y="1015899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4" y="1269334"/>
                  </a:lnTo>
                  <a:lnTo>
                    <a:pt x="3386592" y="1356454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6" y="1622851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77"/>
                  </a:lnTo>
                  <a:lnTo>
                    <a:pt x="857985" y="23759"/>
                  </a:lnTo>
                  <a:lnTo>
                    <a:pt x="802549" y="36716"/>
                  </a:lnTo>
                  <a:lnTo>
                    <a:pt x="748549" y="53276"/>
                  </a:lnTo>
                  <a:lnTo>
                    <a:pt x="695272" y="71998"/>
                  </a:lnTo>
                  <a:lnTo>
                    <a:pt x="642707" y="93599"/>
                  </a:lnTo>
                  <a:lnTo>
                    <a:pt x="591590" y="118075"/>
                  </a:lnTo>
                  <a:lnTo>
                    <a:pt x="541907" y="145435"/>
                  </a:lnTo>
                  <a:lnTo>
                    <a:pt x="492949" y="174957"/>
                  </a:lnTo>
                  <a:lnTo>
                    <a:pt x="446149" y="206639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2"/>
                  </a:lnTo>
                  <a:lnTo>
                    <a:pt x="240955" y="401751"/>
                  </a:lnTo>
                  <a:lnTo>
                    <a:pt x="206399" y="446391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47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9"/>
                  </a:lnTo>
                  <a:lnTo>
                    <a:pt x="23519" y="858227"/>
                  </a:lnTo>
                  <a:lnTo>
                    <a:pt x="13435" y="914386"/>
                  </a:lnTo>
                  <a:lnTo>
                    <a:pt x="5523" y="970543"/>
                  </a:lnTo>
                  <a:lnTo>
                    <a:pt x="1205" y="1026706"/>
                  </a:lnTo>
                  <a:lnTo>
                    <a:pt x="0" y="1074053"/>
                  </a:lnTo>
                  <a:lnTo>
                    <a:pt x="2166683" y="1074053"/>
                  </a:lnTo>
                  <a:lnTo>
                    <a:pt x="2165488" y="1026706"/>
                  </a:lnTo>
                  <a:lnTo>
                    <a:pt x="2161170" y="970543"/>
                  </a:lnTo>
                  <a:lnTo>
                    <a:pt x="2153245" y="914386"/>
                  </a:lnTo>
                  <a:lnTo>
                    <a:pt x="2143174" y="858227"/>
                  </a:lnTo>
                  <a:lnTo>
                    <a:pt x="2130207" y="802789"/>
                  </a:lnTo>
                  <a:lnTo>
                    <a:pt x="2113647" y="748789"/>
                  </a:lnTo>
                  <a:lnTo>
                    <a:pt x="2094927" y="695509"/>
                  </a:lnTo>
                  <a:lnTo>
                    <a:pt x="2073324" y="642947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1"/>
                  </a:lnTo>
                  <a:lnTo>
                    <a:pt x="1925737" y="401751"/>
                  </a:lnTo>
                  <a:lnTo>
                    <a:pt x="1888285" y="358552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9"/>
                  </a:lnTo>
                  <a:lnTo>
                    <a:pt x="1673731" y="174957"/>
                  </a:lnTo>
                  <a:lnTo>
                    <a:pt x="1625497" y="145435"/>
                  </a:lnTo>
                  <a:lnTo>
                    <a:pt x="1575103" y="118075"/>
                  </a:lnTo>
                  <a:lnTo>
                    <a:pt x="1523973" y="93599"/>
                  </a:lnTo>
                  <a:lnTo>
                    <a:pt x="1471420" y="71998"/>
                  </a:lnTo>
                  <a:lnTo>
                    <a:pt x="1418144" y="53276"/>
                  </a:lnTo>
                  <a:lnTo>
                    <a:pt x="1364143" y="36716"/>
                  </a:lnTo>
                  <a:lnTo>
                    <a:pt x="1308695" y="23759"/>
                  </a:lnTo>
                  <a:lnTo>
                    <a:pt x="1252548" y="13677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3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3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3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3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4611" y="2993885"/>
            <a:ext cx="5053355" cy="30311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987715" y="2911608"/>
            <a:ext cx="6419215" cy="29438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Utilizing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statistical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analysis,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machine</a:t>
            </a:r>
            <a:r>
              <a:rPr dirty="0" sz="2400" spc="-114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learning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, </a:t>
            </a:r>
            <a:r>
              <a:rPr dirty="0" sz="2400" spc="-7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visualization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techniques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enables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dirty="0" sz="2400" spc="-7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extraction 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of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meaningful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insights </a:t>
            </a:r>
            <a:r>
              <a:rPr dirty="0" sz="2400" spc="25">
                <a:solidFill>
                  <a:srgbClr val="262425"/>
                </a:solidFill>
                <a:latin typeface="Trebuchet MS"/>
                <a:cs typeface="Trebuchet MS"/>
              </a:rPr>
              <a:t>from 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air 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q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lity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45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43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2400" spc="-1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Th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8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ch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iqu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85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80">
                <a:solidFill>
                  <a:srgbClr val="262425"/>
                </a:solidFill>
                <a:latin typeface="Trebuchet MS"/>
                <a:cs typeface="Trebuchet MS"/>
              </a:rPr>
              <a:t>r 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hidden 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patterns,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identify 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correlations,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predict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future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air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quality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trends.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65">
                <a:solidFill>
                  <a:srgbClr val="262425"/>
                </a:solidFill>
                <a:latin typeface="Trebuchet MS"/>
                <a:cs typeface="Trebuchet MS"/>
              </a:rPr>
              <a:t>By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employing </a:t>
            </a:r>
            <a:r>
              <a:rPr dirty="0" sz="2400" spc="-7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th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40">
                <a:solidFill>
                  <a:srgbClr val="262425"/>
                </a:solidFill>
                <a:latin typeface="Trebuchet MS"/>
                <a:cs typeface="Trebuchet MS"/>
              </a:rPr>
              <a:t>se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ytic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2400" spc="-1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130">
                <a:solidFill>
                  <a:srgbClr val="262425"/>
                </a:solidFill>
                <a:latin typeface="Trebuchet MS"/>
                <a:cs typeface="Trebuchet MS"/>
              </a:rPr>
              <a:t>oo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ls,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14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04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k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14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2400" spc="13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05">
                <a:solidFill>
                  <a:srgbClr val="262425"/>
                </a:solidFill>
                <a:latin typeface="Trebuchet MS"/>
                <a:cs typeface="Trebuchet MS"/>
              </a:rPr>
              <a:t>d  </a:t>
            </a:r>
            <a:r>
              <a:rPr dirty="0" sz="2400" spc="145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cis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10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185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30">
                <a:solidFill>
                  <a:srgbClr val="262425"/>
                </a:solidFill>
                <a:latin typeface="Trebuchet MS"/>
                <a:cs typeface="Trebuchet MS"/>
              </a:rPr>
              <a:t>ir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q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25">
                <a:solidFill>
                  <a:srgbClr val="262425"/>
                </a:solidFill>
                <a:latin typeface="Trebuchet MS"/>
                <a:cs typeface="Trebuchet MS"/>
              </a:rPr>
              <a:t>lit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dirty="0" sz="2400" spc="-43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7715" y="1523663"/>
            <a:ext cx="7157084" cy="7607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800" spc="-250" b="0">
                <a:solidFill>
                  <a:srgbClr val="262425"/>
                </a:solidFill>
                <a:latin typeface="Microsoft Sans Serif"/>
                <a:cs typeface="Microsoft Sans Serif"/>
              </a:rPr>
              <a:t>A</a:t>
            </a:r>
            <a:r>
              <a:rPr dirty="0" sz="4800" spc="-5" b="0">
                <a:solidFill>
                  <a:srgbClr val="262425"/>
                </a:solidFill>
                <a:latin typeface="Microsoft Sans Serif"/>
                <a:cs typeface="Microsoft Sans Serif"/>
              </a:rPr>
              <a:t>N</a:t>
            </a:r>
            <a:r>
              <a:rPr dirty="0" sz="4800" spc="-250" b="0">
                <a:solidFill>
                  <a:srgbClr val="262425"/>
                </a:solidFill>
                <a:latin typeface="Microsoft Sans Serif"/>
                <a:cs typeface="Microsoft Sans Serif"/>
              </a:rPr>
              <a:t>A</a:t>
            </a:r>
            <a:r>
              <a:rPr dirty="0" sz="4800" spc="-680" b="0">
                <a:solidFill>
                  <a:srgbClr val="262425"/>
                </a:solidFill>
                <a:latin typeface="Microsoft Sans Serif"/>
                <a:cs typeface="Microsoft Sans Serif"/>
              </a:rPr>
              <a:t>L</a:t>
            </a:r>
            <a:r>
              <a:rPr dirty="0" sz="4800" spc="-515" b="0">
                <a:solidFill>
                  <a:srgbClr val="262425"/>
                </a:solidFill>
                <a:latin typeface="Microsoft Sans Serif"/>
                <a:cs typeface="Microsoft Sans Serif"/>
              </a:rPr>
              <a:t>Y</a:t>
            </a:r>
            <a:r>
              <a:rPr dirty="0" sz="4800" spc="-290" b="0">
                <a:solidFill>
                  <a:srgbClr val="262425"/>
                </a:solidFill>
                <a:latin typeface="Microsoft Sans Serif"/>
                <a:cs typeface="Microsoft Sans Serif"/>
              </a:rPr>
              <a:t>T</a:t>
            </a:r>
            <a:r>
              <a:rPr dirty="0" sz="4800" spc="25" b="0">
                <a:solidFill>
                  <a:srgbClr val="262425"/>
                </a:solidFill>
                <a:latin typeface="Microsoft Sans Serif"/>
                <a:cs typeface="Microsoft Sans Serif"/>
              </a:rPr>
              <a:t>I</a:t>
            </a:r>
            <a:r>
              <a:rPr dirty="0" sz="4800" spc="-490" b="0">
                <a:solidFill>
                  <a:srgbClr val="262425"/>
                </a:solidFill>
                <a:latin typeface="Microsoft Sans Serif"/>
                <a:cs typeface="Microsoft Sans Serif"/>
              </a:rPr>
              <a:t>C</a:t>
            </a:r>
            <a:r>
              <a:rPr dirty="0" sz="4800" spc="-250" b="0">
                <a:solidFill>
                  <a:srgbClr val="262425"/>
                </a:solidFill>
                <a:latin typeface="Microsoft Sans Serif"/>
                <a:cs typeface="Microsoft Sans Serif"/>
              </a:rPr>
              <a:t>A</a:t>
            </a:r>
            <a:r>
              <a:rPr dirty="0" sz="4800" spc="-340" b="0">
                <a:solidFill>
                  <a:srgbClr val="262425"/>
                </a:solidFill>
                <a:latin typeface="Microsoft Sans Serif"/>
                <a:cs typeface="Microsoft Sans Serif"/>
              </a:rPr>
              <a:t>L</a:t>
            </a:r>
            <a:r>
              <a:rPr dirty="0" sz="4800" spc="-120" b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4800" spc="-290" b="0">
                <a:solidFill>
                  <a:srgbClr val="262425"/>
                </a:solidFill>
                <a:latin typeface="Microsoft Sans Serif"/>
                <a:cs typeface="Microsoft Sans Serif"/>
              </a:rPr>
              <a:t>T</a:t>
            </a:r>
            <a:r>
              <a:rPr dirty="0" sz="4800" spc="-575" b="0">
                <a:solidFill>
                  <a:srgbClr val="262425"/>
                </a:solidFill>
                <a:latin typeface="Microsoft Sans Serif"/>
                <a:cs typeface="Microsoft Sans Serif"/>
              </a:rPr>
              <a:t>E</a:t>
            </a:r>
            <a:r>
              <a:rPr dirty="0" sz="4800" spc="-490" b="0">
                <a:solidFill>
                  <a:srgbClr val="262425"/>
                </a:solidFill>
                <a:latin typeface="Microsoft Sans Serif"/>
                <a:cs typeface="Microsoft Sans Serif"/>
              </a:rPr>
              <a:t>C</a:t>
            </a:r>
            <a:r>
              <a:rPr dirty="0" sz="4800" spc="60" b="0">
                <a:solidFill>
                  <a:srgbClr val="262425"/>
                </a:solidFill>
                <a:latin typeface="Microsoft Sans Serif"/>
                <a:cs typeface="Microsoft Sans Serif"/>
              </a:rPr>
              <a:t>H</a:t>
            </a:r>
            <a:r>
              <a:rPr dirty="0" sz="4800" spc="-5" b="0">
                <a:solidFill>
                  <a:srgbClr val="262425"/>
                </a:solidFill>
                <a:latin typeface="Microsoft Sans Serif"/>
                <a:cs typeface="Microsoft Sans Serif"/>
              </a:rPr>
              <a:t>N</a:t>
            </a:r>
            <a:r>
              <a:rPr dirty="0" sz="4800" spc="25" b="0">
                <a:solidFill>
                  <a:srgbClr val="262425"/>
                </a:solidFill>
                <a:latin typeface="Microsoft Sans Serif"/>
                <a:cs typeface="Microsoft Sans Serif"/>
              </a:rPr>
              <a:t>I</a:t>
            </a:r>
            <a:r>
              <a:rPr dirty="0" sz="4800" spc="850" b="0">
                <a:solidFill>
                  <a:srgbClr val="262425"/>
                </a:solidFill>
                <a:latin typeface="Microsoft Sans Serif"/>
                <a:cs typeface="Microsoft Sans Serif"/>
              </a:rPr>
              <a:t>ǫ</a:t>
            </a:r>
            <a:r>
              <a:rPr dirty="0" sz="4800" spc="-40" b="0">
                <a:solidFill>
                  <a:srgbClr val="262425"/>
                </a:solidFill>
                <a:latin typeface="Microsoft Sans Serif"/>
                <a:cs typeface="Microsoft Sans Serif"/>
              </a:rPr>
              <a:t>U</a:t>
            </a:r>
            <a:r>
              <a:rPr dirty="0" sz="4800" spc="-575" b="0">
                <a:solidFill>
                  <a:srgbClr val="262425"/>
                </a:solidFill>
                <a:latin typeface="Microsoft Sans Serif"/>
                <a:cs typeface="Microsoft Sans Serif"/>
              </a:rPr>
              <a:t>E</a:t>
            </a:r>
            <a:r>
              <a:rPr dirty="0" sz="4800" spc="-790" b="0">
                <a:solidFill>
                  <a:srgbClr val="262425"/>
                </a:solidFill>
                <a:latin typeface="Microsoft Sans Serif"/>
                <a:cs typeface="Microsoft Sans Serif"/>
              </a:rPr>
              <a:t>S</a:t>
            </a:r>
            <a:endParaRPr sz="4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49"/>
                </a:lnTo>
                <a:lnTo>
                  <a:pt x="1982952" y="201789"/>
                </a:lnTo>
                <a:lnTo>
                  <a:pt x="1932546" y="344347"/>
                </a:lnTo>
                <a:lnTo>
                  <a:pt x="1874227" y="484021"/>
                </a:lnTo>
                <a:lnTo>
                  <a:pt x="1809432" y="620813"/>
                </a:lnTo>
                <a:lnTo>
                  <a:pt x="1737436" y="753299"/>
                </a:lnTo>
                <a:lnTo>
                  <a:pt x="1658239" y="882179"/>
                </a:lnTo>
                <a:lnTo>
                  <a:pt x="1572552" y="1006728"/>
                </a:lnTo>
                <a:lnTo>
                  <a:pt x="1480400" y="1126971"/>
                </a:lnTo>
                <a:lnTo>
                  <a:pt x="1382483" y="1242160"/>
                </a:lnTo>
                <a:lnTo>
                  <a:pt x="1278089" y="1351609"/>
                </a:lnTo>
                <a:lnTo>
                  <a:pt x="1168647" y="1456003"/>
                </a:lnTo>
                <a:lnTo>
                  <a:pt x="1053449" y="1553920"/>
                </a:lnTo>
                <a:lnTo>
                  <a:pt x="933212" y="1646071"/>
                </a:lnTo>
                <a:lnTo>
                  <a:pt x="808657" y="1731758"/>
                </a:lnTo>
                <a:lnTo>
                  <a:pt x="679777" y="1810955"/>
                </a:lnTo>
                <a:lnTo>
                  <a:pt x="546581" y="1882952"/>
                </a:lnTo>
                <a:lnTo>
                  <a:pt x="410502" y="1948471"/>
                </a:lnTo>
                <a:lnTo>
                  <a:pt x="270827" y="2006065"/>
                </a:lnTo>
                <a:lnTo>
                  <a:pt x="128270" y="2056459"/>
                </a:lnTo>
                <a:lnTo>
                  <a:pt x="0" y="2094565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18307050" cy="2688590"/>
            <a:chOff x="-9359" y="0"/>
            <a:chExt cx="18307050" cy="2688590"/>
          </a:xfrm>
        </p:grpSpPr>
        <p:sp>
          <p:nvSpPr>
            <p:cNvPr id="3" name="object 3"/>
            <p:cNvSpPr/>
            <p:nvPr/>
          </p:nvSpPr>
          <p:spPr>
            <a:xfrm>
              <a:off x="0" y="544257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40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933293" y="0"/>
              <a:ext cx="2355215" cy="2670810"/>
            </a:xfrm>
            <a:custGeom>
              <a:avLst/>
              <a:gdLst/>
              <a:ahLst/>
              <a:cxnLst/>
              <a:rect l="l" t="t" r="r" b="b"/>
              <a:pathLst>
                <a:path w="2355215" h="2670810">
                  <a:moveTo>
                    <a:pt x="0" y="1031696"/>
                  </a:moveTo>
                  <a:lnTo>
                    <a:pt x="2032" y="946238"/>
                  </a:lnTo>
                  <a:lnTo>
                    <a:pt x="8890" y="860081"/>
                  </a:lnTo>
                  <a:lnTo>
                    <a:pt x="19939" y="775321"/>
                  </a:lnTo>
                  <a:lnTo>
                    <a:pt x="35814" y="691234"/>
                  </a:lnTo>
                  <a:lnTo>
                    <a:pt x="55753" y="607846"/>
                  </a:lnTo>
                  <a:lnTo>
                    <a:pt x="79883" y="525144"/>
                  </a:lnTo>
                  <a:lnTo>
                    <a:pt x="108839" y="444511"/>
                  </a:lnTo>
                  <a:lnTo>
                    <a:pt x="141859" y="365251"/>
                  </a:lnTo>
                  <a:lnTo>
                    <a:pt x="178435" y="287374"/>
                  </a:lnTo>
                  <a:lnTo>
                    <a:pt x="219837" y="212266"/>
                  </a:lnTo>
                  <a:lnTo>
                    <a:pt x="264541" y="139203"/>
                  </a:lnTo>
                  <a:lnTo>
                    <a:pt x="312801" y="68223"/>
                  </a:lnTo>
                  <a:lnTo>
                    <a:pt x="365241" y="0"/>
                  </a:lnTo>
                </a:path>
                <a:path w="2355215" h="2670810">
                  <a:moveTo>
                    <a:pt x="2354705" y="2504735"/>
                  </a:moveTo>
                  <a:lnTo>
                    <a:pt x="2305304" y="2528581"/>
                  </a:lnTo>
                  <a:lnTo>
                    <a:pt x="2225929" y="2561665"/>
                  </a:lnTo>
                  <a:lnTo>
                    <a:pt x="2145411" y="2589922"/>
                  </a:lnTo>
                  <a:lnTo>
                    <a:pt x="2062607" y="2614738"/>
                  </a:lnTo>
                  <a:lnTo>
                    <a:pt x="1979295" y="2634715"/>
                  </a:lnTo>
                  <a:lnTo>
                    <a:pt x="1895221" y="2650565"/>
                  </a:lnTo>
                  <a:lnTo>
                    <a:pt x="1809750" y="2661601"/>
                  </a:lnTo>
                  <a:lnTo>
                    <a:pt x="1724279" y="2668485"/>
                  </a:lnTo>
                  <a:lnTo>
                    <a:pt x="1638808" y="2670555"/>
                  </a:lnTo>
                  <a:lnTo>
                    <a:pt x="1638808" y="2669869"/>
                  </a:lnTo>
                  <a:lnTo>
                    <a:pt x="1553337" y="2667799"/>
                  </a:lnTo>
                  <a:lnTo>
                    <a:pt x="1467231" y="2660915"/>
                  </a:lnTo>
                  <a:lnTo>
                    <a:pt x="1382395" y="2649879"/>
                  </a:lnTo>
                  <a:lnTo>
                    <a:pt x="1298321" y="2634030"/>
                  </a:lnTo>
                  <a:lnTo>
                    <a:pt x="1215009" y="2614040"/>
                  </a:lnTo>
                  <a:lnTo>
                    <a:pt x="1132205" y="2589922"/>
                  </a:lnTo>
                  <a:lnTo>
                    <a:pt x="1051687" y="2560979"/>
                  </a:lnTo>
                  <a:lnTo>
                    <a:pt x="972312" y="2528581"/>
                  </a:lnTo>
                  <a:lnTo>
                    <a:pt x="895223" y="2491370"/>
                  </a:lnTo>
                  <a:lnTo>
                    <a:pt x="819404" y="2450705"/>
                  </a:lnTo>
                  <a:lnTo>
                    <a:pt x="746379" y="2405912"/>
                  </a:lnTo>
                  <a:lnTo>
                    <a:pt x="676021" y="2356979"/>
                  </a:lnTo>
                  <a:lnTo>
                    <a:pt x="607822" y="2304604"/>
                  </a:lnTo>
                  <a:lnTo>
                    <a:pt x="542290" y="2249474"/>
                  </a:lnTo>
                  <a:lnTo>
                    <a:pt x="480314" y="2190203"/>
                  </a:lnTo>
                  <a:lnTo>
                    <a:pt x="421005" y="2128176"/>
                  </a:lnTo>
                  <a:lnTo>
                    <a:pt x="365252" y="2062695"/>
                  </a:lnTo>
                  <a:lnTo>
                    <a:pt x="313563" y="1994470"/>
                  </a:lnTo>
                  <a:lnTo>
                    <a:pt x="264541" y="1924176"/>
                  </a:lnTo>
                  <a:lnTo>
                    <a:pt x="219837" y="1851125"/>
                  </a:lnTo>
                  <a:lnTo>
                    <a:pt x="179070" y="1775319"/>
                  </a:lnTo>
                  <a:lnTo>
                    <a:pt x="141859" y="1698128"/>
                  </a:lnTo>
                  <a:lnTo>
                    <a:pt x="108839" y="1618868"/>
                  </a:lnTo>
                  <a:lnTo>
                    <a:pt x="80518" y="1538235"/>
                  </a:lnTo>
                  <a:lnTo>
                    <a:pt x="55753" y="1455533"/>
                  </a:lnTo>
                  <a:lnTo>
                    <a:pt x="35814" y="1372145"/>
                  </a:lnTo>
                  <a:lnTo>
                    <a:pt x="19939" y="1288058"/>
                  </a:lnTo>
                  <a:lnTo>
                    <a:pt x="8890" y="1202612"/>
                  </a:lnTo>
                  <a:lnTo>
                    <a:pt x="2032" y="1117154"/>
                  </a:lnTo>
                  <a:lnTo>
                    <a:pt x="0" y="1031696"/>
                  </a:lnTo>
                </a:path>
              </a:pathLst>
            </a:custGeom>
            <a:ln w="17918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1145508" y="0"/>
                  </a:moveTo>
                  <a:lnTo>
                    <a:pt x="928909" y="0"/>
                  </a:lnTo>
                  <a:lnTo>
                    <a:pt x="875284" y="7568"/>
                  </a:lnTo>
                  <a:lnTo>
                    <a:pt x="821436" y="17220"/>
                  </a:lnTo>
                  <a:lnTo>
                    <a:pt x="768477" y="29628"/>
                  </a:lnTo>
                  <a:lnTo>
                    <a:pt x="716788" y="45477"/>
                  </a:lnTo>
                  <a:lnTo>
                    <a:pt x="665734" y="63397"/>
                  </a:lnTo>
                  <a:lnTo>
                    <a:pt x="615442" y="84073"/>
                  </a:lnTo>
                  <a:lnTo>
                    <a:pt x="566547" y="107504"/>
                  </a:lnTo>
                  <a:lnTo>
                    <a:pt x="518922" y="133692"/>
                  </a:lnTo>
                  <a:lnTo>
                    <a:pt x="472059" y="161949"/>
                  </a:lnTo>
                  <a:lnTo>
                    <a:pt x="427228" y="192277"/>
                  </a:lnTo>
                  <a:lnTo>
                    <a:pt x="384556" y="225347"/>
                  </a:lnTo>
                  <a:lnTo>
                    <a:pt x="343154" y="261187"/>
                  </a:lnTo>
                  <a:lnTo>
                    <a:pt x="303911" y="298411"/>
                  </a:lnTo>
                  <a:lnTo>
                    <a:pt x="266700" y="337692"/>
                  </a:lnTo>
                  <a:lnTo>
                    <a:pt x="230886" y="379043"/>
                  </a:lnTo>
                  <a:lnTo>
                    <a:pt x="197739" y="421766"/>
                  </a:lnTo>
                  <a:lnTo>
                    <a:pt x="167513" y="466571"/>
                  </a:lnTo>
                  <a:lnTo>
                    <a:pt x="139192" y="512736"/>
                  </a:lnTo>
                  <a:lnTo>
                    <a:pt x="113030" y="560983"/>
                  </a:lnTo>
                  <a:lnTo>
                    <a:pt x="89535" y="609916"/>
                  </a:lnTo>
                  <a:lnTo>
                    <a:pt x="68961" y="660221"/>
                  </a:lnTo>
                  <a:lnTo>
                    <a:pt x="51054" y="711224"/>
                  </a:lnTo>
                  <a:lnTo>
                    <a:pt x="35179" y="762913"/>
                  </a:lnTo>
                  <a:lnTo>
                    <a:pt x="22733" y="815974"/>
                  </a:lnTo>
                  <a:lnTo>
                    <a:pt x="13081" y="869733"/>
                  </a:lnTo>
                  <a:lnTo>
                    <a:pt x="5461" y="923492"/>
                  </a:lnTo>
                  <a:lnTo>
                    <a:pt x="1397" y="977251"/>
                  </a:lnTo>
                  <a:lnTo>
                    <a:pt x="0" y="1031696"/>
                  </a:lnTo>
                  <a:lnTo>
                    <a:pt x="1397" y="1086128"/>
                  </a:lnTo>
                  <a:lnTo>
                    <a:pt x="5461" y="1139887"/>
                  </a:lnTo>
                  <a:lnTo>
                    <a:pt x="13081" y="1193646"/>
                  </a:lnTo>
                  <a:lnTo>
                    <a:pt x="22733" y="1247405"/>
                  </a:lnTo>
                  <a:lnTo>
                    <a:pt x="35179" y="1299780"/>
                  </a:lnTo>
                  <a:lnTo>
                    <a:pt x="51054" y="1352155"/>
                  </a:lnTo>
                  <a:lnTo>
                    <a:pt x="68961" y="1403158"/>
                  </a:lnTo>
                  <a:lnTo>
                    <a:pt x="89535" y="1453463"/>
                  </a:lnTo>
                  <a:lnTo>
                    <a:pt x="113030" y="1502396"/>
                  </a:lnTo>
                  <a:lnTo>
                    <a:pt x="139192" y="1549958"/>
                  </a:lnTo>
                  <a:lnTo>
                    <a:pt x="167513" y="1596135"/>
                  </a:lnTo>
                  <a:lnTo>
                    <a:pt x="198501" y="1640928"/>
                  </a:lnTo>
                  <a:lnTo>
                    <a:pt x="231521" y="1684349"/>
                  </a:lnTo>
                  <a:lnTo>
                    <a:pt x="266700" y="1725002"/>
                  </a:lnTo>
                  <a:lnTo>
                    <a:pt x="303911" y="1764981"/>
                  </a:lnTo>
                  <a:lnTo>
                    <a:pt x="343154" y="1802192"/>
                  </a:lnTo>
                  <a:lnTo>
                    <a:pt x="384556" y="1837333"/>
                  </a:lnTo>
                  <a:lnTo>
                    <a:pt x="427990" y="1870429"/>
                  </a:lnTo>
                  <a:lnTo>
                    <a:pt x="472821" y="1900744"/>
                  </a:lnTo>
                  <a:lnTo>
                    <a:pt x="518922" y="1929688"/>
                  </a:lnTo>
                  <a:lnTo>
                    <a:pt x="566547" y="1955189"/>
                  </a:lnTo>
                  <a:lnTo>
                    <a:pt x="615442" y="1978621"/>
                  </a:lnTo>
                  <a:lnTo>
                    <a:pt x="665734" y="1999296"/>
                  </a:lnTo>
                  <a:lnTo>
                    <a:pt x="716788" y="2017216"/>
                  </a:lnTo>
                  <a:lnTo>
                    <a:pt x="769112" y="2033066"/>
                  </a:lnTo>
                  <a:lnTo>
                    <a:pt x="821436" y="2045473"/>
                  </a:lnTo>
                  <a:lnTo>
                    <a:pt x="875284" y="2055125"/>
                  </a:lnTo>
                  <a:lnTo>
                    <a:pt x="929005" y="2062695"/>
                  </a:lnTo>
                  <a:lnTo>
                    <a:pt x="982726" y="2066835"/>
                  </a:lnTo>
                  <a:lnTo>
                    <a:pt x="1037209" y="2068219"/>
                  </a:lnTo>
                  <a:lnTo>
                    <a:pt x="1037209" y="2068905"/>
                  </a:lnTo>
                  <a:lnTo>
                    <a:pt x="1091692" y="2067521"/>
                  </a:lnTo>
                  <a:lnTo>
                    <a:pt x="1145413" y="2063393"/>
                  </a:lnTo>
                  <a:lnTo>
                    <a:pt x="1199134" y="2055811"/>
                  </a:lnTo>
                  <a:lnTo>
                    <a:pt x="1252982" y="2046159"/>
                  </a:lnTo>
                  <a:lnTo>
                    <a:pt x="1305306" y="2033764"/>
                  </a:lnTo>
                  <a:lnTo>
                    <a:pt x="1357630" y="2017902"/>
                  </a:lnTo>
                  <a:lnTo>
                    <a:pt x="1408684" y="1999995"/>
                  </a:lnTo>
                  <a:lnTo>
                    <a:pt x="1458976" y="1979306"/>
                  </a:lnTo>
                  <a:lnTo>
                    <a:pt x="1507871" y="1955875"/>
                  </a:lnTo>
                  <a:lnTo>
                    <a:pt x="1555496" y="1929688"/>
                  </a:lnTo>
                  <a:lnTo>
                    <a:pt x="1601597" y="1901430"/>
                  </a:lnTo>
                  <a:lnTo>
                    <a:pt x="1646428" y="1870429"/>
                  </a:lnTo>
                  <a:lnTo>
                    <a:pt x="1689862" y="1837333"/>
                  </a:lnTo>
                  <a:lnTo>
                    <a:pt x="1730502" y="1802192"/>
                  </a:lnTo>
                  <a:lnTo>
                    <a:pt x="1753106" y="1781166"/>
                  </a:lnTo>
                  <a:lnTo>
                    <a:pt x="1753106" y="281905"/>
                  </a:lnTo>
                  <a:lnTo>
                    <a:pt x="1689862" y="225347"/>
                  </a:lnTo>
                  <a:lnTo>
                    <a:pt x="1647190" y="192277"/>
                  </a:lnTo>
                  <a:lnTo>
                    <a:pt x="1602359" y="161949"/>
                  </a:lnTo>
                  <a:lnTo>
                    <a:pt x="1556131" y="133692"/>
                  </a:lnTo>
                  <a:lnTo>
                    <a:pt x="1507871" y="107504"/>
                  </a:lnTo>
                  <a:lnTo>
                    <a:pt x="1458976" y="84073"/>
                  </a:lnTo>
                  <a:lnTo>
                    <a:pt x="1408684" y="63397"/>
                  </a:lnTo>
                  <a:lnTo>
                    <a:pt x="1357630" y="45477"/>
                  </a:lnTo>
                  <a:lnTo>
                    <a:pt x="1305941" y="29628"/>
                  </a:lnTo>
                  <a:lnTo>
                    <a:pt x="1252982" y="17220"/>
                  </a:lnTo>
                  <a:lnTo>
                    <a:pt x="1199134" y="7568"/>
                  </a:lnTo>
                  <a:lnTo>
                    <a:pt x="1145508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6"/>
                  </a:moveTo>
                  <a:lnTo>
                    <a:pt x="1397" y="977251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71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411"/>
                  </a:lnTo>
                  <a:lnTo>
                    <a:pt x="343154" y="261187"/>
                  </a:lnTo>
                  <a:lnTo>
                    <a:pt x="384556" y="225347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09" y="0"/>
                  </a:lnTo>
                </a:path>
                <a:path w="1753234" h="2069464">
                  <a:moveTo>
                    <a:pt x="1145508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7"/>
                  </a:lnTo>
                  <a:lnTo>
                    <a:pt x="1731264" y="261187"/>
                  </a:lnTo>
                  <a:lnTo>
                    <a:pt x="1753106" y="281905"/>
                  </a:lnTo>
                </a:path>
                <a:path w="1753234" h="2069464">
                  <a:moveTo>
                    <a:pt x="1753106" y="1781166"/>
                  </a:moveTo>
                  <a:lnTo>
                    <a:pt x="1689862" y="1837333"/>
                  </a:lnTo>
                  <a:lnTo>
                    <a:pt x="1646428" y="1870429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6"/>
                  </a:lnTo>
                  <a:lnTo>
                    <a:pt x="1408684" y="1999995"/>
                  </a:lnTo>
                  <a:lnTo>
                    <a:pt x="1357630" y="2017902"/>
                  </a:lnTo>
                  <a:lnTo>
                    <a:pt x="1305306" y="2033764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19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5"/>
                  </a:lnTo>
                  <a:lnTo>
                    <a:pt x="821436" y="2045473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29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81"/>
                  </a:lnTo>
                  <a:lnTo>
                    <a:pt x="266700" y="1725002"/>
                  </a:lnTo>
                  <a:lnTo>
                    <a:pt x="231521" y="1684349"/>
                  </a:lnTo>
                  <a:lnTo>
                    <a:pt x="198501" y="1640928"/>
                  </a:lnTo>
                  <a:lnTo>
                    <a:pt x="167513" y="1596135"/>
                  </a:lnTo>
                  <a:lnTo>
                    <a:pt x="139192" y="1549957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5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9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6"/>
                  </a:moveTo>
                  <a:lnTo>
                    <a:pt x="1397" y="977251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71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411"/>
                  </a:lnTo>
                  <a:lnTo>
                    <a:pt x="343154" y="261187"/>
                  </a:lnTo>
                  <a:lnTo>
                    <a:pt x="384556" y="225347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09" y="0"/>
                  </a:lnTo>
                </a:path>
                <a:path w="1753234" h="2069464">
                  <a:moveTo>
                    <a:pt x="1145508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7"/>
                  </a:lnTo>
                  <a:lnTo>
                    <a:pt x="1731264" y="261187"/>
                  </a:lnTo>
                  <a:lnTo>
                    <a:pt x="1753106" y="281905"/>
                  </a:lnTo>
                </a:path>
                <a:path w="1753234" h="2069464">
                  <a:moveTo>
                    <a:pt x="1753106" y="1781166"/>
                  </a:moveTo>
                  <a:lnTo>
                    <a:pt x="1689862" y="1837333"/>
                  </a:lnTo>
                  <a:lnTo>
                    <a:pt x="1646428" y="1870429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6"/>
                  </a:lnTo>
                  <a:lnTo>
                    <a:pt x="1408684" y="1999995"/>
                  </a:lnTo>
                  <a:lnTo>
                    <a:pt x="1357630" y="2017902"/>
                  </a:lnTo>
                  <a:lnTo>
                    <a:pt x="1305306" y="2033764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19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5"/>
                  </a:lnTo>
                  <a:lnTo>
                    <a:pt x="821436" y="2045473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29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81"/>
                  </a:lnTo>
                  <a:lnTo>
                    <a:pt x="266700" y="1725002"/>
                  </a:lnTo>
                  <a:lnTo>
                    <a:pt x="231521" y="1684349"/>
                  </a:lnTo>
                  <a:lnTo>
                    <a:pt x="198501" y="1640928"/>
                  </a:lnTo>
                  <a:lnTo>
                    <a:pt x="167513" y="1596135"/>
                  </a:lnTo>
                  <a:lnTo>
                    <a:pt x="139192" y="1549957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5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96"/>
                  </a:lnTo>
                </a:path>
              </a:pathLst>
            </a:custGeom>
            <a:ln w="17918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0812" y="2344534"/>
            <a:ext cx="1695805" cy="19881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238436" y="2286197"/>
            <a:ext cx="11878945" cy="741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5"/>
              </a:spcBef>
            </a:pPr>
            <a:r>
              <a:rPr dirty="0" sz="1550" spc="65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dirty="0" sz="1550" spc="35">
                <a:solidFill>
                  <a:srgbClr val="262425"/>
                </a:solidFill>
                <a:latin typeface="Trebuchet MS"/>
                <a:cs typeface="Trebuchet MS"/>
              </a:rPr>
              <a:t>insights </a:t>
            </a:r>
            <a:r>
              <a:rPr dirty="0" sz="1550" spc="65">
                <a:solidFill>
                  <a:srgbClr val="262425"/>
                </a:solidFill>
                <a:latin typeface="Trebuchet MS"/>
                <a:cs typeface="Trebuchet MS"/>
              </a:rPr>
              <a:t>gained </a:t>
            </a:r>
            <a:r>
              <a:rPr dirty="0" sz="1550" spc="30">
                <a:solidFill>
                  <a:srgbClr val="262425"/>
                </a:solidFill>
                <a:latin typeface="Trebuchet MS"/>
                <a:cs typeface="Trebuchet MS"/>
              </a:rPr>
              <a:t>from </a:t>
            </a:r>
            <a:r>
              <a:rPr dirty="0" sz="1550" spc="-40">
                <a:solidFill>
                  <a:srgbClr val="262425"/>
                </a:solidFill>
                <a:latin typeface="Trebuchet MS"/>
                <a:cs typeface="Trebuchet MS"/>
              </a:rPr>
              <a:t>air </a:t>
            </a:r>
            <a:r>
              <a:rPr dirty="0" sz="1550" spc="10">
                <a:solidFill>
                  <a:srgbClr val="262425"/>
                </a:solidFill>
                <a:latin typeface="Trebuchet MS"/>
                <a:cs typeface="Trebuchet MS"/>
              </a:rPr>
              <a:t>quality </a:t>
            </a:r>
            <a:r>
              <a:rPr dirty="0" sz="1550" spc="25">
                <a:solidFill>
                  <a:srgbClr val="262425"/>
                </a:solidFill>
                <a:latin typeface="Trebuchet MS"/>
                <a:cs typeface="Trebuchet MS"/>
              </a:rPr>
              <a:t>data </a:t>
            </a:r>
            <a:r>
              <a:rPr dirty="0" sz="1550" spc="35">
                <a:solidFill>
                  <a:srgbClr val="262425"/>
                </a:solidFill>
                <a:latin typeface="Trebuchet MS"/>
                <a:cs typeface="Trebuchet MS"/>
              </a:rPr>
              <a:t>analysis </a:t>
            </a:r>
            <a:r>
              <a:rPr dirty="0" sz="1550" spc="50">
                <a:solidFill>
                  <a:srgbClr val="262425"/>
                </a:solidFill>
                <a:latin typeface="Trebuchet MS"/>
                <a:cs typeface="Trebuchet MS"/>
              </a:rPr>
              <a:t>have </a:t>
            </a:r>
            <a:r>
              <a:rPr dirty="0" sz="1550" spc="15">
                <a:solidFill>
                  <a:srgbClr val="262425"/>
                </a:solidFill>
                <a:latin typeface="Trebuchet MS"/>
                <a:cs typeface="Trebuchet MS"/>
              </a:rPr>
              <a:t>signiﬁcant </a:t>
            </a:r>
            <a:r>
              <a:rPr dirty="0" sz="1550" spc="40">
                <a:latin typeface="Trebuchet MS"/>
                <a:cs typeface="Trebuchet MS"/>
              </a:rPr>
              <a:t>policy </a:t>
            </a:r>
            <a:r>
              <a:rPr dirty="0" sz="1550" spc="-5">
                <a:latin typeface="Trebuchet MS"/>
                <a:cs typeface="Trebuchet MS"/>
              </a:rPr>
              <a:t>implications</a:t>
            </a:r>
            <a:r>
              <a:rPr dirty="0" sz="1550" spc="-5">
                <a:solidFill>
                  <a:srgbClr val="262425"/>
                </a:solidFill>
                <a:latin typeface="Trebuchet MS"/>
                <a:cs typeface="Trebuchet MS"/>
              </a:rPr>
              <a:t>. </a:t>
            </a:r>
            <a:r>
              <a:rPr dirty="0" sz="1550" spc="65">
                <a:solidFill>
                  <a:srgbClr val="262425"/>
                </a:solidFill>
                <a:latin typeface="Trebuchet MS"/>
                <a:cs typeface="Trebuchet MS"/>
              </a:rPr>
              <a:t>They can </a:t>
            </a:r>
            <a:r>
              <a:rPr dirty="0" sz="1550" spc="10">
                <a:solidFill>
                  <a:srgbClr val="262425"/>
                </a:solidFill>
                <a:latin typeface="Trebuchet MS"/>
                <a:cs typeface="Trebuchet MS"/>
              </a:rPr>
              <a:t>inform </a:t>
            </a:r>
            <a:r>
              <a:rPr dirty="0" sz="1550" spc="15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dirty="0" sz="1550" spc="60">
                <a:solidFill>
                  <a:srgbClr val="262425"/>
                </a:solidFill>
                <a:latin typeface="Trebuchet MS"/>
                <a:cs typeface="Trebuchet MS"/>
              </a:rPr>
              <a:t>development </a:t>
            </a:r>
            <a:r>
              <a:rPr dirty="0" sz="1550" spc="15">
                <a:solidFill>
                  <a:srgbClr val="262425"/>
                </a:solidFill>
                <a:latin typeface="Trebuchet MS"/>
                <a:cs typeface="Trebuchet MS"/>
              </a:rPr>
              <a:t>of </a:t>
            </a:r>
            <a:r>
              <a:rPr dirty="0" sz="1550" spc="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262425"/>
                </a:solidFill>
                <a:latin typeface="Trebuchet MS"/>
                <a:cs typeface="Trebuchet MS"/>
              </a:rPr>
              <a:t>regulations,</a:t>
            </a:r>
            <a:r>
              <a:rPr dirty="0" sz="155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55">
                <a:solidFill>
                  <a:srgbClr val="262425"/>
                </a:solidFill>
                <a:latin typeface="Trebuchet MS"/>
                <a:cs typeface="Trebuchet MS"/>
              </a:rPr>
              <a:t>emission</a:t>
            </a:r>
            <a:r>
              <a:rPr dirty="0" sz="155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25">
                <a:solidFill>
                  <a:srgbClr val="262425"/>
                </a:solidFill>
                <a:latin typeface="Trebuchet MS"/>
                <a:cs typeface="Trebuchet MS"/>
              </a:rPr>
              <a:t>reduction</a:t>
            </a:r>
            <a:r>
              <a:rPr dirty="0" sz="155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262425"/>
                </a:solidFill>
                <a:latin typeface="Trebuchet MS"/>
                <a:cs typeface="Trebuchet MS"/>
              </a:rPr>
              <a:t>strategies,</a:t>
            </a:r>
            <a:r>
              <a:rPr dirty="0" sz="155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7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155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45">
                <a:solidFill>
                  <a:srgbClr val="262425"/>
                </a:solidFill>
                <a:latin typeface="Trebuchet MS"/>
                <a:cs typeface="Trebuchet MS"/>
              </a:rPr>
              <a:t>urban</a:t>
            </a:r>
            <a:r>
              <a:rPr dirty="0" sz="155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50">
                <a:solidFill>
                  <a:srgbClr val="262425"/>
                </a:solidFill>
                <a:latin typeface="Trebuchet MS"/>
                <a:cs typeface="Trebuchet MS"/>
              </a:rPr>
              <a:t>planning</a:t>
            </a:r>
            <a:r>
              <a:rPr dirty="0" sz="1550" spc="-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-20">
                <a:solidFill>
                  <a:srgbClr val="262425"/>
                </a:solidFill>
                <a:latin typeface="Trebuchet MS"/>
                <a:cs typeface="Trebuchet MS"/>
              </a:rPr>
              <a:t>initiatives</a:t>
            </a:r>
            <a:r>
              <a:rPr dirty="0" sz="155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55">
                <a:solidFill>
                  <a:srgbClr val="262425"/>
                </a:solidFill>
                <a:latin typeface="Trebuchet MS"/>
                <a:cs typeface="Trebuchet MS"/>
              </a:rPr>
              <a:t>aimed</a:t>
            </a:r>
            <a:r>
              <a:rPr dirty="0" sz="155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-30">
                <a:solidFill>
                  <a:srgbClr val="262425"/>
                </a:solidFill>
                <a:latin typeface="Trebuchet MS"/>
                <a:cs typeface="Trebuchet MS"/>
              </a:rPr>
              <a:t>at</a:t>
            </a:r>
            <a:r>
              <a:rPr dirty="0" sz="155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15">
                <a:solidFill>
                  <a:srgbClr val="262425"/>
                </a:solidFill>
                <a:latin typeface="Trebuchet MS"/>
                <a:cs typeface="Trebuchet MS"/>
              </a:rPr>
              <a:t>mitigating</a:t>
            </a:r>
            <a:r>
              <a:rPr dirty="0" sz="155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-40">
                <a:solidFill>
                  <a:srgbClr val="262425"/>
                </a:solidFill>
                <a:latin typeface="Trebuchet MS"/>
                <a:cs typeface="Trebuchet MS"/>
              </a:rPr>
              <a:t>air</a:t>
            </a:r>
            <a:r>
              <a:rPr dirty="0" sz="1550" spc="-9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-10">
                <a:solidFill>
                  <a:srgbClr val="262425"/>
                </a:solidFill>
                <a:latin typeface="Trebuchet MS"/>
                <a:cs typeface="Trebuchet MS"/>
              </a:rPr>
              <a:t>pollution.</a:t>
            </a:r>
            <a:r>
              <a:rPr dirty="0" sz="155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35">
                <a:solidFill>
                  <a:srgbClr val="262425"/>
                </a:solidFill>
                <a:latin typeface="Trebuchet MS"/>
                <a:cs typeface="Trebuchet MS"/>
              </a:rPr>
              <a:t>Data-driven</a:t>
            </a:r>
            <a:r>
              <a:rPr dirty="0" sz="155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30">
                <a:solidFill>
                  <a:srgbClr val="262425"/>
                </a:solidFill>
                <a:latin typeface="Trebuchet MS"/>
                <a:cs typeface="Trebuchet MS"/>
              </a:rPr>
              <a:t>policies</a:t>
            </a:r>
            <a:r>
              <a:rPr dirty="0" sz="155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10">
                <a:solidFill>
                  <a:srgbClr val="262425"/>
                </a:solidFill>
                <a:latin typeface="Trebuchet MS"/>
                <a:cs typeface="Trebuchet MS"/>
              </a:rPr>
              <a:t>are </a:t>
            </a:r>
            <a:r>
              <a:rPr dirty="0" sz="1550" spc="-4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30">
                <a:solidFill>
                  <a:srgbClr val="262425"/>
                </a:solidFill>
                <a:latin typeface="Trebuchet MS"/>
                <a:cs typeface="Trebuchet MS"/>
              </a:rPr>
              <a:t>essential</a:t>
            </a:r>
            <a:r>
              <a:rPr dirty="0" sz="155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-15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dirty="0" sz="155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20">
                <a:solidFill>
                  <a:srgbClr val="262425"/>
                </a:solidFill>
                <a:latin typeface="Trebuchet MS"/>
                <a:cs typeface="Trebuchet MS"/>
              </a:rPr>
              <a:t>creating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262425"/>
                </a:solidFill>
                <a:latin typeface="Trebuchet MS"/>
                <a:cs typeface="Trebuchet MS"/>
              </a:rPr>
              <a:t>healthier</a:t>
            </a:r>
            <a:r>
              <a:rPr dirty="0" sz="155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75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40">
                <a:solidFill>
                  <a:srgbClr val="262425"/>
                </a:solidFill>
                <a:latin typeface="Trebuchet MS"/>
                <a:cs typeface="Trebuchet MS"/>
              </a:rPr>
              <a:t>sustainable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15">
                <a:solidFill>
                  <a:srgbClr val="262425"/>
                </a:solidFill>
                <a:latin typeface="Trebuchet MS"/>
                <a:cs typeface="Trebuchet MS"/>
              </a:rPr>
              <a:t>environments.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38332" y="1080477"/>
            <a:ext cx="6562090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-515" b="0">
                <a:solidFill>
                  <a:srgbClr val="262425"/>
                </a:solidFill>
                <a:latin typeface="Microsoft Sans Serif"/>
                <a:cs typeface="Microsoft Sans Serif"/>
              </a:rPr>
              <a:t>P</a:t>
            </a:r>
            <a:r>
              <a:rPr dirty="0" sz="5200" spc="-250" b="0">
                <a:solidFill>
                  <a:srgbClr val="262425"/>
                </a:solidFill>
                <a:latin typeface="Microsoft Sans Serif"/>
                <a:cs typeface="Microsoft Sans Serif"/>
              </a:rPr>
              <a:t>O</a:t>
            </a:r>
            <a:r>
              <a:rPr dirty="0" sz="5200" spc="-385" b="0">
                <a:solidFill>
                  <a:srgbClr val="262425"/>
                </a:solidFill>
                <a:latin typeface="Microsoft Sans Serif"/>
                <a:cs typeface="Microsoft Sans Serif"/>
              </a:rPr>
              <a:t>L</a:t>
            </a:r>
            <a:r>
              <a:rPr dirty="0" sz="5200" spc="20" b="0">
                <a:solidFill>
                  <a:srgbClr val="262425"/>
                </a:solidFill>
                <a:latin typeface="Microsoft Sans Serif"/>
                <a:cs typeface="Microsoft Sans Serif"/>
              </a:rPr>
              <a:t>I</a:t>
            </a:r>
            <a:r>
              <a:rPr dirty="0" sz="5200" spc="-545" b="0">
                <a:solidFill>
                  <a:srgbClr val="262425"/>
                </a:solidFill>
                <a:latin typeface="Microsoft Sans Serif"/>
                <a:cs typeface="Microsoft Sans Serif"/>
              </a:rPr>
              <a:t>C</a:t>
            </a:r>
            <a:r>
              <a:rPr dirty="0" sz="5200" spc="-565" b="0">
                <a:solidFill>
                  <a:srgbClr val="262425"/>
                </a:solidFill>
                <a:latin typeface="Microsoft Sans Serif"/>
                <a:cs typeface="Microsoft Sans Serif"/>
              </a:rPr>
              <a:t>Y</a:t>
            </a:r>
            <a:r>
              <a:rPr dirty="0" sz="5200" spc="-135" b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5200" spc="20" b="0">
                <a:solidFill>
                  <a:srgbClr val="262425"/>
                </a:solidFill>
                <a:latin typeface="Microsoft Sans Serif"/>
                <a:cs typeface="Microsoft Sans Serif"/>
              </a:rPr>
              <a:t>I</a:t>
            </a:r>
            <a:r>
              <a:rPr dirty="0" sz="5200" spc="45" b="0">
                <a:solidFill>
                  <a:srgbClr val="262425"/>
                </a:solidFill>
                <a:latin typeface="Microsoft Sans Serif"/>
                <a:cs typeface="Microsoft Sans Serif"/>
              </a:rPr>
              <a:t>M</a:t>
            </a:r>
            <a:r>
              <a:rPr dirty="0" sz="5200" spc="-515" b="0">
                <a:solidFill>
                  <a:srgbClr val="262425"/>
                </a:solidFill>
                <a:latin typeface="Microsoft Sans Serif"/>
                <a:cs typeface="Microsoft Sans Serif"/>
              </a:rPr>
              <a:t>P</a:t>
            </a:r>
            <a:r>
              <a:rPr dirty="0" sz="5200" spc="-385" b="0">
                <a:solidFill>
                  <a:srgbClr val="262425"/>
                </a:solidFill>
                <a:latin typeface="Microsoft Sans Serif"/>
                <a:cs typeface="Microsoft Sans Serif"/>
              </a:rPr>
              <a:t>L</a:t>
            </a:r>
            <a:r>
              <a:rPr dirty="0" sz="5200" spc="20" b="0">
                <a:solidFill>
                  <a:srgbClr val="262425"/>
                </a:solidFill>
                <a:latin typeface="Microsoft Sans Serif"/>
                <a:cs typeface="Microsoft Sans Serif"/>
              </a:rPr>
              <a:t>I</a:t>
            </a:r>
            <a:r>
              <a:rPr dirty="0" sz="5200" spc="-545" b="0">
                <a:solidFill>
                  <a:srgbClr val="262425"/>
                </a:solidFill>
                <a:latin typeface="Microsoft Sans Serif"/>
                <a:cs typeface="Microsoft Sans Serif"/>
              </a:rPr>
              <a:t>C</a:t>
            </a:r>
            <a:r>
              <a:rPr dirty="0" sz="5200" spc="-600" b="0">
                <a:solidFill>
                  <a:srgbClr val="262425"/>
                </a:solidFill>
                <a:latin typeface="Microsoft Sans Serif"/>
                <a:cs typeface="Microsoft Sans Serif"/>
              </a:rPr>
              <a:t>A</a:t>
            </a:r>
            <a:r>
              <a:rPr dirty="0" sz="5200" spc="-330" b="0">
                <a:solidFill>
                  <a:srgbClr val="262425"/>
                </a:solidFill>
                <a:latin typeface="Microsoft Sans Serif"/>
                <a:cs typeface="Microsoft Sans Serif"/>
              </a:rPr>
              <a:t>T</a:t>
            </a:r>
            <a:r>
              <a:rPr dirty="0" sz="5200" spc="20" b="0">
                <a:solidFill>
                  <a:srgbClr val="262425"/>
                </a:solidFill>
                <a:latin typeface="Microsoft Sans Serif"/>
                <a:cs typeface="Microsoft Sans Serif"/>
              </a:rPr>
              <a:t>I</a:t>
            </a:r>
            <a:r>
              <a:rPr dirty="0" sz="5200" spc="-250" b="0">
                <a:solidFill>
                  <a:srgbClr val="262425"/>
                </a:solidFill>
                <a:latin typeface="Microsoft Sans Serif"/>
                <a:cs typeface="Microsoft Sans Serif"/>
              </a:rPr>
              <a:t>O</a:t>
            </a:r>
            <a:r>
              <a:rPr dirty="0" sz="5200" spc="-25" b="0">
                <a:solidFill>
                  <a:srgbClr val="262425"/>
                </a:solidFill>
                <a:latin typeface="Microsoft Sans Serif"/>
                <a:cs typeface="Microsoft Sans Serif"/>
              </a:rPr>
              <a:t>N</a:t>
            </a:r>
            <a:r>
              <a:rPr dirty="0" sz="5200" spc="-869" b="0">
                <a:solidFill>
                  <a:srgbClr val="262425"/>
                </a:solidFill>
                <a:latin typeface="Microsoft Sans Serif"/>
                <a:cs typeface="Microsoft Sans Serif"/>
              </a:rPr>
              <a:t>S</a:t>
            </a:r>
            <a:endParaRPr sz="52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9359" y="5943623"/>
            <a:ext cx="18306719" cy="43433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9359" y="4246820"/>
            <a:ext cx="18307050" cy="6047740"/>
            <a:chOff x="-9359" y="4246820"/>
            <a:chExt cx="18307050" cy="6047740"/>
          </a:xfrm>
        </p:grpSpPr>
        <p:sp>
          <p:nvSpPr>
            <p:cNvPr id="4" name="object 4"/>
            <p:cNvSpPr/>
            <p:nvPr/>
          </p:nvSpPr>
          <p:spPr>
            <a:xfrm>
              <a:off x="0" y="973930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61772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8" y="5880243"/>
                  </a:moveTo>
                  <a:lnTo>
                    <a:pt x="2286" y="5729898"/>
                  </a:lnTo>
                  <a:lnTo>
                    <a:pt x="7874" y="5579557"/>
                  </a:lnTo>
                  <a:lnTo>
                    <a:pt x="17399" y="5429776"/>
                  </a:lnTo>
                  <a:lnTo>
                    <a:pt x="30988" y="5279434"/>
                  </a:lnTo>
                  <a:lnTo>
                    <a:pt x="47879" y="5130219"/>
                  </a:lnTo>
                  <a:lnTo>
                    <a:pt x="68707" y="4981565"/>
                  </a:lnTo>
                  <a:lnTo>
                    <a:pt x="93472" y="4832911"/>
                  </a:lnTo>
                  <a:lnTo>
                    <a:pt x="122174" y="4685389"/>
                  </a:lnTo>
                  <a:lnTo>
                    <a:pt x="154305" y="4538425"/>
                  </a:lnTo>
                  <a:lnTo>
                    <a:pt x="189738" y="4392578"/>
                  </a:lnTo>
                  <a:lnTo>
                    <a:pt x="229743" y="4247303"/>
                  </a:lnTo>
                  <a:lnTo>
                    <a:pt x="272542" y="4103158"/>
                  </a:lnTo>
                  <a:lnTo>
                    <a:pt x="319278" y="3960143"/>
                  </a:lnTo>
                  <a:lnTo>
                    <a:pt x="369951" y="3818805"/>
                  </a:lnTo>
                  <a:lnTo>
                    <a:pt x="423926" y="3678038"/>
                  </a:lnTo>
                  <a:lnTo>
                    <a:pt x="481457" y="3539519"/>
                  </a:lnTo>
                  <a:lnTo>
                    <a:pt x="542290" y="3402118"/>
                  </a:lnTo>
                  <a:lnTo>
                    <a:pt x="606933" y="3265859"/>
                  </a:lnTo>
                  <a:lnTo>
                    <a:pt x="675132" y="3131849"/>
                  </a:lnTo>
                  <a:lnTo>
                    <a:pt x="746125" y="2999528"/>
                  </a:lnTo>
                  <a:lnTo>
                    <a:pt x="820928" y="2868883"/>
                  </a:lnTo>
                  <a:lnTo>
                    <a:pt x="898652" y="2740511"/>
                  </a:lnTo>
                  <a:lnTo>
                    <a:pt x="979805" y="2613803"/>
                  </a:lnTo>
                  <a:lnTo>
                    <a:pt x="1064260" y="2489369"/>
                  </a:lnTo>
                  <a:lnTo>
                    <a:pt x="1151509" y="2366623"/>
                  </a:lnTo>
                  <a:lnTo>
                    <a:pt x="1242187" y="2246684"/>
                  </a:lnTo>
                  <a:lnTo>
                    <a:pt x="1335659" y="2128993"/>
                  </a:lnTo>
                  <a:lnTo>
                    <a:pt x="1432433" y="2013563"/>
                  </a:lnTo>
                  <a:lnTo>
                    <a:pt x="1531620" y="1900952"/>
                  </a:lnTo>
                  <a:lnTo>
                    <a:pt x="1634109" y="1790589"/>
                  </a:lnTo>
                  <a:lnTo>
                    <a:pt x="1738757" y="1682474"/>
                  </a:lnTo>
                  <a:lnTo>
                    <a:pt x="1846326" y="1577737"/>
                  </a:lnTo>
                  <a:lnTo>
                    <a:pt x="1956689" y="1475261"/>
                  </a:lnTo>
                  <a:lnTo>
                    <a:pt x="2069846" y="1376163"/>
                  </a:lnTo>
                  <a:lnTo>
                    <a:pt x="2185289" y="1279313"/>
                  </a:lnTo>
                  <a:lnTo>
                    <a:pt x="2303018" y="1185841"/>
                  </a:lnTo>
                  <a:lnTo>
                    <a:pt x="2422906" y="1095175"/>
                  </a:lnTo>
                  <a:lnTo>
                    <a:pt x="2545080" y="1007901"/>
                  </a:lnTo>
                  <a:lnTo>
                    <a:pt x="2669540" y="923446"/>
                  </a:lnTo>
                  <a:lnTo>
                    <a:pt x="2796286" y="842356"/>
                  </a:lnTo>
                  <a:lnTo>
                    <a:pt x="2925191" y="764658"/>
                  </a:lnTo>
                  <a:lnTo>
                    <a:pt x="3055874" y="689766"/>
                  </a:lnTo>
                  <a:lnTo>
                    <a:pt x="3188208" y="618252"/>
                  </a:lnTo>
                  <a:lnTo>
                    <a:pt x="3322193" y="550688"/>
                  </a:lnTo>
                  <a:lnTo>
                    <a:pt x="3457829" y="485931"/>
                  </a:lnTo>
                  <a:lnTo>
                    <a:pt x="3595243" y="425123"/>
                  </a:lnTo>
                  <a:lnTo>
                    <a:pt x="3734308" y="367681"/>
                  </a:lnTo>
                  <a:lnTo>
                    <a:pt x="3874516" y="313630"/>
                  </a:lnTo>
                  <a:lnTo>
                    <a:pt x="4016502" y="262944"/>
                  </a:lnTo>
                  <a:lnTo>
                    <a:pt x="4159504" y="216208"/>
                  </a:lnTo>
                  <a:lnTo>
                    <a:pt x="4303649" y="172851"/>
                  </a:lnTo>
                  <a:lnTo>
                    <a:pt x="4448302" y="133442"/>
                  </a:lnTo>
                  <a:lnTo>
                    <a:pt x="4594733" y="97400"/>
                  </a:lnTo>
                  <a:lnTo>
                    <a:pt x="4741672" y="65307"/>
                  </a:lnTo>
                  <a:lnTo>
                    <a:pt x="4889246" y="37151"/>
                  </a:lnTo>
                  <a:lnTo>
                    <a:pt x="5037836" y="12373"/>
                  </a:lnTo>
                  <a:lnTo>
                    <a:pt x="5126188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1" y="6030585"/>
                  </a:lnTo>
                  <a:lnTo>
                    <a:pt x="0" y="5880243"/>
                  </a:lnTo>
                  <a:lnTo>
                    <a:pt x="508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41982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79" y="0"/>
                  </a:moveTo>
                  <a:lnTo>
                    <a:pt x="2907792" y="8337"/>
                  </a:lnTo>
                  <a:lnTo>
                    <a:pt x="2815463" y="30867"/>
                  </a:lnTo>
                  <a:lnTo>
                    <a:pt x="2723642" y="55645"/>
                  </a:lnTo>
                  <a:lnTo>
                    <a:pt x="2632456" y="83229"/>
                  </a:lnTo>
                  <a:lnTo>
                    <a:pt x="2541778" y="113074"/>
                  </a:lnTo>
                  <a:lnTo>
                    <a:pt x="2452243" y="144608"/>
                  </a:lnTo>
                  <a:lnTo>
                    <a:pt x="2363216" y="178962"/>
                  </a:lnTo>
                  <a:lnTo>
                    <a:pt x="2275459" y="215550"/>
                  </a:lnTo>
                  <a:lnTo>
                    <a:pt x="2188210" y="253841"/>
                  </a:lnTo>
                  <a:lnTo>
                    <a:pt x="2102612" y="294951"/>
                  </a:lnTo>
                  <a:lnTo>
                    <a:pt x="2017522" y="337750"/>
                  </a:lnTo>
                  <a:lnTo>
                    <a:pt x="1933702" y="382797"/>
                  </a:lnTo>
                  <a:lnTo>
                    <a:pt x="1850898" y="430091"/>
                  </a:lnTo>
                  <a:lnTo>
                    <a:pt x="1769745" y="479634"/>
                  </a:lnTo>
                  <a:lnTo>
                    <a:pt x="1689227" y="530879"/>
                  </a:lnTo>
                  <a:lnTo>
                    <a:pt x="1610487" y="584371"/>
                  </a:lnTo>
                  <a:lnTo>
                    <a:pt x="1533271" y="639552"/>
                  </a:lnTo>
                  <a:lnTo>
                    <a:pt x="1457325" y="696982"/>
                  </a:lnTo>
                  <a:lnTo>
                    <a:pt x="1382903" y="756113"/>
                  </a:lnTo>
                  <a:lnTo>
                    <a:pt x="1309751" y="817492"/>
                  </a:lnTo>
                  <a:lnTo>
                    <a:pt x="1238250" y="879989"/>
                  </a:lnTo>
                  <a:lnTo>
                    <a:pt x="1168400" y="944746"/>
                  </a:lnTo>
                  <a:lnTo>
                    <a:pt x="1100328" y="1011193"/>
                  </a:lnTo>
                  <a:lnTo>
                    <a:pt x="1033907" y="1079315"/>
                  </a:lnTo>
                  <a:lnTo>
                    <a:pt x="969137" y="1149140"/>
                  </a:lnTo>
                  <a:lnTo>
                    <a:pt x="906526" y="1220654"/>
                  </a:lnTo>
                  <a:lnTo>
                    <a:pt x="845185" y="1293856"/>
                  </a:lnTo>
                  <a:lnTo>
                    <a:pt x="786130" y="1368177"/>
                  </a:lnTo>
                  <a:lnTo>
                    <a:pt x="728599" y="1444199"/>
                  </a:lnTo>
                  <a:lnTo>
                    <a:pt x="673481" y="1521339"/>
                  </a:lnTo>
                  <a:lnTo>
                    <a:pt x="620014" y="1600168"/>
                  </a:lnTo>
                  <a:lnTo>
                    <a:pt x="568706" y="1680686"/>
                  </a:lnTo>
                  <a:lnTo>
                    <a:pt x="519176" y="1761775"/>
                  </a:lnTo>
                  <a:lnTo>
                    <a:pt x="471932" y="1844541"/>
                  </a:lnTo>
                  <a:lnTo>
                    <a:pt x="426847" y="1928450"/>
                  </a:lnTo>
                  <a:lnTo>
                    <a:pt x="384048" y="2013477"/>
                  </a:lnTo>
                  <a:lnTo>
                    <a:pt x="342900" y="2099062"/>
                  </a:lnTo>
                  <a:lnTo>
                    <a:pt x="304673" y="2186336"/>
                  </a:lnTo>
                  <a:lnTo>
                    <a:pt x="268097" y="2274182"/>
                  </a:lnTo>
                  <a:lnTo>
                    <a:pt x="233680" y="2363146"/>
                  </a:lnTo>
                  <a:lnTo>
                    <a:pt x="202184" y="2452668"/>
                  </a:lnTo>
                  <a:lnTo>
                    <a:pt x="172339" y="2543333"/>
                  </a:lnTo>
                  <a:lnTo>
                    <a:pt x="144780" y="2634551"/>
                  </a:lnTo>
                  <a:lnTo>
                    <a:pt x="120015" y="2726333"/>
                  </a:lnTo>
                  <a:lnTo>
                    <a:pt x="97409" y="2818676"/>
                  </a:lnTo>
                  <a:lnTo>
                    <a:pt x="77216" y="2911584"/>
                  </a:lnTo>
                  <a:lnTo>
                    <a:pt x="59182" y="3005058"/>
                  </a:lnTo>
                  <a:lnTo>
                    <a:pt x="43434" y="3099093"/>
                  </a:lnTo>
                  <a:lnTo>
                    <a:pt x="29845" y="3193128"/>
                  </a:lnTo>
                  <a:lnTo>
                    <a:pt x="19177" y="3287722"/>
                  </a:lnTo>
                  <a:lnTo>
                    <a:pt x="10668" y="3382322"/>
                  </a:lnTo>
                  <a:lnTo>
                    <a:pt x="5080" y="3477483"/>
                  </a:lnTo>
                  <a:lnTo>
                    <a:pt x="1143" y="3572644"/>
                  </a:lnTo>
                  <a:lnTo>
                    <a:pt x="0" y="3667804"/>
                  </a:lnTo>
                  <a:lnTo>
                    <a:pt x="1143" y="3762965"/>
                  </a:lnTo>
                  <a:lnTo>
                    <a:pt x="3519" y="3820418"/>
                  </a:lnTo>
                  <a:lnTo>
                    <a:pt x="2945979" y="3820418"/>
                  </a:lnTo>
                  <a:lnTo>
                    <a:pt x="2945979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41980" y="6466580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3" y="3572644"/>
                  </a:lnTo>
                  <a:lnTo>
                    <a:pt x="5080" y="3477483"/>
                  </a:lnTo>
                  <a:lnTo>
                    <a:pt x="10668" y="3382322"/>
                  </a:lnTo>
                  <a:lnTo>
                    <a:pt x="19177" y="3287722"/>
                  </a:lnTo>
                  <a:lnTo>
                    <a:pt x="29845" y="3193127"/>
                  </a:lnTo>
                  <a:lnTo>
                    <a:pt x="43434" y="3099093"/>
                  </a:lnTo>
                  <a:lnTo>
                    <a:pt x="59182" y="3005058"/>
                  </a:lnTo>
                  <a:lnTo>
                    <a:pt x="77216" y="2911584"/>
                  </a:lnTo>
                  <a:lnTo>
                    <a:pt x="97409" y="2818676"/>
                  </a:lnTo>
                  <a:lnTo>
                    <a:pt x="120015" y="2726333"/>
                  </a:lnTo>
                  <a:lnTo>
                    <a:pt x="144780" y="2634551"/>
                  </a:lnTo>
                  <a:lnTo>
                    <a:pt x="172339" y="2543333"/>
                  </a:lnTo>
                  <a:lnTo>
                    <a:pt x="202184" y="2452668"/>
                  </a:lnTo>
                  <a:lnTo>
                    <a:pt x="233680" y="2363146"/>
                  </a:lnTo>
                  <a:lnTo>
                    <a:pt x="268097" y="2274182"/>
                  </a:lnTo>
                  <a:lnTo>
                    <a:pt x="304673" y="2186336"/>
                  </a:lnTo>
                  <a:lnTo>
                    <a:pt x="342900" y="2099062"/>
                  </a:lnTo>
                  <a:lnTo>
                    <a:pt x="384048" y="2013477"/>
                  </a:lnTo>
                  <a:lnTo>
                    <a:pt x="426847" y="1928450"/>
                  </a:lnTo>
                  <a:lnTo>
                    <a:pt x="471932" y="1844541"/>
                  </a:lnTo>
                  <a:lnTo>
                    <a:pt x="519176" y="1761775"/>
                  </a:lnTo>
                  <a:lnTo>
                    <a:pt x="568706" y="1680686"/>
                  </a:lnTo>
                  <a:lnTo>
                    <a:pt x="620014" y="1600168"/>
                  </a:lnTo>
                  <a:lnTo>
                    <a:pt x="673481" y="1521339"/>
                  </a:lnTo>
                  <a:lnTo>
                    <a:pt x="728599" y="1444199"/>
                  </a:lnTo>
                  <a:lnTo>
                    <a:pt x="786130" y="1368177"/>
                  </a:lnTo>
                  <a:lnTo>
                    <a:pt x="845185" y="1293856"/>
                  </a:lnTo>
                  <a:lnTo>
                    <a:pt x="906526" y="1220654"/>
                  </a:lnTo>
                  <a:lnTo>
                    <a:pt x="969137" y="1149140"/>
                  </a:lnTo>
                  <a:lnTo>
                    <a:pt x="1033907" y="1079315"/>
                  </a:lnTo>
                  <a:lnTo>
                    <a:pt x="1100328" y="1011193"/>
                  </a:lnTo>
                  <a:lnTo>
                    <a:pt x="1168400" y="944746"/>
                  </a:lnTo>
                  <a:lnTo>
                    <a:pt x="1238250" y="879989"/>
                  </a:lnTo>
                  <a:lnTo>
                    <a:pt x="1309751" y="817492"/>
                  </a:lnTo>
                  <a:lnTo>
                    <a:pt x="1382903" y="756113"/>
                  </a:lnTo>
                  <a:lnTo>
                    <a:pt x="1457325" y="696982"/>
                  </a:lnTo>
                  <a:lnTo>
                    <a:pt x="1533271" y="639552"/>
                  </a:lnTo>
                  <a:lnTo>
                    <a:pt x="1610487" y="584371"/>
                  </a:lnTo>
                  <a:lnTo>
                    <a:pt x="1689227" y="530879"/>
                  </a:lnTo>
                  <a:lnTo>
                    <a:pt x="1769745" y="479634"/>
                  </a:lnTo>
                  <a:lnTo>
                    <a:pt x="1850898" y="430091"/>
                  </a:lnTo>
                  <a:lnTo>
                    <a:pt x="1933702" y="382797"/>
                  </a:lnTo>
                  <a:lnTo>
                    <a:pt x="2017522" y="337750"/>
                  </a:lnTo>
                  <a:lnTo>
                    <a:pt x="2102612" y="294951"/>
                  </a:lnTo>
                  <a:lnTo>
                    <a:pt x="2188210" y="253841"/>
                  </a:lnTo>
                  <a:lnTo>
                    <a:pt x="2275459" y="215550"/>
                  </a:lnTo>
                  <a:lnTo>
                    <a:pt x="2363216" y="178962"/>
                  </a:lnTo>
                  <a:lnTo>
                    <a:pt x="2452243" y="144608"/>
                  </a:lnTo>
                  <a:lnTo>
                    <a:pt x="2541778" y="113074"/>
                  </a:lnTo>
                  <a:lnTo>
                    <a:pt x="2632456" y="83229"/>
                  </a:lnTo>
                  <a:lnTo>
                    <a:pt x="2723642" y="55645"/>
                  </a:lnTo>
                  <a:lnTo>
                    <a:pt x="2815463" y="30867"/>
                  </a:lnTo>
                  <a:lnTo>
                    <a:pt x="2907792" y="8337"/>
                  </a:lnTo>
                  <a:lnTo>
                    <a:pt x="2945979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3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41980" y="6466580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3" y="3572644"/>
                  </a:lnTo>
                  <a:lnTo>
                    <a:pt x="5080" y="3477483"/>
                  </a:lnTo>
                  <a:lnTo>
                    <a:pt x="10668" y="3382322"/>
                  </a:lnTo>
                  <a:lnTo>
                    <a:pt x="19177" y="3287722"/>
                  </a:lnTo>
                  <a:lnTo>
                    <a:pt x="29845" y="3193127"/>
                  </a:lnTo>
                  <a:lnTo>
                    <a:pt x="43434" y="3099093"/>
                  </a:lnTo>
                  <a:lnTo>
                    <a:pt x="59182" y="3005058"/>
                  </a:lnTo>
                  <a:lnTo>
                    <a:pt x="77216" y="2911584"/>
                  </a:lnTo>
                  <a:lnTo>
                    <a:pt x="97409" y="2818676"/>
                  </a:lnTo>
                  <a:lnTo>
                    <a:pt x="120015" y="2726333"/>
                  </a:lnTo>
                  <a:lnTo>
                    <a:pt x="144780" y="2634551"/>
                  </a:lnTo>
                  <a:lnTo>
                    <a:pt x="172339" y="2543333"/>
                  </a:lnTo>
                  <a:lnTo>
                    <a:pt x="202184" y="2452668"/>
                  </a:lnTo>
                  <a:lnTo>
                    <a:pt x="233680" y="2363146"/>
                  </a:lnTo>
                  <a:lnTo>
                    <a:pt x="268097" y="2274182"/>
                  </a:lnTo>
                  <a:lnTo>
                    <a:pt x="304673" y="2186336"/>
                  </a:lnTo>
                  <a:lnTo>
                    <a:pt x="342900" y="2099062"/>
                  </a:lnTo>
                  <a:lnTo>
                    <a:pt x="384048" y="2013477"/>
                  </a:lnTo>
                  <a:lnTo>
                    <a:pt x="426847" y="1928450"/>
                  </a:lnTo>
                  <a:lnTo>
                    <a:pt x="471932" y="1844541"/>
                  </a:lnTo>
                  <a:lnTo>
                    <a:pt x="519176" y="1761775"/>
                  </a:lnTo>
                  <a:lnTo>
                    <a:pt x="568706" y="1680686"/>
                  </a:lnTo>
                  <a:lnTo>
                    <a:pt x="620014" y="1600168"/>
                  </a:lnTo>
                  <a:lnTo>
                    <a:pt x="673481" y="1521339"/>
                  </a:lnTo>
                  <a:lnTo>
                    <a:pt x="728599" y="1444199"/>
                  </a:lnTo>
                  <a:lnTo>
                    <a:pt x="786130" y="1368177"/>
                  </a:lnTo>
                  <a:lnTo>
                    <a:pt x="845185" y="1293856"/>
                  </a:lnTo>
                  <a:lnTo>
                    <a:pt x="906526" y="1220654"/>
                  </a:lnTo>
                  <a:lnTo>
                    <a:pt x="969137" y="1149140"/>
                  </a:lnTo>
                  <a:lnTo>
                    <a:pt x="1033907" y="1079315"/>
                  </a:lnTo>
                  <a:lnTo>
                    <a:pt x="1100328" y="1011193"/>
                  </a:lnTo>
                  <a:lnTo>
                    <a:pt x="1168400" y="944746"/>
                  </a:lnTo>
                  <a:lnTo>
                    <a:pt x="1238250" y="879989"/>
                  </a:lnTo>
                  <a:lnTo>
                    <a:pt x="1309751" y="817492"/>
                  </a:lnTo>
                  <a:lnTo>
                    <a:pt x="1382903" y="756113"/>
                  </a:lnTo>
                  <a:lnTo>
                    <a:pt x="1457325" y="696982"/>
                  </a:lnTo>
                  <a:lnTo>
                    <a:pt x="1533271" y="639552"/>
                  </a:lnTo>
                  <a:lnTo>
                    <a:pt x="1610487" y="584371"/>
                  </a:lnTo>
                  <a:lnTo>
                    <a:pt x="1689227" y="530879"/>
                  </a:lnTo>
                  <a:lnTo>
                    <a:pt x="1769745" y="479634"/>
                  </a:lnTo>
                  <a:lnTo>
                    <a:pt x="1850898" y="430091"/>
                  </a:lnTo>
                  <a:lnTo>
                    <a:pt x="1933702" y="382797"/>
                  </a:lnTo>
                  <a:lnTo>
                    <a:pt x="2017522" y="337750"/>
                  </a:lnTo>
                  <a:lnTo>
                    <a:pt x="2102612" y="294951"/>
                  </a:lnTo>
                  <a:lnTo>
                    <a:pt x="2188210" y="253841"/>
                  </a:lnTo>
                  <a:lnTo>
                    <a:pt x="2275459" y="215550"/>
                  </a:lnTo>
                  <a:lnTo>
                    <a:pt x="2363216" y="178962"/>
                  </a:lnTo>
                  <a:lnTo>
                    <a:pt x="2452243" y="144608"/>
                  </a:lnTo>
                  <a:lnTo>
                    <a:pt x="2541778" y="113074"/>
                  </a:lnTo>
                  <a:lnTo>
                    <a:pt x="2632456" y="83229"/>
                  </a:lnTo>
                  <a:lnTo>
                    <a:pt x="2723642" y="55645"/>
                  </a:lnTo>
                  <a:lnTo>
                    <a:pt x="2815463" y="30867"/>
                  </a:lnTo>
                  <a:lnTo>
                    <a:pt x="2907792" y="8337"/>
                  </a:lnTo>
                  <a:lnTo>
                    <a:pt x="2945979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3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282126" y="3409461"/>
            <a:ext cx="9862820" cy="1848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conclusion,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analysis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240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air</a:t>
            </a:r>
            <a:r>
              <a:rPr dirty="0" sz="240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quality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provides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valuable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insights </a:t>
            </a:r>
            <a:r>
              <a:rPr dirty="0" sz="2400" spc="-7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262425"/>
                </a:solidFill>
                <a:latin typeface="Trebuchet MS"/>
                <a:cs typeface="Trebuchet MS"/>
              </a:rPr>
              <a:t>into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factors 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inﬂuencing 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air 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quality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potential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solutions. </a:t>
            </a:r>
            <a:r>
              <a:rPr dirty="0" sz="2400" spc="165">
                <a:solidFill>
                  <a:srgbClr val="262425"/>
                </a:solidFill>
                <a:latin typeface="Trebuchet MS"/>
                <a:cs typeface="Trebuchet MS"/>
              </a:rPr>
              <a:t>By </a:t>
            </a:r>
            <a:r>
              <a:rPr dirty="0" sz="2400" spc="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leveraging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analysis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techniques,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5">
                <a:solidFill>
                  <a:srgbClr val="262425"/>
                </a:solidFill>
                <a:latin typeface="Trebuchet MS"/>
                <a:cs typeface="Trebuchet MS"/>
              </a:rPr>
              <a:t>we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make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informed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decisions </a:t>
            </a:r>
            <a:r>
              <a:rPr dirty="0" sz="2400" spc="-7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15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145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-13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85">
                <a:solidFill>
                  <a:srgbClr val="262425"/>
                </a:solidFill>
                <a:latin typeface="Trebuchet MS"/>
                <a:cs typeface="Trebuchet MS"/>
              </a:rPr>
              <a:t>ss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30">
                <a:solidFill>
                  <a:srgbClr val="262425"/>
                </a:solidFill>
                <a:latin typeface="Trebuchet MS"/>
                <a:cs typeface="Trebuchet MS"/>
              </a:rPr>
              <a:t>ir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4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2400" spc="13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lluti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15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its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12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ts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3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25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2400" spc="12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blic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lth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120">
                <a:solidFill>
                  <a:srgbClr val="262425"/>
                </a:solidFill>
                <a:latin typeface="Trebuchet MS"/>
                <a:cs typeface="Trebuchet MS"/>
              </a:rPr>
              <a:t>nd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e  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environment.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2126" y="1695488"/>
            <a:ext cx="699452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1110" b="0">
                <a:solidFill>
                  <a:srgbClr val="262425"/>
                </a:solidFill>
                <a:latin typeface="Microsoft Sans Serif"/>
                <a:cs typeface="Microsoft Sans Serif"/>
              </a:rPr>
              <a:t>C</a:t>
            </a:r>
            <a:r>
              <a:rPr dirty="0" sz="9000" spc="-450" b="0">
                <a:solidFill>
                  <a:srgbClr val="262425"/>
                </a:solidFill>
                <a:latin typeface="Microsoft Sans Serif"/>
                <a:cs typeface="Microsoft Sans Serif"/>
              </a:rPr>
              <a:t>ONCLUSION</a:t>
            </a:r>
            <a:endParaRPr sz="9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628775">
              <a:lnSpc>
                <a:spcPct val="100000"/>
              </a:lnSpc>
              <a:spcBef>
                <a:spcPts val="115"/>
              </a:spcBef>
            </a:pPr>
            <a:r>
              <a:rPr dirty="0" spc="-745"/>
              <a:t>T</a:t>
            </a:r>
            <a:r>
              <a:rPr dirty="0" spc="-420"/>
              <a:t>h</a:t>
            </a:r>
            <a:r>
              <a:rPr dirty="0" spc="-105"/>
              <a:t>a</a:t>
            </a:r>
            <a:r>
              <a:rPr dirty="0" spc="-495"/>
              <a:t>n</a:t>
            </a:r>
            <a:r>
              <a:rPr dirty="0" spc="-325"/>
              <a:t>k</a:t>
            </a:r>
            <a:r>
              <a:rPr dirty="0" spc="-1300"/>
              <a:t>s</a:t>
            </a:r>
            <a:r>
              <a:rPr dirty="0" spc="-350"/>
              <a:t> </a:t>
            </a:r>
            <a:r>
              <a:rPr dirty="0" spc="-355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2024-06-25T06:51:26Z</dcterms:created>
  <dcterms:modified xsi:type="dcterms:W3CDTF">2024-06-25T06:51:26Z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2024-06-25T00:00:00Z</vt:filetime>
  </property>
</Properties>
</file>