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57" r:id="rId3"/>
    <p:sldId id="267" r:id="rId4"/>
    <p:sldId id="259" r:id="rId5"/>
    <p:sldId id="269" r:id="rId6"/>
    <p:sldId id="261" r:id="rId7"/>
    <p:sldId id="268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B6A"/>
    <a:srgbClr val="002240"/>
    <a:srgbClr val="FFFFA0"/>
    <a:srgbClr val="FFFE9D"/>
    <a:srgbClr val="7F7F7F"/>
    <a:srgbClr val="173A59"/>
    <a:srgbClr val="EAD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493-A9FB-4E1A-A1C6-4B3B0D9C1EE2}" type="datetimeFigureOut">
              <a:rPr lang="en-US" smtClean="0"/>
              <a:t>07-May-23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CBEE-5997-4BEF-8367-F7DDBD11D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5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493-A9FB-4E1A-A1C6-4B3B0D9C1EE2}" type="datetimeFigureOut">
              <a:rPr lang="en-US" smtClean="0"/>
              <a:t>07-May-23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CBEE-5997-4BEF-8367-F7DDBD11D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7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493-A9FB-4E1A-A1C6-4B3B0D9C1EE2}" type="datetimeFigureOut">
              <a:rPr lang="en-US" smtClean="0"/>
              <a:t>07-May-23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CBEE-5997-4BEF-8367-F7DDBD11D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493-A9FB-4E1A-A1C6-4B3B0D9C1EE2}" type="datetimeFigureOut">
              <a:rPr lang="en-US" smtClean="0"/>
              <a:t>07-May-23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CBEE-5997-4BEF-8367-F7DDBD11D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493-A9FB-4E1A-A1C6-4B3B0D9C1EE2}" type="datetimeFigureOut">
              <a:rPr lang="en-US" smtClean="0"/>
              <a:t>07-May-23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CBEE-5997-4BEF-8367-F7DDBD11D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8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493-A9FB-4E1A-A1C6-4B3B0D9C1EE2}" type="datetimeFigureOut">
              <a:rPr lang="en-US" smtClean="0"/>
              <a:t>07-May-23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CBEE-5997-4BEF-8367-F7DDBD11D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493-A9FB-4E1A-A1C6-4B3B0D9C1EE2}" type="datetimeFigureOut">
              <a:rPr lang="en-US" smtClean="0"/>
              <a:t>07-May-23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CBEE-5997-4BEF-8367-F7DDBD11D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493-A9FB-4E1A-A1C6-4B3B0D9C1EE2}" type="datetimeFigureOut">
              <a:rPr lang="en-US" smtClean="0"/>
              <a:t>07-May-23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CBEE-5997-4BEF-8367-F7DDBD11D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9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493-A9FB-4E1A-A1C6-4B3B0D9C1EE2}" type="datetimeFigureOut">
              <a:rPr lang="en-US" smtClean="0"/>
              <a:t>07-May-23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CBEE-5997-4BEF-8367-F7DDBD11D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493-A9FB-4E1A-A1C6-4B3B0D9C1EE2}" type="datetimeFigureOut">
              <a:rPr lang="en-US" smtClean="0"/>
              <a:t>07-May-23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CBEE-5997-4BEF-8367-F7DDBD11D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7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493-A9FB-4E1A-A1C6-4B3B0D9C1EE2}" type="datetimeFigureOut">
              <a:rPr lang="en-US" smtClean="0"/>
              <a:t>07-May-23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CBEE-5997-4BEF-8367-F7DDBD11D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8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6493-A9FB-4E1A-A1C6-4B3B0D9C1EE2}" type="datetimeFigureOut">
              <a:rPr lang="en-US" smtClean="0"/>
              <a:t>07-May-23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CBEE-5997-4BEF-8367-F7DDBD11D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6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71600"/>
            <a:ext cx="12192000" cy="16295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1" y="0"/>
            <a:ext cx="909955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154" y="6065520"/>
            <a:ext cx="971686" cy="792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314" y="6065520"/>
            <a:ext cx="971686" cy="792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75" y="6065520"/>
            <a:ext cx="971686" cy="792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5520"/>
            <a:ext cx="971686" cy="7924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39641" y="5701378"/>
            <a:ext cx="2763026" cy="614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Prof. </a:t>
            </a:r>
            <a:r>
              <a:rPr lang="en-US" sz="2400" dirty="0" err="1" smtClean="0">
                <a:solidFill>
                  <a:schemeClr val="tx1"/>
                </a:solidFill>
              </a:rPr>
              <a:t>Priyanka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Dhas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5195" y="5218823"/>
            <a:ext cx="2700965" cy="482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Rohit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Raut</a:t>
            </a:r>
            <a:r>
              <a:rPr lang="en-US" sz="2400" dirty="0" smtClean="0">
                <a:solidFill>
                  <a:schemeClr val="tx1"/>
                </a:solidFill>
              </a:rPr>
              <a:t>  [26023]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65771" y="3242385"/>
            <a:ext cx="1540390" cy="482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04/05/2023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61161" y="6538366"/>
            <a:ext cx="1082039" cy="210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04/05/2023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45796" y="3627410"/>
            <a:ext cx="5994714" cy="580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RS EDITOR [SEMINAR 2]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06160" y="4854681"/>
            <a:ext cx="1194223" cy="482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[26023]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8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1169" y="228881"/>
            <a:ext cx="3902278" cy="3673358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have IDEs : </a:t>
            </a:r>
          </a:p>
          <a:p>
            <a:pPr algn="ctr"/>
            <a:endParaRPr lang="en-US" sz="2400" dirty="0" smtClean="0"/>
          </a:p>
          <a:p>
            <a:pPr marL="285750" indent="-285750" algn="ctr">
              <a:buFontTx/>
              <a:buChar char="-"/>
            </a:pPr>
            <a:r>
              <a:rPr lang="en-US" sz="2400" dirty="0" smtClean="0"/>
              <a:t>VS Code</a:t>
            </a:r>
          </a:p>
          <a:p>
            <a:pPr marL="285750" indent="-285750" algn="ctr">
              <a:buFontTx/>
              <a:buChar char="-"/>
            </a:pPr>
            <a:r>
              <a:rPr lang="en-US" sz="2400" dirty="0" smtClean="0"/>
              <a:t>Sublime</a:t>
            </a:r>
          </a:p>
          <a:p>
            <a:pPr marL="285750" indent="-285750" algn="ctr">
              <a:buFontTx/>
              <a:buChar char="-"/>
            </a:pPr>
            <a:r>
              <a:rPr lang="en-US" sz="2400" dirty="0" err="1" smtClean="0"/>
              <a:t>Intelliji</a:t>
            </a:r>
            <a:endParaRPr lang="en-US" sz="2400" dirty="0" smtClean="0"/>
          </a:p>
          <a:p>
            <a:pPr algn="ctr"/>
            <a:r>
              <a:rPr lang="en-US" sz="2400" dirty="0" smtClean="0"/>
              <a:t>…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31668" y="2309153"/>
            <a:ext cx="4276550" cy="3339293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What Do IDEs Do :</a:t>
            </a:r>
          </a:p>
          <a:p>
            <a:pPr algn="ctr"/>
            <a:endParaRPr lang="en-US" sz="2400" dirty="0" smtClean="0"/>
          </a:p>
          <a:p>
            <a:pPr marL="285750" indent="-285750" algn="ctr">
              <a:buFontTx/>
              <a:buChar char="-"/>
            </a:pPr>
            <a:r>
              <a:rPr lang="en-US" sz="2400" dirty="0" smtClean="0"/>
              <a:t>EDIT</a:t>
            </a:r>
          </a:p>
          <a:p>
            <a:pPr marL="285750" indent="-285750" algn="ctr">
              <a:buFontTx/>
              <a:buChar char="-"/>
            </a:pPr>
            <a:r>
              <a:rPr lang="en-US" sz="2400" dirty="0" smtClean="0"/>
              <a:t>COMPILE</a:t>
            </a:r>
          </a:p>
          <a:p>
            <a:pPr marL="285750" indent="-285750" algn="ctr">
              <a:buFontTx/>
              <a:buChar char="-"/>
            </a:pPr>
            <a:r>
              <a:rPr lang="en-US" sz="2400" dirty="0" smtClean="0"/>
              <a:t>RUN</a:t>
            </a:r>
          </a:p>
          <a:p>
            <a:pPr marL="285750" indent="-285750" algn="ctr">
              <a:buFontTx/>
              <a:buChar char="-"/>
            </a:pPr>
            <a:r>
              <a:rPr lang="en-US" sz="2400" dirty="0" smtClean="0"/>
              <a:t>MANAGE</a:t>
            </a:r>
          </a:p>
          <a:p>
            <a:pPr algn="ctr"/>
            <a:r>
              <a:rPr lang="en-US" sz="2400" dirty="0" smtClean="0"/>
              <a:t>…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16260" y="3715444"/>
            <a:ext cx="4236270" cy="2799354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BUT</a:t>
            </a:r>
            <a:r>
              <a:rPr lang="en-US" sz="2400" dirty="0" smtClean="0"/>
              <a:t> IDEs don’t really EXISTS</a:t>
            </a:r>
          </a:p>
          <a:p>
            <a:pPr algn="ctr"/>
            <a:r>
              <a:rPr lang="en-US" sz="2400" dirty="0" smtClean="0"/>
              <a:t>On Every </a:t>
            </a:r>
            <a:endParaRPr lang="en-US" sz="2400" dirty="0"/>
          </a:p>
          <a:p>
            <a:pPr algn="ctr"/>
            <a:r>
              <a:rPr lang="en-US" sz="2400" dirty="0" smtClean="0"/>
              <a:t>Device Pre-installed</a:t>
            </a:r>
          </a:p>
        </p:txBody>
      </p:sp>
    </p:spTree>
    <p:extLst>
      <p:ext uri="{BB962C8B-B14F-4D97-AF65-F5344CB8AC3E}">
        <p14:creationId xmlns:p14="http://schemas.microsoft.com/office/powerpoint/2010/main" val="45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818336" y="1094897"/>
            <a:ext cx="0" cy="4646199"/>
          </a:xfrm>
          <a:prstGeom prst="straightConnector1">
            <a:avLst/>
          </a:prstGeom>
          <a:ln w="57150">
            <a:solidFill>
              <a:srgbClr val="274B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166199" y="3084679"/>
            <a:ext cx="5461850" cy="2349789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     -  Install Compiler</a:t>
            </a:r>
            <a:endParaRPr lang="en-US" sz="3200" dirty="0"/>
          </a:p>
          <a:p>
            <a:r>
              <a:rPr lang="en-IN" sz="3200" dirty="0" smtClean="0"/>
              <a:t>     -  Environment Variables</a:t>
            </a:r>
            <a:endParaRPr lang="en-US" sz="3200" dirty="0" smtClean="0"/>
          </a:p>
          <a:p>
            <a:r>
              <a:rPr lang="en-IN" sz="3200" dirty="0" smtClean="0"/>
              <a:t>     -  Additional Extensions</a:t>
            </a:r>
          </a:p>
          <a:p>
            <a:r>
              <a:rPr lang="en-IN" sz="3200" dirty="0" smtClean="0"/>
              <a:t>                         …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2893107" y="1355977"/>
            <a:ext cx="5850458" cy="841201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IDEs With Their Full Potential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80787" y="2453778"/>
            <a:ext cx="3632674" cy="841201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SETUP PROCESS</a:t>
            </a:r>
            <a:endParaRPr lang="en-US" sz="32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4001999" y="5741096"/>
            <a:ext cx="3632674" cy="841201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Start Coding</a:t>
            </a:r>
            <a:endParaRPr lang="en-US" sz="3200" b="1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893107" y="253696"/>
            <a:ext cx="5850458" cy="841201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TO TEST SOME LOGIC</a:t>
            </a:r>
          </a:p>
        </p:txBody>
      </p:sp>
      <p:cxnSp>
        <p:nvCxnSpPr>
          <p:cNvPr id="11" name="Curved Connector 10"/>
          <p:cNvCxnSpPr>
            <a:stCxn id="9" idx="3"/>
            <a:endCxn id="8" idx="3"/>
          </p:cNvCxnSpPr>
          <p:nvPr/>
        </p:nvCxnSpPr>
        <p:spPr>
          <a:xfrm flipH="1">
            <a:off x="7634673" y="674297"/>
            <a:ext cx="1108892" cy="5487400"/>
          </a:xfrm>
          <a:prstGeom prst="curvedConnector3">
            <a:avLst>
              <a:gd name="adj1" fmla="val -185536"/>
            </a:avLst>
          </a:prstGeom>
          <a:ln w="57150">
            <a:solidFill>
              <a:srgbClr val="002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92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35881" y="4708776"/>
            <a:ext cx="4921451" cy="1230967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Online Compiler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137" y="1872109"/>
            <a:ext cx="5496563" cy="2299374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All Steps are already done on the server side</a:t>
            </a:r>
            <a:endParaRPr lang="en-US" sz="40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962095" y="705736"/>
            <a:ext cx="2269025" cy="1230967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Client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835856" y="1936703"/>
            <a:ext cx="0" cy="2772073"/>
          </a:xfrm>
          <a:prstGeom prst="straightConnector1">
            <a:avLst/>
          </a:prstGeom>
          <a:ln w="76200">
            <a:solidFill>
              <a:srgbClr val="274B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9374336" y="1936703"/>
            <a:ext cx="0" cy="2772073"/>
          </a:xfrm>
          <a:prstGeom prst="straightConnector1">
            <a:avLst/>
          </a:prstGeom>
          <a:ln w="76200">
            <a:solidFill>
              <a:srgbClr val="274B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80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36801" y="1269469"/>
            <a:ext cx="4535426" cy="974194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Literature Survey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11732" y="2243663"/>
            <a:ext cx="0" cy="2552809"/>
          </a:xfrm>
          <a:prstGeom prst="line">
            <a:avLst/>
          </a:prstGeom>
          <a:ln w="57150">
            <a:solidFill>
              <a:srgbClr val="274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811732" y="2499843"/>
            <a:ext cx="4686532" cy="755635"/>
            <a:chOff x="1879600" y="2285248"/>
            <a:chExt cx="4541980" cy="732328"/>
          </a:xfrm>
        </p:grpSpPr>
        <p:sp>
          <p:nvSpPr>
            <p:cNvPr id="5" name="Rounded Rectangle 4"/>
            <p:cNvSpPr/>
            <p:nvPr/>
          </p:nvSpPr>
          <p:spPr>
            <a:xfrm>
              <a:off x="2485267" y="2285248"/>
              <a:ext cx="3936313" cy="732328"/>
            </a:xfrm>
            <a:prstGeom prst="roundRect">
              <a:avLst/>
            </a:prstGeom>
            <a:solidFill>
              <a:srgbClr val="274B6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800" dirty="0" smtClean="0"/>
                <a:t> replit.com (code)</a:t>
              </a:r>
              <a:endParaRPr lang="en-US" sz="2800" dirty="0" smtClean="0"/>
            </a:p>
          </p:txBody>
        </p:sp>
        <p:cxnSp>
          <p:nvCxnSpPr>
            <p:cNvPr id="14" name="Straight Connector 13"/>
            <p:cNvCxnSpPr>
              <a:endCxn id="5" idx="1"/>
            </p:cNvCxnSpPr>
            <p:nvPr/>
          </p:nvCxnSpPr>
          <p:spPr>
            <a:xfrm>
              <a:off x="1879600" y="2651412"/>
              <a:ext cx="605667" cy="0"/>
            </a:xfrm>
            <a:prstGeom prst="line">
              <a:avLst/>
            </a:prstGeom>
            <a:ln w="57150">
              <a:solidFill>
                <a:srgbClr val="27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785937" y="3447328"/>
            <a:ext cx="6213353" cy="755635"/>
            <a:chOff x="1854600" y="3203509"/>
            <a:chExt cx="6021708" cy="732328"/>
          </a:xfrm>
        </p:grpSpPr>
        <p:sp>
          <p:nvSpPr>
            <p:cNvPr id="8" name="Rounded Rectangle 7"/>
            <p:cNvSpPr/>
            <p:nvPr/>
          </p:nvSpPr>
          <p:spPr>
            <a:xfrm>
              <a:off x="2535268" y="3203509"/>
              <a:ext cx="5341040" cy="732328"/>
            </a:xfrm>
            <a:prstGeom prst="roundRect">
              <a:avLst/>
            </a:prstGeom>
            <a:solidFill>
              <a:srgbClr val="274B6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800" dirty="0" smtClean="0"/>
                <a:t> Google Drive (File Management)</a:t>
              </a:r>
              <a:endParaRPr lang="en-US" sz="2800" dirty="0" smtClean="0"/>
            </a:p>
          </p:txBody>
        </p:sp>
        <p:cxnSp>
          <p:nvCxnSpPr>
            <p:cNvPr id="16" name="Straight Connector 15"/>
            <p:cNvCxnSpPr>
              <a:endCxn id="8" idx="1"/>
            </p:cNvCxnSpPr>
            <p:nvPr/>
          </p:nvCxnSpPr>
          <p:spPr>
            <a:xfrm>
              <a:off x="1854600" y="3569673"/>
              <a:ext cx="680668" cy="0"/>
            </a:xfrm>
            <a:prstGeom prst="line">
              <a:avLst/>
            </a:prstGeom>
            <a:ln w="57150">
              <a:solidFill>
                <a:srgbClr val="27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811732" y="4387865"/>
            <a:ext cx="5844465" cy="755635"/>
            <a:chOff x="1879600" y="4115036"/>
            <a:chExt cx="5664198" cy="732328"/>
          </a:xfrm>
        </p:grpSpPr>
        <p:sp>
          <p:nvSpPr>
            <p:cNvPr id="7" name="Rounded Rectangle 6"/>
            <p:cNvSpPr/>
            <p:nvPr/>
          </p:nvSpPr>
          <p:spPr>
            <a:xfrm>
              <a:off x="2573215" y="4115036"/>
              <a:ext cx="4970583" cy="732328"/>
            </a:xfrm>
            <a:prstGeom prst="roundRect">
              <a:avLst/>
            </a:prstGeom>
            <a:solidFill>
              <a:srgbClr val="274B6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800" dirty="0"/>
                <a:t> </a:t>
              </a:r>
              <a:r>
                <a:rPr lang="en-IN" sz="2800" dirty="0" smtClean="0"/>
                <a:t>github.com </a:t>
              </a:r>
              <a:r>
                <a:rPr lang="en-IN" sz="2800" dirty="0"/>
                <a:t>(File Management)</a:t>
              </a:r>
              <a:endParaRPr lang="en-US" sz="2800" dirty="0" smtClean="0"/>
            </a:p>
          </p:txBody>
        </p:sp>
        <p:cxnSp>
          <p:nvCxnSpPr>
            <p:cNvPr id="18" name="Straight Connector 17"/>
            <p:cNvCxnSpPr>
              <a:endCxn id="7" idx="1"/>
            </p:cNvCxnSpPr>
            <p:nvPr/>
          </p:nvCxnSpPr>
          <p:spPr>
            <a:xfrm>
              <a:off x="1879600" y="4481200"/>
              <a:ext cx="693615" cy="0"/>
            </a:xfrm>
            <a:prstGeom prst="line">
              <a:avLst/>
            </a:prstGeom>
            <a:ln w="57150">
              <a:solidFill>
                <a:srgbClr val="27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16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62018" y="163295"/>
            <a:ext cx="3632674" cy="944146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RS EDITOR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6604" y="1360632"/>
            <a:ext cx="10683505" cy="732328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An online compiler</a:t>
            </a:r>
            <a:endParaRPr lang="en-US" sz="2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652880" y="3206837"/>
            <a:ext cx="10683505" cy="732328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Sync Source Code In Repository</a:t>
            </a:r>
            <a:endParaRPr lang="en-US" sz="28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636603" y="2267618"/>
            <a:ext cx="10683505" cy="732328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Code In Top 6 Languages</a:t>
            </a:r>
            <a:endParaRPr lang="en-US" sz="28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636603" y="4127289"/>
            <a:ext cx="10683505" cy="732328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Edit Existing Source Code</a:t>
            </a:r>
            <a:endParaRPr lang="en-US" sz="28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636603" y="5001441"/>
            <a:ext cx="10683505" cy="732328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Save </a:t>
            </a:r>
            <a:r>
              <a:rPr lang="en-IN" sz="2800" dirty="0" smtClean="0"/>
              <a:t>Source Code On </a:t>
            </a:r>
            <a:r>
              <a:rPr lang="en-IN" sz="2800" dirty="0"/>
              <a:t>Local Device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7955642" y="5875593"/>
            <a:ext cx="3364466" cy="732328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More Features …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636603" y="5875593"/>
            <a:ext cx="3397022" cy="732328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Community Feed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4194575" y="5875593"/>
            <a:ext cx="3600117" cy="732328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Minimal Mode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471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5978355" y="635368"/>
            <a:ext cx="0" cy="5620593"/>
          </a:xfrm>
          <a:prstGeom prst="line">
            <a:avLst/>
          </a:prstGeom>
          <a:ln w="76200">
            <a:solidFill>
              <a:srgbClr val="274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555685" y="635369"/>
            <a:ext cx="2422670" cy="1230700"/>
          </a:xfrm>
          <a:prstGeom prst="line">
            <a:avLst/>
          </a:prstGeom>
          <a:ln w="76200">
            <a:solidFill>
              <a:srgbClr val="274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3555685" y="1866070"/>
            <a:ext cx="2422670" cy="4389891"/>
          </a:xfrm>
          <a:prstGeom prst="line">
            <a:avLst/>
          </a:prstGeom>
          <a:ln w="76200">
            <a:solidFill>
              <a:srgbClr val="274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44860" y="20013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3555685" y="1866069"/>
            <a:ext cx="4734875" cy="2940815"/>
          </a:xfrm>
          <a:prstGeom prst="line">
            <a:avLst/>
          </a:prstGeom>
          <a:ln w="76200">
            <a:solidFill>
              <a:srgbClr val="274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459480" y="1866069"/>
            <a:ext cx="4941543" cy="3033623"/>
          </a:xfrm>
          <a:prstGeom prst="line">
            <a:avLst/>
          </a:prstGeom>
          <a:ln w="76200">
            <a:solidFill>
              <a:srgbClr val="274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555684" y="635367"/>
            <a:ext cx="2374567" cy="4264325"/>
          </a:xfrm>
          <a:prstGeom prst="line">
            <a:avLst/>
          </a:prstGeom>
          <a:ln w="76200">
            <a:solidFill>
              <a:srgbClr val="274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081687" y="1928852"/>
            <a:ext cx="2374567" cy="4264325"/>
          </a:xfrm>
          <a:prstGeom prst="line">
            <a:avLst/>
          </a:prstGeom>
          <a:ln w="76200">
            <a:solidFill>
              <a:srgbClr val="274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30251" y="635366"/>
            <a:ext cx="2470772" cy="4264326"/>
          </a:xfrm>
          <a:prstGeom prst="line">
            <a:avLst/>
          </a:prstGeom>
          <a:ln w="76200">
            <a:solidFill>
              <a:srgbClr val="274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555683" y="1866068"/>
            <a:ext cx="96387" cy="3033624"/>
          </a:xfrm>
          <a:prstGeom prst="line">
            <a:avLst/>
          </a:prstGeom>
          <a:ln w="76200">
            <a:solidFill>
              <a:srgbClr val="274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8345697" y="1980881"/>
            <a:ext cx="96387" cy="3033624"/>
          </a:xfrm>
          <a:prstGeom prst="line">
            <a:avLst/>
          </a:prstGeom>
          <a:ln w="76200">
            <a:solidFill>
              <a:srgbClr val="274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009835" y="4962475"/>
            <a:ext cx="2535580" cy="1355155"/>
          </a:xfrm>
          <a:prstGeom prst="line">
            <a:avLst/>
          </a:prstGeom>
          <a:ln w="76200">
            <a:solidFill>
              <a:srgbClr val="274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598344" y="4813987"/>
            <a:ext cx="2370430" cy="1503643"/>
          </a:xfrm>
          <a:prstGeom prst="line">
            <a:avLst/>
          </a:prstGeom>
          <a:ln w="76200">
            <a:solidFill>
              <a:srgbClr val="274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495005" y="1873172"/>
            <a:ext cx="4898885" cy="18822"/>
          </a:xfrm>
          <a:prstGeom prst="line">
            <a:avLst/>
          </a:prstGeom>
          <a:ln w="76200">
            <a:solidFill>
              <a:srgbClr val="274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750578" y="4881638"/>
            <a:ext cx="4898885" cy="18822"/>
          </a:xfrm>
          <a:prstGeom prst="line">
            <a:avLst/>
          </a:prstGeom>
          <a:ln w="76200">
            <a:solidFill>
              <a:srgbClr val="274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046287" y="312936"/>
            <a:ext cx="1864136" cy="644865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Compiler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00748" y="4577260"/>
            <a:ext cx="1400553" cy="644865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30410" y="1543638"/>
            <a:ext cx="2050550" cy="644865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 Languages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31021" y="5933529"/>
            <a:ext cx="1694669" cy="644865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Edit | Save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530410" y="4577260"/>
            <a:ext cx="2050550" cy="644865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Syncing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6189155" y="804583"/>
            <a:ext cx="2204735" cy="998703"/>
          </a:xfrm>
          <a:prstGeom prst="line">
            <a:avLst/>
          </a:prstGeom>
          <a:ln w="76200">
            <a:solidFill>
              <a:srgbClr val="274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700747" y="1475926"/>
            <a:ext cx="1400553" cy="780287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Minimal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248488" y="2877366"/>
            <a:ext cx="3632674" cy="944146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RS EDITOR</a:t>
            </a:r>
          </a:p>
        </p:txBody>
      </p:sp>
    </p:spTree>
    <p:extLst>
      <p:ext uri="{BB962C8B-B14F-4D97-AF65-F5344CB8AC3E}">
        <p14:creationId xmlns:p14="http://schemas.microsoft.com/office/powerpoint/2010/main" val="49770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4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8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9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00"/>
                            </p:stCondLst>
                            <p:childTnLst>
                              <p:par>
                                <p:cTn id="7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00"/>
                            </p:stCondLst>
                            <p:childTnLst>
                              <p:par>
                                <p:cTn id="7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300"/>
                            </p:stCondLst>
                            <p:childTnLst>
                              <p:par>
                                <p:cTn id="8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400"/>
                            </p:stCondLst>
                            <p:childTnLst>
                              <p:par>
                                <p:cTn id="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4" grpId="0" animBg="1"/>
      <p:bldP spid="16" grpId="0" animBg="1"/>
      <p:bldP spid="15" grpId="0" animBg="1"/>
      <p:bldP spid="18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8606" y="7158750"/>
            <a:ext cx="6160038" cy="1800055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/>
              <a:t>Onto The Site</a:t>
            </a:r>
            <a:endParaRPr lang="en-US" sz="54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3238606" y="2206715"/>
            <a:ext cx="6160038" cy="1800055"/>
          </a:xfrm>
          <a:prstGeom prst="roundRect">
            <a:avLst/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/>
              <a:t>THANK YOU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312230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182 -1.325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6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71600"/>
            <a:ext cx="12192000" cy="16295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833"/>
          <a:stretch/>
        </p:blipFill>
        <p:spPr>
          <a:xfrm>
            <a:off x="1319531" y="0"/>
            <a:ext cx="907415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154" y="6065520"/>
            <a:ext cx="971686" cy="792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314" y="6065520"/>
            <a:ext cx="971686" cy="792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5" y="6065520"/>
            <a:ext cx="971686" cy="792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5520"/>
            <a:ext cx="971686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155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63</cp:revision>
  <dcterms:created xsi:type="dcterms:W3CDTF">2022-12-19T05:04:17Z</dcterms:created>
  <dcterms:modified xsi:type="dcterms:W3CDTF">2023-05-07T11:14:29Z</dcterms:modified>
</cp:coreProperties>
</file>