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3C99DC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34</cp:revision>
  <dcterms:created xsi:type="dcterms:W3CDTF">2021-06-08T06:29:22Z</dcterms:created>
  <dcterms:modified xsi:type="dcterms:W3CDTF">2022-12-21T02:37:59Z</dcterms:modified>
</cp:coreProperties>
</file>