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6" r:id="rId4"/>
    <p:sldId id="263" r:id="rId5"/>
    <p:sldId id="264" r:id="rId6"/>
    <p:sldId id="265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D"/>
    <a:srgbClr val="2C94BC"/>
    <a:srgbClr val="0D3E51"/>
    <a:srgbClr val="5B7C99"/>
    <a:srgbClr val="0EF258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8465A5A-9CD2-A4AF-6530-2674C2DF4581}"/>
              </a:ext>
            </a:extLst>
          </p:cNvPr>
          <p:cNvGrpSpPr/>
          <p:nvPr/>
        </p:nvGrpSpPr>
        <p:grpSpPr>
          <a:xfrm>
            <a:off x="2819592" y="1700509"/>
            <a:ext cx="5458014" cy="1728491"/>
            <a:chOff x="2819607" y="207970"/>
            <a:chExt cx="5458014" cy="172849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B57AE9B-1C75-9C14-574C-C89A389C7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B85113-96DE-7C4A-63DB-B72E3C2DC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4363235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552A6-DCF4-0D1F-6044-BF14DE52FA52}"/>
                </a:ext>
              </a:extLst>
            </p:cNvPr>
            <p:cNvSpPr txBox="1"/>
            <p:nvPr/>
          </p:nvSpPr>
          <p:spPr>
            <a:xfrm>
              <a:off x="3914385" y="866922"/>
              <a:ext cx="4363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16C4C08-001D-8415-EE1E-32F415E1FF0B}"/>
                </a:ext>
              </a:extLst>
            </p:cNvPr>
            <p:cNvSpPr txBox="1"/>
            <p:nvPr/>
          </p:nvSpPr>
          <p:spPr>
            <a:xfrm>
              <a:off x="2819607" y="207970"/>
              <a:ext cx="5458002" cy="584775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</a:t>
              </a:r>
              <a:r>
                <a:rPr lang="en-US" sz="32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Documentation</a:t>
              </a:r>
              <a:endParaRPr lang="en-IN" sz="32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FA86A-EE80-C3EB-41FC-ABF592C932A2}"/>
              </a:ext>
            </a:extLst>
          </p:cNvPr>
          <p:cNvGrpSpPr/>
          <p:nvPr/>
        </p:nvGrpSpPr>
        <p:grpSpPr>
          <a:xfrm>
            <a:off x="2695329" y="335256"/>
            <a:ext cx="5582277" cy="1094781"/>
            <a:chOff x="2819601" y="4967010"/>
            <a:chExt cx="5582277" cy="10947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C554E-C5DA-EB4C-389C-A9C173F6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1" y="4967010"/>
              <a:ext cx="1094780" cy="109478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EE9565-4DF1-9C4C-DEE8-911365411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0" y="4967159"/>
              <a:ext cx="4487498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AB8C1-F0F8-69D2-948A-C48D0746DC42}"/>
                </a:ext>
              </a:extLst>
            </p:cNvPr>
            <p:cNvSpPr txBox="1"/>
            <p:nvPr/>
          </p:nvSpPr>
          <p:spPr>
            <a:xfrm>
              <a:off x="3914380" y="5033394"/>
              <a:ext cx="44874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23F50-900A-0715-A32B-6572F034A7CE}"/>
              </a:ext>
            </a:extLst>
          </p:cNvPr>
          <p:cNvGrpSpPr/>
          <p:nvPr/>
        </p:nvGrpSpPr>
        <p:grpSpPr>
          <a:xfrm>
            <a:off x="2001588" y="830846"/>
            <a:ext cx="8188824" cy="1477301"/>
            <a:chOff x="406536" y="3152015"/>
            <a:chExt cx="8188824" cy="14773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40D44-C497-4210-6562-F644969F9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Dashboard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553205-E229-C2B7-1F93-00F91BA9A5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D990066-B59D-C34C-5DB7-02B7BBA50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D739AE-DEDB-E70E-42A6-4F714693FF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8BEBA6-E9B7-9BE4-86F4-F61B7B926391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D144CF-D8DA-3657-D3D2-DFFF71FB4BAB}"/>
              </a:ext>
            </a:extLst>
          </p:cNvPr>
          <p:cNvGrpSpPr/>
          <p:nvPr/>
        </p:nvGrpSpPr>
        <p:grpSpPr>
          <a:xfrm>
            <a:off x="2001588" y="2826114"/>
            <a:ext cx="8188824" cy="1477301"/>
            <a:chOff x="406536" y="3152015"/>
            <a:chExt cx="8188824" cy="14773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07B337-D4A6-D294-E685-0E5F954E4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Analyzer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56B338-745C-3100-A0F7-6C7A7AF92E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A656AB7-1FB1-A2BB-7E40-CCC03E24B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3B4266-F563-B7B1-7E55-3502E06A5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9D5559-97F3-7270-591E-98EE20773C9B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F8BED4-4460-7F41-11AB-BA4829D642FE}"/>
              </a:ext>
            </a:extLst>
          </p:cNvPr>
          <p:cNvGrpSpPr/>
          <p:nvPr/>
        </p:nvGrpSpPr>
        <p:grpSpPr>
          <a:xfrm>
            <a:off x="2001588" y="4801552"/>
            <a:ext cx="8188824" cy="1477301"/>
            <a:chOff x="406536" y="3152015"/>
            <a:chExt cx="8188824" cy="14773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BAFD5-7FDA-6D8D-B059-A0C733290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Recorder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9F7779-1594-660B-A624-66EE0567F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515BFC5-E5CE-8673-D8EE-AB384C37C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36C6AB1-ACFA-2840-8E9C-7767762D4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C499CC-3B59-C1E4-D541-C02D9B8C2E9B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Update Firmware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View Documents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28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78E9C7-9C3F-63B0-EB56-C19319A362C6}"/>
              </a:ext>
            </a:extLst>
          </p:cNvPr>
          <p:cNvGrpSpPr/>
          <p:nvPr/>
        </p:nvGrpSpPr>
        <p:grpSpPr>
          <a:xfrm>
            <a:off x="2819608" y="682193"/>
            <a:ext cx="6552784" cy="1807045"/>
            <a:chOff x="2819608" y="129416"/>
            <a:chExt cx="6552784" cy="18070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1AA146-03B6-C419-5108-370BE848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B878C-6DF6-B8CD-A537-C2B770BD5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2E6B5A-9841-F50D-1EF0-7BDD47D7C0DC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D8319-F942-B269-17F3-5AB202C48443}"/>
                </a:ext>
              </a:extLst>
            </p:cNvPr>
            <p:cNvSpPr txBox="1"/>
            <p:nvPr/>
          </p:nvSpPr>
          <p:spPr>
            <a:xfrm>
              <a:off x="2819608" y="129416"/>
              <a:ext cx="6552783" cy="707886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</a:t>
              </a:r>
              <a:r>
                <a:rPr lang="en-US" sz="40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FiO</a:t>
              </a:r>
              <a:r>
                <a:rPr lang="en-US" sz="3600" i="1" baseline="-25000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2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Calculator</a:t>
              </a:r>
              <a:endParaRPr lang="en-IN" sz="40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59EA93-DD27-FEB4-2616-6027F6B62D0A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80AD0-6FF8-176E-AAF1-8222AAE69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DF9FFD-482E-BD69-BFC8-DD8455FC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8C2D87-24F8-FA54-11AC-B3AA695A7D43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B0FB08-9778-9473-944F-DD61CFF7C239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4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B8C784-D91E-B72E-7255-BB3E9545D0D7}"/>
              </a:ext>
            </a:extLst>
          </p:cNvPr>
          <p:cNvGrpSpPr/>
          <p:nvPr/>
        </p:nvGrpSpPr>
        <p:grpSpPr>
          <a:xfrm>
            <a:off x="2107046" y="824518"/>
            <a:ext cx="8000841" cy="1499845"/>
            <a:chOff x="2107046" y="824518"/>
            <a:chExt cx="8000841" cy="14998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6AD2-8190-5A6A-314E-1DAED3B1C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Dashboard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93E89-B084-676E-6A88-23B985F5DEB8}"/>
              </a:ext>
            </a:extLst>
          </p:cNvPr>
          <p:cNvGrpSpPr/>
          <p:nvPr/>
        </p:nvGrpSpPr>
        <p:grpSpPr>
          <a:xfrm>
            <a:off x="2095579" y="2554142"/>
            <a:ext cx="8000841" cy="1499845"/>
            <a:chOff x="2107046" y="824518"/>
            <a:chExt cx="8000841" cy="1499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2CA1F0-5664-6545-A8CA-4B6FCE6DC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36487-939B-FE9B-0C90-5B565334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96A5D-CE8C-95F4-0472-48E7CFB8BF69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C8D8A5-E672-9983-CB80-992395D37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Analyzer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25FF4-9DF2-6C1B-42EC-C2DE21FCDC11}"/>
              </a:ext>
            </a:extLst>
          </p:cNvPr>
          <p:cNvGrpSpPr/>
          <p:nvPr/>
        </p:nvGrpSpPr>
        <p:grpSpPr>
          <a:xfrm>
            <a:off x="2105285" y="4283766"/>
            <a:ext cx="8000841" cy="1499845"/>
            <a:chOff x="2107046" y="824518"/>
            <a:chExt cx="8000841" cy="14998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C350B9-B8F2-BA1E-7640-7A5E520DC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DAC78B-6864-CD13-80E2-B8D0C5A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510B7-D5AA-E348-21BD-223A6AD90B3E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EE430B-2D48-047A-5210-CC9D01EE8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Recorder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Dashboard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Analyzer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Recorder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68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F91457-55A0-402E-BD61-62BA66406954}"/>
              </a:ext>
            </a:extLst>
          </p:cNvPr>
          <p:cNvSpPr/>
          <p:nvPr/>
        </p:nvSpPr>
        <p:spPr>
          <a:xfrm>
            <a:off x="2467893" y="842036"/>
            <a:ext cx="6517082" cy="1013005"/>
          </a:xfrm>
          <a:prstGeom prst="rect">
            <a:avLst/>
          </a:prstGeom>
          <a:solidFill>
            <a:srgbClr val="0D3E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30BC5-5567-4ED0-841A-3D55AD508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89" y="1039752"/>
            <a:ext cx="2179702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3BBC2-168A-4DB5-BA2F-91EF44DC79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47817" y="921541"/>
            <a:ext cx="1344715" cy="853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4DA14-6156-4656-9C1E-436F852000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58" y="1039752"/>
            <a:ext cx="1984468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45026-653B-4597-B859-9085B3762637}"/>
              </a:ext>
            </a:extLst>
          </p:cNvPr>
          <p:cNvSpPr txBox="1"/>
          <p:nvPr/>
        </p:nvSpPr>
        <p:spPr>
          <a:xfrm>
            <a:off x="2467892" y="239310"/>
            <a:ext cx="6517082" cy="584775"/>
          </a:xfrm>
          <a:prstGeom prst="rect">
            <a:avLst/>
          </a:prstGeom>
          <a:solidFill>
            <a:srgbClr val="1D85AD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ra Pro Medium" panose="00000600000000000000" pitchFamily="50" charset="0"/>
              </a:rPr>
              <a:t>INSPIRE-100 WEB RECORDER</a:t>
            </a:r>
            <a:endParaRPr lang="en-IN" sz="3200" b="1" dirty="0">
              <a:solidFill>
                <a:schemeClr val="bg1"/>
              </a:solidFill>
              <a:latin typeface="Cera Pro Medium" panose="00000600000000000000" pitchFamily="5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6" y="5471925"/>
            <a:ext cx="6517082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6517083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6517083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0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Firmware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83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Cera Pro Medium</vt:lpstr>
      <vt:lpstr>Rockwell</vt:lpstr>
      <vt:lpstr>Rockwell Extra Bold</vt:lpstr>
      <vt:lpstr>Xbka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60</cp:revision>
  <dcterms:created xsi:type="dcterms:W3CDTF">2021-06-08T06:29:22Z</dcterms:created>
  <dcterms:modified xsi:type="dcterms:W3CDTF">2024-01-10T03:37:33Z</dcterms:modified>
</cp:coreProperties>
</file>