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3C99DC"/>
    <a:srgbClr val="1D85AD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55602"/>
            <a:ext cx="4316360" cy="954107"/>
          </a:xfrm>
          <a:prstGeom prst="rect">
            <a:avLst/>
          </a:prstGeom>
          <a:solidFill>
            <a:srgbClr val="0D3E5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0D3E5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35</cp:revision>
  <dcterms:created xsi:type="dcterms:W3CDTF">2021-06-08T06:29:22Z</dcterms:created>
  <dcterms:modified xsi:type="dcterms:W3CDTF">2021-12-03T15:36:55Z</dcterms:modified>
</cp:coreProperties>
</file>