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A583B-3D01-45A6-81F6-1DFD537ECD70}" type="doc">
      <dgm:prSet loTypeId="urn:microsoft.com/office/officeart/2005/8/layout/p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9A3BF2-7CC0-4AF9-B437-9D969BB54D7C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Windows Laptop</a:t>
          </a:r>
          <a:endParaRPr lang="en-IN" dirty="0"/>
        </a:p>
      </dgm:t>
    </dgm:pt>
    <dgm:pt modelId="{59E240A8-2A0D-475E-84C7-BDBC6C954BFA}" type="parTrans" cxnId="{B91F48CB-CFDB-4A71-AA16-D6EACCA894F1}">
      <dgm:prSet/>
      <dgm:spPr/>
      <dgm:t>
        <a:bodyPr/>
        <a:lstStyle/>
        <a:p>
          <a:endParaRPr lang="en-IN"/>
        </a:p>
      </dgm:t>
    </dgm:pt>
    <dgm:pt modelId="{40B631EB-C09E-42DD-87CE-4E232A637B9B}" type="sibTrans" cxnId="{B91F48CB-CFDB-4A71-AA16-D6EACCA894F1}">
      <dgm:prSet/>
      <dgm:spPr/>
      <dgm:t>
        <a:bodyPr/>
        <a:lstStyle/>
        <a:p>
          <a:endParaRPr lang="en-IN"/>
        </a:p>
      </dgm:t>
    </dgm:pt>
    <dgm:pt modelId="{5DA96FA1-74CB-4946-BEA5-60BD51FD3067}">
      <dgm:prSet phldrT="[Text]"/>
      <dgm:spPr/>
      <dgm:t>
        <a:bodyPr/>
        <a:lstStyle/>
        <a:p>
          <a:r>
            <a:rPr lang="en-US" dirty="0"/>
            <a:t>USB Cable </a:t>
          </a:r>
        </a:p>
        <a:p>
          <a:r>
            <a:rPr lang="en-US" dirty="0"/>
            <a:t>One end with micro-USB connector</a:t>
          </a:r>
          <a:endParaRPr lang="en-IN" dirty="0"/>
        </a:p>
      </dgm:t>
    </dgm:pt>
    <dgm:pt modelId="{FCE422DB-F9B9-44CE-ABA4-C57B545ECD80}" type="parTrans" cxnId="{84630FBD-06D7-4156-9EAE-573DD7BA5B9E}">
      <dgm:prSet/>
      <dgm:spPr/>
      <dgm:t>
        <a:bodyPr/>
        <a:lstStyle/>
        <a:p>
          <a:endParaRPr lang="en-IN"/>
        </a:p>
      </dgm:t>
    </dgm:pt>
    <dgm:pt modelId="{A80C9CF7-D034-4CB6-9BB0-E9E26D116C5C}" type="sibTrans" cxnId="{84630FBD-06D7-4156-9EAE-573DD7BA5B9E}">
      <dgm:prSet/>
      <dgm:spPr/>
      <dgm:t>
        <a:bodyPr/>
        <a:lstStyle/>
        <a:p>
          <a:endParaRPr lang="en-IN"/>
        </a:p>
      </dgm:t>
    </dgm:pt>
    <dgm:pt modelId="{85470F31-E450-416A-A595-D726B1851A52}" type="pres">
      <dgm:prSet presAssocID="{067A583B-3D01-45A6-81F6-1DFD537ECD70}" presName="Name0" presStyleCnt="0">
        <dgm:presLayoutVars>
          <dgm:dir/>
          <dgm:resizeHandles val="exact"/>
        </dgm:presLayoutVars>
      </dgm:prSet>
      <dgm:spPr/>
    </dgm:pt>
    <dgm:pt modelId="{5ECFD410-A0F9-418A-9EBF-30F67FB336EC}" type="pres">
      <dgm:prSet presAssocID="{067A583B-3D01-45A6-81F6-1DFD537ECD70}" presName="bkgdShp" presStyleLbl="alignAccFollowNode1" presStyleIdx="0" presStyleCnt="1"/>
      <dgm:spPr/>
    </dgm:pt>
    <dgm:pt modelId="{4273E131-918F-4DE9-B75F-F26F54CD2E13}" type="pres">
      <dgm:prSet presAssocID="{067A583B-3D01-45A6-81F6-1DFD537ECD70}" presName="linComp" presStyleCnt="0"/>
      <dgm:spPr/>
    </dgm:pt>
    <dgm:pt modelId="{0CA9C0F4-CF60-435C-ACF8-3D96342F27E8}" type="pres">
      <dgm:prSet presAssocID="{3A9A3BF2-7CC0-4AF9-B437-9D969BB54D7C}" presName="compNode" presStyleCnt="0"/>
      <dgm:spPr/>
    </dgm:pt>
    <dgm:pt modelId="{189F1A76-F1C8-48C6-99F6-FB03C9DB8207}" type="pres">
      <dgm:prSet presAssocID="{3A9A3BF2-7CC0-4AF9-B437-9D969BB54D7C}" presName="node" presStyleLbl="node1" presStyleIdx="0" presStyleCnt="2">
        <dgm:presLayoutVars>
          <dgm:bulletEnabled val="1"/>
        </dgm:presLayoutVars>
      </dgm:prSet>
      <dgm:spPr/>
    </dgm:pt>
    <dgm:pt modelId="{9C01CD72-4C37-453D-A86C-7EDD7471D2D1}" type="pres">
      <dgm:prSet presAssocID="{3A9A3BF2-7CC0-4AF9-B437-9D969BB54D7C}" presName="invisiNode" presStyleLbl="node1" presStyleIdx="0" presStyleCnt="2"/>
      <dgm:spPr/>
    </dgm:pt>
    <dgm:pt modelId="{9744B325-332E-4A52-A09D-677DCBDF2AB0}" type="pres">
      <dgm:prSet presAssocID="{3A9A3BF2-7CC0-4AF9-B437-9D969BB54D7C}" presName="imagNode" presStyleLbl="fgImgPlace1" presStyleIdx="0" presStyleCnt="2" custScaleY="13636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9B52EB5-7271-4F8A-8DEF-2D0E38783920}" type="pres">
      <dgm:prSet presAssocID="{40B631EB-C09E-42DD-87CE-4E232A637B9B}" presName="sibTrans" presStyleLbl="sibTrans2D1" presStyleIdx="0" presStyleCnt="0"/>
      <dgm:spPr/>
    </dgm:pt>
    <dgm:pt modelId="{182F475C-7991-41A5-85FE-24929B5226C0}" type="pres">
      <dgm:prSet presAssocID="{5DA96FA1-74CB-4946-BEA5-60BD51FD3067}" presName="compNode" presStyleCnt="0"/>
      <dgm:spPr/>
    </dgm:pt>
    <dgm:pt modelId="{6D30941F-15EB-4595-8572-6AAF38FBFCDA}" type="pres">
      <dgm:prSet presAssocID="{5DA96FA1-74CB-4946-BEA5-60BD51FD3067}" presName="node" presStyleLbl="node1" presStyleIdx="1" presStyleCnt="2">
        <dgm:presLayoutVars>
          <dgm:bulletEnabled val="1"/>
        </dgm:presLayoutVars>
      </dgm:prSet>
      <dgm:spPr/>
    </dgm:pt>
    <dgm:pt modelId="{33773146-5D88-430C-98C9-A4F6A8D7BF44}" type="pres">
      <dgm:prSet presAssocID="{5DA96FA1-74CB-4946-BEA5-60BD51FD3067}" presName="invisiNode" presStyleLbl="node1" presStyleIdx="1" presStyleCnt="2"/>
      <dgm:spPr/>
    </dgm:pt>
    <dgm:pt modelId="{97C32886-3797-4ECB-9417-A27B55D61925}" type="pres">
      <dgm:prSet presAssocID="{5DA96FA1-74CB-4946-BEA5-60BD51FD3067}" presName="imagNode" presStyleLbl="fgImgPlace1" presStyleIdx="1" presStyleCnt="2" custScaleY="1363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0A621904-7062-44B9-9D7E-5ED321C762F3}" type="presOf" srcId="{5DA96FA1-74CB-4946-BEA5-60BD51FD3067}" destId="{6D30941F-15EB-4595-8572-6AAF38FBFCDA}" srcOrd="0" destOrd="0" presId="urn:microsoft.com/office/officeart/2005/8/layout/pList2"/>
    <dgm:cxn modelId="{6EF9703B-61F5-4384-B72F-A22E788123F1}" type="presOf" srcId="{40B631EB-C09E-42DD-87CE-4E232A637B9B}" destId="{C9B52EB5-7271-4F8A-8DEF-2D0E38783920}" srcOrd="0" destOrd="0" presId="urn:microsoft.com/office/officeart/2005/8/layout/pList2"/>
    <dgm:cxn modelId="{6A4F66B7-4942-4DB6-AD0D-9FD89DE150C8}" type="presOf" srcId="{3A9A3BF2-7CC0-4AF9-B437-9D969BB54D7C}" destId="{189F1A76-F1C8-48C6-99F6-FB03C9DB8207}" srcOrd="0" destOrd="0" presId="urn:microsoft.com/office/officeart/2005/8/layout/pList2"/>
    <dgm:cxn modelId="{84630FBD-06D7-4156-9EAE-573DD7BA5B9E}" srcId="{067A583B-3D01-45A6-81F6-1DFD537ECD70}" destId="{5DA96FA1-74CB-4946-BEA5-60BD51FD3067}" srcOrd="1" destOrd="0" parTransId="{FCE422DB-F9B9-44CE-ABA4-C57B545ECD80}" sibTransId="{A80C9CF7-D034-4CB6-9BB0-E9E26D116C5C}"/>
    <dgm:cxn modelId="{DEAA3CCB-DFFE-443E-812B-B0EEDF023B12}" type="presOf" srcId="{067A583B-3D01-45A6-81F6-1DFD537ECD70}" destId="{85470F31-E450-416A-A595-D726B1851A52}" srcOrd="0" destOrd="0" presId="urn:microsoft.com/office/officeart/2005/8/layout/pList2"/>
    <dgm:cxn modelId="{B91F48CB-CFDB-4A71-AA16-D6EACCA894F1}" srcId="{067A583B-3D01-45A6-81F6-1DFD537ECD70}" destId="{3A9A3BF2-7CC0-4AF9-B437-9D969BB54D7C}" srcOrd="0" destOrd="0" parTransId="{59E240A8-2A0D-475E-84C7-BDBC6C954BFA}" sibTransId="{40B631EB-C09E-42DD-87CE-4E232A637B9B}"/>
    <dgm:cxn modelId="{04866D17-6A50-4048-9303-82BCEDA3051E}" type="presParOf" srcId="{85470F31-E450-416A-A595-D726B1851A52}" destId="{5ECFD410-A0F9-418A-9EBF-30F67FB336EC}" srcOrd="0" destOrd="0" presId="urn:microsoft.com/office/officeart/2005/8/layout/pList2"/>
    <dgm:cxn modelId="{36C11EF9-EFCA-4D8B-BC88-B1E8AC2CDDEF}" type="presParOf" srcId="{85470F31-E450-416A-A595-D726B1851A52}" destId="{4273E131-918F-4DE9-B75F-F26F54CD2E13}" srcOrd="1" destOrd="0" presId="urn:microsoft.com/office/officeart/2005/8/layout/pList2"/>
    <dgm:cxn modelId="{6483095D-7E2D-4A6D-8761-2E223B0C480B}" type="presParOf" srcId="{4273E131-918F-4DE9-B75F-F26F54CD2E13}" destId="{0CA9C0F4-CF60-435C-ACF8-3D96342F27E8}" srcOrd="0" destOrd="0" presId="urn:microsoft.com/office/officeart/2005/8/layout/pList2"/>
    <dgm:cxn modelId="{FA2D6A5A-DDC7-4CE3-829B-645B988E1A2B}" type="presParOf" srcId="{0CA9C0F4-CF60-435C-ACF8-3D96342F27E8}" destId="{189F1A76-F1C8-48C6-99F6-FB03C9DB8207}" srcOrd="0" destOrd="0" presId="urn:microsoft.com/office/officeart/2005/8/layout/pList2"/>
    <dgm:cxn modelId="{55F1A5C3-BC47-4A62-A22B-BA8AD9BAE321}" type="presParOf" srcId="{0CA9C0F4-CF60-435C-ACF8-3D96342F27E8}" destId="{9C01CD72-4C37-453D-A86C-7EDD7471D2D1}" srcOrd="1" destOrd="0" presId="urn:microsoft.com/office/officeart/2005/8/layout/pList2"/>
    <dgm:cxn modelId="{1EB0623C-8D9E-4B09-8879-F6054F981422}" type="presParOf" srcId="{0CA9C0F4-CF60-435C-ACF8-3D96342F27E8}" destId="{9744B325-332E-4A52-A09D-677DCBDF2AB0}" srcOrd="2" destOrd="0" presId="urn:microsoft.com/office/officeart/2005/8/layout/pList2"/>
    <dgm:cxn modelId="{A67D27F3-DBFB-4F2F-BAEF-CB29757C41BA}" type="presParOf" srcId="{4273E131-918F-4DE9-B75F-F26F54CD2E13}" destId="{C9B52EB5-7271-4F8A-8DEF-2D0E38783920}" srcOrd="1" destOrd="0" presId="urn:microsoft.com/office/officeart/2005/8/layout/pList2"/>
    <dgm:cxn modelId="{CD12B41D-1C07-4A73-847C-AF09370831E5}" type="presParOf" srcId="{4273E131-918F-4DE9-B75F-F26F54CD2E13}" destId="{182F475C-7991-41A5-85FE-24929B5226C0}" srcOrd="2" destOrd="0" presId="urn:microsoft.com/office/officeart/2005/8/layout/pList2"/>
    <dgm:cxn modelId="{E2A4A390-0670-43AB-8C53-13A6A68F8C98}" type="presParOf" srcId="{182F475C-7991-41A5-85FE-24929B5226C0}" destId="{6D30941F-15EB-4595-8572-6AAF38FBFCDA}" srcOrd="0" destOrd="0" presId="urn:microsoft.com/office/officeart/2005/8/layout/pList2"/>
    <dgm:cxn modelId="{35FC500D-5743-47D3-9B45-9C5F3AA48ED3}" type="presParOf" srcId="{182F475C-7991-41A5-85FE-24929B5226C0}" destId="{33773146-5D88-430C-98C9-A4F6A8D7BF44}" srcOrd="1" destOrd="0" presId="urn:microsoft.com/office/officeart/2005/8/layout/pList2"/>
    <dgm:cxn modelId="{320B7A4A-A9DC-4EEF-8B41-3046BA5A8565}" type="presParOf" srcId="{182F475C-7991-41A5-85FE-24929B5226C0}" destId="{97C32886-3797-4ECB-9417-A27B55D6192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76C63-8EB6-4F98-AF9A-6C23C19F05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524870-CDEB-4983-AC34-682FBF37BE3B}">
      <dgm:prSet phldrT="[Text]"/>
      <dgm:spPr/>
      <dgm:t>
        <a:bodyPr/>
        <a:lstStyle/>
        <a:p>
          <a:r>
            <a:rPr lang="en-US" dirty="0"/>
            <a:t>One-time Download Arduino Builder</a:t>
          </a:r>
          <a:endParaRPr lang="en-IN" dirty="0"/>
        </a:p>
      </dgm:t>
    </dgm:pt>
    <dgm:pt modelId="{0C1393F9-913D-49E5-8070-A00DEC049CDB}" type="parTrans" cxnId="{89AA99C0-2919-4A4E-BDE5-EFB8EFF60428}">
      <dgm:prSet/>
      <dgm:spPr/>
      <dgm:t>
        <a:bodyPr/>
        <a:lstStyle/>
        <a:p>
          <a:endParaRPr lang="en-IN"/>
        </a:p>
      </dgm:t>
    </dgm:pt>
    <dgm:pt modelId="{9B23D8A1-4D63-4415-BC7A-C8556A406F8E}" type="sibTrans" cxnId="{89AA99C0-2919-4A4E-BDE5-EFB8EFF60428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7E212B3C-0050-4767-98DD-C82B988EE39C}">
      <dgm:prSet phldrT="[Text]"/>
      <dgm:spPr/>
      <dgm:t>
        <a:bodyPr/>
        <a:lstStyle/>
        <a:p>
          <a:r>
            <a:rPr lang="en-US" dirty="0"/>
            <a:t>One-time Install Arduino Builder</a:t>
          </a:r>
          <a:endParaRPr lang="en-IN" dirty="0"/>
        </a:p>
      </dgm:t>
    </dgm:pt>
    <dgm:pt modelId="{E50F73C1-91E9-4C97-8704-A5BC02FCE2DF}" type="parTrans" cxnId="{E4B23A12-CAAE-44F5-9254-E392ACD68350}">
      <dgm:prSet/>
      <dgm:spPr/>
      <dgm:t>
        <a:bodyPr/>
        <a:lstStyle/>
        <a:p>
          <a:endParaRPr lang="en-IN"/>
        </a:p>
      </dgm:t>
    </dgm:pt>
    <dgm:pt modelId="{553D46FD-7F13-4039-9126-94856C67D40E}" type="sibTrans" cxnId="{E4B23A12-CAAE-44F5-9254-E392ACD68350}">
      <dgm:prSet/>
      <dgm:spPr/>
      <dgm:t>
        <a:bodyPr/>
        <a:lstStyle/>
        <a:p>
          <a:endParaRPr lang="en-IN"/>
        </a:p>
      </dgm:t>
    </dgm:pt>
    <dgm:pt modelId="{67655A1C-AB57-4198-AD06-96C824D022FB}" type="pres">
      <dgm:prSet presAssocID="{44D76C63-8EB6-4F98-AF9A-6C23C19F059E}" presName="Name0" presStyleCnt="0">
        <dgm:presLayoutVars>
          <dgm:dir/>
          <dgm:resizeHandles val="exact"/>
        </dgm:presLayoutVars>
      </dgm:prSet>
      <dgm:spPr/>
    </dgm:pt>
    <dgm:pt modelId="{241CAD8C-D517-4DA7-84AB-01784D479648}" type="pres">
      <dgm:prSet presAssocID="{39524870-CDEB-4983-AC34-682FBF37BE3B}" presName="node" presStyleLbl="node1" presStyleIdx="0" presStyleCnt="2" custScaleY="163443">
        <dgm:presLayoutVars>
          <dgm:bulletEnabled val="1"/>
        </dgm:presLayoutVars>
      </dgm:prSet>
      <dgm:spPr/>
    </dgm:pt>
    <dgm:pt modelId="{FA79DAC3-11FA-4E9C-AC8E-44A9A4A47A50}" type="pres">
      <dgm:prSet presAssocID="{9B23D8A1-4D63-4415-BC7A-C8556A406F8E}" presName="sibTrans" presStyleLbl="sibTrans2D1" presStyleIdx="0" presStyleCnt="1"/>
      <dgm:spPr/>
    </dgm:pt>
    <dgm:pt modelId="{7AA71602-13BD-45E0-A17A-7161139D314C}" type="pres">
      <dgm:prSet presAssocID="{9B23D8A1-4D63-4415-BC7A-C8556A406F8E}" presName="connectorText" presStyleLbl="sibTrans2D1" presStyleIdx="0" presStyleCnt="1"/>
      <dgm:spPr/>
    </dgm:pt>
    <dgm:pt modelId="{3936831C-ECB9-4F0C-9C07-D09DE3A038CF}" type="pres">
      <dgm:prSet presAssocID="{7E212B3C-0050-4767-98DD-C82B988EE39C}" presName="node" presStyleLbl="node1" presStyleIdx="1" presStyleCnt="2" custScaleY="163443">
        <dgm:presLayoutVars>
          <dgm:bulletEnabled val="1"/>
        </dgm:presLayoutVars>
      </dgm:prSet>
      <dgm:spPr/>
    </dgm:pt>
  </dgm:ptLst>
  <dgm:cxnLst>
    <dgm:cxn modelId="{E4B23A12-CAAE-44F5-9254-E392ACD68350}" srcId="{44D76C63-8EB6-4F98-AF9A-6C23C19F059E}" destId="{7E212B3C-0050-4767-98DD-C82B988EE39C}" srcOrd="1" destOrd="0" parTransId="{E50F73C1-91E9-4C97-8704-A5BC02FCE2DF}" sibTransId="{553D46FD-7F13-4039-9126-94856C67D40E}"/>
    <dgm:cxn modelId="{2384C820-A6B4-4A7D-AE42-AD70BC6E9E19}" type="presOf" srcId="{9B23D8A1-4D63-4415-BC7A-C8556A406F8E}" destId="{7AA71602-13BD-45E0-A17A-7161139D314C}" srcOrd="1" destOrd="0" presId="urn:microsoft.com/office/officeart/2005/8/layout/process1"/>
    <dgm:cxn modelId="{B9A4AB28-8503-4973-A622-FB2022BBFC46}" type="presOf" srcId="{7E212B3C-0050-4767-98DD-C82B988EE39C}" destId="{3936831C-ECB9-4F0C-9C07-D09DE3A038CF}" srcOrd="0" destOrd="0" presId="urn:microsoft.com/office/officeart/2005/8/layout/process1"/>
    <dgm:cxn modelId="{293A977D-8DE5-49AA-B301-1E378198ED56}" type="presOf" srcId="{9B23D8A1-4D63-4415-BC7A-C8556A406F8E}" destId="{FA79DAC3-11FA-4E9C-AC8E-44A9A4A47A50}" srcOrd="0" destOrd="0" presId="urn:microsoft.com/office/officeart/2005/8/layout/process1"/>
    <dgm:cxn modelId="{A229719A-9B0E-4755-A0FB-55124E12D1FE}" type="presOf" srcId="{44D76C63-8EB6-4F98-AF9A-6C23C19F059E}" destId="{67655A1C-AB57-4198-AD06-96C824D022FB}" srcOrd="0" destOrd="0" presId="urn:microsoft.com/office/officeart/2005/8/layout/process1"/>
    <dgm:cxn modelId="{9CBAAA9E-AE51-464D-A189-DC1CB4E19B1F}" type="presOf" srcId="{39524870-CDEB-4983-AC34-682FBF37BE3B}" destId="{241CAD8C-D517-4DA7-84AB-01784D479648}" srcOrd="0" destOrd="0" presId="urn:microsoft.com/office/officeart/2005/8/layout/process1"/>
    <dgm:cxn modelId="{89AA99C0-2919-4A4E-BDE5-EFB8EFF60428}" srcId="{44D76C63-8EB6-4F98-AF9A-6C23C19F059E}" destId="{39524870-CDEB-4983-AC34-682FBF37BE3B}" srcOrd="0" destOrd="0" parTransId="{0C1393F9-913D-49E5-8070-A00DEC049CDB}" sibTransId="{9B23D8A1-4D63-4415-BC7A-C8556A406F8E}"/>
    <dgm:cxn modelId="{031AA5F8-A7BF-449F-A4E2-A85266D55170}" type="presParOf" srcId="{67655A1C-AB57-4198-AD06-96C824D022FB}" destId="{241CAD8C-D517-4DA7-84AB-01784D479648}" srcOrd="0" destOrd="0" presId="urn:microsoft.com/office/officeart/2005/8/layout/process1"/>
    <dgm:cxn modelId="{5BF2534C-7963-4665-A640-DFACF2CF412C}" type="presParOf" srcId="{67655A1C-AB57-4198-AD06-96C824D022FB}" destId="{FA79DAC3-11FA-4E9C-AC8E-44A9A4A47A50}" srcOrd="1" destOrd="0" presId="urn:microsoft.com/office/officeart/2005/8/layout/process1"/>
    <dgm:cxn modelId="{730A6DC5-180B-4E93-B64B-EF88191925EC}" type="presParOf" srcId="{FA79DAC3-11FA-4E9C-AC8E-44A9A4A47A50}" destId="{7AA71602-13BD-45E0-A17A-7161139D314C}" srcOrd="0" destOrd="0" presId="urn:microsoft.com/office/officeart/2005/8/layout/process1"/>
    <dgm:cxn modelId="{18AF50E2-1A35-4FCF-B539-FC8F5E1B8808}" type="presParOf" srcId="{67655A1C-AB57-4198-AD06-96C824D022FB}" destId="{3936831C-ECB9-4F0C-9C07-D09DE3A038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4F32C-4ADB-4A57-90E0-BEC0542A3DE9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0782F5-FAB8-4D9F-9496-670227D46557}">
      <dgm:prSet custT="1"/>
      <dgm:spPr/>
      <dgm:t>
        <a:bodyPr/>
        <a:lstStyle/>
        <a:p>
          <a:r>
            <a:rPr lang="en-US" sz="2800" dirty="0"/>
            <a:t>Install Respimatic Firmware Release</a:t>
          </a:r>
        </a:p>
      </dgm:t>
    </dgm:pt>
    <dgm:pt modelId="{26A9B7D7-16C1-4449-8DC5-3C015C1A1DFA}" type="parTrans" cxnId="{5470E6B9-01A0-42B7-8852-DFCF20D613F9}">
      <dgm:prSet/>
      <dgm:spPr/>
      <dgm:t>
        <a:bodyPr/>
        <a:lstStyle/>
        <a:p>
          <a:endParaRPr lang="en-US" sz="2400"/>
        </a:p>
      </dgm:t>
    </dgm:pt>
    <dgm:pt modelId="{DC5C56F9-E6C3-43F8-AC00-F39836779D73}" type="sibTrans" cxnId="{5470E6B9-01A0-42B7-8852-DFCF20D613F9}">
      <dgm:prSet/>
      <dgm:spPr/>
      <dgm:t>
        <a:bodyPr/>
        <a:lstStyle/>
        <a:p>
          <a:endParaRPr lang="en-US" sz="2400"/>
        </a:p>
      </dgm:t>
    </dgm:pt>
    <dgm:pt modelId="{C5762FDC-DDDF-4249-A473-9FD86BBEA3AC}">
      <dgm:prSet custT="1"/>
      <dgm:spPr/>
      <dgm:t>
        <a:bodyPr/>
        <a:lstStyle/>
        <a:p>
          <a:r>
            <a:rPr lang="en-US" sz="2800" dirty="0"/>
            <a:t>Download Respimatic Firmware Release</a:t>
          </a:r>
        </a:p>
      </dgm:t>
    </dgm:pt>
    <dgm:pt modelId="{7CDAA503-91FA-4C9E-A183-15AB8CD70F4F}" type="parTrans" cxnId="{26004AE7-D967-447D-A8F5-D666B4185211}">
      <dgm:prSet/>
      <dgm:spPr/>
      <dgm:t>
        <a:bodyPr/>
        <a:lstStyle/>
        <a:p>
          <a:endParaRPr lang="en-US" sz="2400"/>
        </a:p>
      </dgm:t>
    </dgm:pt>
    <dgm:pt modelId="{4496FDF3-D304-4BFB-8825-18A96B12BC7B}" type="sibTrans" cxnId="{26004AE7-D967-447D-A8F5-D666B4185211}">
      <dgm:prSet/>
      <dgm:spPr/>
      <dgm:t>
        <a:bodyPr/>
        <a:lstStyle/>
        <a:p>
          <a:endParaRPr lang="en-US" sz="2400"/>
        </a:p>
      </dgm:t>
    </dgm:pt>
    <dgm:pt modelId="{5F8894D4-E1F6-4621-9720-07D196DBF6BF}" type="pres">
      <dgm:prSet presAssocID="{1134F32C-4ADB-4A57-90E0-BEC0542A3DE9}" presName="compositeShape" presStyleCnt="0">
        <dgm:presLayoutVars>
          <dgm:chMax val="7"/>
          <dgm:dir/>
          <dgm:resizeHandles val="exact"/>
        </dgm:presLayoutVars>
      </dgm:prSet>
      <dgm:spPr/>
    </dgm:pt>
    <dgm:pt modelId="{18B84CF4-5784-4A92-9D61-9F8473EE2C77}" type="pres">
      <dgm:prSet presAssocID="{1134F32C-4ADB-4A57-90E0-BEC0542A3DE9}" presName="wedge1" presStyleLbl="node1" presStyleIdx="0" presStyleCnt="2" custScaleX="198468"/>
      <dgm:spPr/>
    </dgm:pt>
    <dgm:pt modelId="{A0AE5CDC-B008-494F-A87E-B3EA210EC487}" type="pres">
      <dgm:prSet presAssocID="{1134F32C-4ADB-4A57-90E0-BEC0542A3DE9}" presName="dummy1a" presStyleCnt="0"/>
      <dgm:spPr/>
    </dgm:pt>
    <dgm:pt modelId="{0998CB88-76BF-4DBB-9B02-85F1D76C56ED}" type="pres">
      <dgm:prSet presAssocID="{1134F32C-4ADB-4A57-90E0-BEC0542A3DE9}" presName="dummy1b" presStyleCnt="0"/>
      <dgm:spPr/>
    </dgm:pt>
    <dgm:pt modelId="{AB55F11E-A4E6-4AF3-B117-C91F0C13A211}" type="pres">
      <dgm:prSet presAssocID="{1134F32C-4ADB-4A57-90E0-BEC0542A3DE9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CA61254-8D88-4765-A3CC-287A11E0889D}" type="pres">
      <dgm:prSet presAssocID="{1134F32C-4ADB-4A57-90E0-BEC0542A3DE9}" presName="wedge2" presStyleLbl="node1" presStyleIdx="1" presStyleCnt="2" custScaleX="203502" custLinFactNeighborX="1122" custLinFactNeighborY="-834"/>
      <dgm:spPr/>
    </dgm:pt>
    <dgm:pt modelId="{E499DF0D-F521-4979-8C06-7A7FA52C6DA5}" type="pres">
      <dgm:prSet presAssocID="{1134F32C-4ADB-4A57-90E0-BEC0542A3DE9}" presName="dummy2a" presStyleCnt="0"/>
      <dgm:spPr/>
    </dgm:pt>
    <dgm:pt modelId="{0E3F3CF9-36E7-4D59-A1A5-75529F9D3160}" type="pres">
      <dgm:prSet presAssocID="{1134F32C-4ADB-4A57-90E0-BEC0542A3DE9}" presName="dummy2b" presStyleCnt="0"/>
      <dgm:spPr/>
    </dgm:pt>
    <dgm:pt modelId="{D2B8BDF0-16EA-4734-AC94-9347F007C922}" type="pres">
      <dgm:prSet presAssocID="{1134F32C-4ADB-4A57-90E0-BEC0542A3DE9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4A6D3372-BB7A-4D78-984F-CAFCF91FA07C}" type="pres">
      <dgm:prSet presAssocID="{DC5C56F9-E6C3-43F8-AC00-F39836779D73}" presName="arrowWedge1" presStyleLbl="fgSibTrans2D1" presStyleIdx="0" presStyleCnt="2" custScaleX="187198"/>
      <dgm:spPr>
        <a:solidFill>
          <a:schemeClr val="bg1"/>
        </a:solidFill>
      </dgm:spPr>
    </dgm:pt>
    <dgm:pt modelId="{858F4064-3F6F-455D-AC02-4AF18A6086E8}" type="pres">
      <dgm:prSet presAssocID="{4496FDF3-D304-4BFB-8825-18A96B12BC7B}" presName="arrowWedge2" presStyleLbl="fgSibTrans2D1" presStyleIdx="1" presStyleCnt="2" custScaleX="184751"/>
      <dgm:spPr>
        <a:solidFill>
          <a:schemeClr val="bg1"/>
        </a:solidFill>
      </dgm:spPr>
    </dgm:pt>
  </dgm:ptLst>
  <dgm:cxnLst>
    <dgm:cxn modelId="{28DD7148-5FD8-4032-BC76-F33E7AE97338}" type="presOf" srcId="{C5762FDC-DDDF-4249-A473-9FD86BBEA3AC}" destId="{D2B8BDF0-16EA-4734-AC94-9347F007C922}" srcOrd="1" destOrd="0" presId="urn:microsoft.com/office/officeart/2005/8/layout/cycle8"/>
    <dgm:cxn modelId="{44F6BD75-7BA9-4F1B-BCAB-C8686CB54C82}" type="presOf" srcId="{780782F5-FAB8-4D9F-9496-670227D46557}" destId="{AB55F11E-A4E6-4AF3-B117-C91F0C13A211}" srcOrd="1" destOrd="0" presId="urn:microsoft.com/office/officeart/2005/8/layout/cycle8"/>
    <dgm:cxn modelId="{5470E6B9-01A0-42B7-8852-DFCF20D613F9}" srcId="{1134F32C-4ADB-4A57-90E0-BEC0542A3DE9}" destId="{780782F5-FAB8-4D9F-9496-670227D46557}" srcOrd="0" destOrd="0" parTransId="{26A9B7D7-16C1-4449-8DC5-3C015C1A1DFA}" sibTransId="{DC5C56F9-E6C3-43F8-AC00-F39836779D73}"/>
    <dgm:cxn modelId="{583146C7-0757-4587-B867-A8A1CD26FD0C}" type="presOf" srcId="{C5762FDC-DDDF-4249-A473-9FD86BBEA3AC}" destId="{1CA61254-8D88-4765-A3CC-287A11E0889D}" srcOrd="0" destOrd="0" presId="urn:microsoft.com/office/officeart/2005/8/layout/cycle8"/>
    <dgm:cxn modelId="{D65DFCD3-91BD-45B6-A948-65527F770BD9}" type="presOf" srcId="{780782F5-FAB8-4D9F-9496-670227D46557}" destId="{18B84CF4-5784-4A92-9D61-9F8473EE2C77}" srcOrd="0" destOrd="0" presId="urn:microsoft.com/office/officeart/2005/8/layout/cycle8"/>
    <dgm:cxn modelId="{2E3F32E2-B512-493C-BE2C-561C06EFF3AD}" type="presOf" srcId="{1134F32C-4ADB-4A57-90E0-BEC0542A3DE9}" destId="{5F8894D4-E1F6-4621-9720-07D196DBF6BF}" srcOrd="0" destOrd="0" presId="urn:microsoft.com/office/officeart/2005/8/layout/cycle8"/>
    <dgm:cxn modelId="{26004AE7-D967-447D-A8F5-D666B4185211}" srcId="{1134F32C-4ADB-4A57-90E0-BEC0542A3DE9}" destId="{C5762FDC-DDDF-4249-A473-9FD86BBEA3AC}" srcOrd="1" destOrd="0" parTransId="{7CDAA503-91FA-4C9E-A183-15AB8CD70F4F}" sibTransId="{4496FDF3-D304-4BFB-8825-18A96B12BC7B}"/>
    <dgm:cxn modelId="{0BE20E69-AED0-4DD1-91FA-797AA4D9F57E}" type="presParOf" srcId="{5F8894D4-E1F6-4621-9720-07D196DBF6BF}" destId="{18B84CF4-5784-4A92-9D61-9F8473EE2C77}" srcOrd="0" destOrd="0" presId="urn:microsoft.com/office/officeart/2005/8/layout/cycle8"/>
    <dgm:cxn modelId="{0CBDDAA9-7685-4005-A569-F0D6AB3D717B}" type="presParOf" srcId="{5F8894D4-E1F6-4621-9720-07D196DBF6BF}" destId="{A0AE5CDC-B008-494F-A87E-B3EA210EC487}" srcOrd="1" destOrd="0" presId="urn:microsoft.com/office/officeart/2005/8/layout/cycle8"/>
    <dgm:cxn modelId="{6813BEF5-E177-435A-BE79-F7FFB3A1DDE4}" type="presParOf" srcId="{5F8894D4-E1F6-4621-9720-07D196DBF6BF}" destId="{0998CB88-76BF-4DBB-9B02-85F1D76C56ED}" srcOrd="2" destOrd="0" presId="urn:microsoft.com/office/officeart/2005/8/layout/cycle8"/>
    <dgm:cxn modelId="{4660EBC0-1C9D-420C-A121-3C938C58A051}" type="presParOf" srcId="{5F8894D4-E1F6-4621-9720-07D196DBF6BF}" destId="{AB55F11E-A4E6-4AF3-B117-C91F0C13A211}" srcOrd="3" destOrd="0" presId="urn:microsoft.com/office/officeart/2005/8/layout/cycle8"/>
    <dgm:cxn modelId="{52A416CD-ACB3-4D75-844D-24A505155237}" type="presParOf" srcId="{5F8894D4-E1F6-4621-9720-07D196DBF6BF}" destId="{1CA61254-8D88-4765-A3CC-287A11E0889D}" srcOrd="4" destOrd="0" presId="urn:microsoft.com/office/officeart/2005/8/layout/cycle8"/>
    <dgm:cxn modelId="{8AE52EBC-9264-4C6B-BA5C-336C78419E3F}" type="presParOf" srcId="{5F8894D4-E1F6-4621-9720-07D196DBF6BF}" destId="{E499DF0D-F521-4979-8C06-7A7FA52C6DA5}" srcOrd="5" destOrd="0" presId="urn:microsoft.com/office/officeart/2005/8/layout/cycle8"/>
    <dgm:cxn modelId="{1F2D633F-21F3-4E56-9646-F35F2A8413BA}" type="presParOf" srcId="{5F8894D4-E1F6-4621-9720-07D196DBF6BF}" destId="{0E3F3CF9-36E7-4D59-A1A5-75529F9D3160}" srcOrd="6" destOrd="0" presId="urn:microsoft.com/office/officeart/2005/8/layout/cycle8"/>
    <dgm:cxn modelId="{0BA7C151-68E9-431F-8078-2155AE5024AB}" type="presParOf" srcId="{5F8894D4-E1F6-4621-9720-07D196DBF6BF}" destId="{D2B8BDF0-16EA-4734-AC94-9347F007C922}" srcOrd="7" destOrd="0" presId="urn:microsoft.com/office/officeart/2005/8/layout/cycle8"/>
    <dgm:cxn modelId="{1F8CF750-F8C2-4EAC-9359-0EF0919FFE71}" type="presParOf" srcId="{5F8894D4-E1F6-4621-9720-07D196DBF6BF}" destId="{4A6D3372-BB7A-4D78-984F-CAFCF91FA07C}" srcOrd="8" destOrd="0" presId="urn:microsoft.com/office/officeart/2005/8/layout/cycle8"/>
    <dgm:cxn modelId="{52F31417-CC6F-45F6-BC3E-3909C650A1CE}" type="presParOf" srcId="{5F8894D4-E1F6-4621-9720-07D196DBF6BF}" destId="{858F4064-3F6F-455D-AC02-4AF18A6086E8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FD410-A0F9-418A-9EBF-30F67FB336EC}">
      <dsp:nvSpPr>
        <dsp:cNvPr id="0" name=""/>
        <dsp:cNvSpPr/>
      </dsp:nvSpPr>
      <dsp:spPr>
        <a:xfrm>
          <a:off x="0" y="0"/>
          <a:ext cx="6419542" cy="19392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4B325-332E-4A52-A09D-677DCBDF2AB0}">
      <dsp:nvSpPr>
        <dsp:cNvPr id="0" name=""/>
        <dsp:cNvSpPr/>
      </dsp:nvSpPr>
      <dsp:spPr>
        <a:xfrm>
          <a:off x="193322" y="-1"/>
          <a:ext cx="2872807" cy="19392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9F1A76-F1C8-48C6-99F6-FB03C9DB8207}">
      <dsp:nvSpPr>
        <dsp:cNvPr id="0" name=""/>
        <dsp:cNvSpPr/>
      </dsp:nvSpPr>
      <dsp:spPr>
        <a:xfrm rot="10800000">
          <a:off x="193322" y="1939291"/>
          <a:ext cx="2872807" cy="237024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Windows Laptop</a:t>
          </a:r>
          <a:endParaRPr lang="en-IN" sz="2900" kern="1200" dirty="0"/>
        </a:p>
      </dsp:txBody>
      <dsp:txXfrm rot="10800000">
        <a:off x="266215" y="1939291"/>
        <a:ext cx="2727021" cy="2297350"/>
      </dsp:txXfrm>
    </dsp:sp>
    <dsp:sp modelId="{97C32886-3797-4ECB-9417-A27B55D61925}">
      <dsp:nvSpPr>
        <dsp:cNvPr id="0" name=""/>
        <dsp:cNvSpPr/>
      </dsp:nvSpPr>
      <dsp:spPr>
        <a:xfrm>
          <a:off x="3353411" y="-1"/>
          <a:ext cx="2872807" cy="19392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30941F-15EB-4595-8572-6AAF38FBFCDA}">
      <dsp:nvSpPr>
        <dsp:cNvPr id="0" name=""/>
        <dsp:cNvSpPr/>
      </dsp:nvSpPr>
      <dsp:spPr>
        <a:xfrm rot="10800000">
          <a:off x="3353411" y="1939291"/>
          <a:ext cx="2872807" cy="237024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USB Cable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end with micro-USB connector</a:t>
          </a:r>
          <a:endParaRPr lang="en-IN" sz="2900" kern="1200" dirty="0"/>
        </a:p>
      </dsp:txBody>
      <dsp:txXfrm rot="10800000">
        <a:off x="3426304" y="1939291"/>
        <a:ext cx="2727021" cy="2297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AD8C-D517-4DA7-84AB-01784D479648}">
      <dsp:nvSpPr>
        <dsp:cNvPr id="0" name=""/>
        <dsp:cNvSpPr/>
      </dsp:nvSpPr>
      <dsp:spPr>
        <a:xfrm>
          <a:off x="914" y="810491"/>
          <a:ext cx="1950419" cy="1912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One-time Download Arduino Builder</a:t>
          </a:r>
          <a:endParaRPr lang="en-IN" sz="2300" kern="1200" dirty="0"/>
        </a:p>
      </dsp:txBody>
      <dsp:txXfrm>
        <a:off x="56935" y="866512"/>
        <a:ext cx="1838377" cy="1800652"/>
      </dsp:txXfrm>
    </dsp:sp>
    <dsp:sp modelId="{FA79DAC3-11FA-4E9C-AC8E-44A9A4A47A50}">
      <dsp:nvSpPr>
        <dsp:cNvPr id="0" name=""/>
        <dsp:cNvSpPr/>
      </dsp:nvSpPr>
      <dsp:spPr>
        <a:xfrm>
          <a:off x="2146376" y="1524986"/>
          <a:ext cx="413488" cy="48370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146376" y="1621727"/>
        <a:ext cx="289442" cy="290222"/>
      </dsp:txXfrm>
    </dsp:sp>
    <dsp:sp modelId="{3936831C-ECB9-4F0C-9C07-D09DE3A038CF}">
      <dsp:nvSpPr>
        <dsp:cNvPr id="0" name=""/>
        <dsp:cNvSpPr/>
      </dsp:nvSpPr>
      <dsp:spPr>
        <a:xfrm>
          <a:off x="2731501" y="810491"/>
          <a:ext cx="1950419" cy="1912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One-time Install Arduino Builder</a:t>
          </a:r>
          <a:endParaRPr lang="en-IN" sz="2200" kern="1200" dirty="0"/>
        </a:p>
      </dsp:txBody>
      <dsp:txXfrm>
        <a:off x="2787522" y="866512"/>
        <a:ext cx="1838377" cy="1800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4CF4-5784-4A92-9D61-9F8473EE2C77}">
      <dsp:nvSpPr>
        <dsp:cNvPr id="0" name=""/>
        <dsp:cNvSpPr/>
      </dsp:nvSpPr>
      <dsp:spPr>
        <a:xfrm>
          <a:off x="672371" y="275188"/>
          <a:ext cx="6109799" cy="307848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Install Respimatic Firmware Release</a:t>
          </a:r>
        </a:p>
      </dsp:txBody>
      <dsp:txXfrm>
        <a:off x="4010940" y="1081457"/>
        <a:ext cx="2182071" cy="1465943"/>
      </dsp:txXfrm>
    </dsp:sp>
    <dsp:sp modelId="{1CA61254-8D88-4765-A3CC-287A11E0889D}">
      <dsp:nvSpPr>
        <dsp:cNvPr id="0" name=""/>
        <dsp:cNvSpPr/>
      </dsp:nvSpPr>
      <dsp:spPr>
        <a:xfrm>
          <a:off x="482832" y="249514"/>
          <a:ext cx="6264769" cy="30784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1510221"/>
                <a:satOff val="6301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0221"/>
                <a:satOff val="6301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0221"/>
                <a:satOff val="6301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 Respimatic Firmware Release</a:t>
          </a:r>
        </a:p>
      </dsp:txBody>
      <dsp:txXfrm>
        <a:off x="1086934" y="1055782"/>
        <a:ext cx="2237417" cy="1465943"/>
      </dsp:txXfrm>
    </dsp:sp>
    <dsp:sp modelId="{4A6D3372-BB7A-4D78-984F-CAFCF91FA07C}">
      <dsp:nvSpPr>
        <dsp:cNvPr id="0" name=""/>
        <dsp:cNvSpPr/>
      </dsp:nvSpPr>
      <dsp:spPr>
        <a:xfrm>
          <a:off x="453918" y="84616"/>
          <a:ext cx="6476350" cy="3459625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8F4064-3F6F-455D-AC02-4AF18A6086E8}">
      <dsp:nvSpPr>
        <dsp:cNvPr id="0" name=""/>
        <dsp:cNvSpPr/>
      </dsp:nvSpPr>
      <dsp:spPr>
        <a:xfrm>
          <a:off x="381457" y="58941"/>
          <a:ext cx="6391693" cy="3459625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4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  <p:sldLayoutId id="2147483675" r:id="rId8"/>
    <p:sldLayoutId id="214748367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B36D3-0280-A714-BDF7-2F96A9DE0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05475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C19810-E313-08EC-53AC-6E88D141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Equipment needed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0D9449-5CD4-6A6C-A743-41CE152B8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58589"/>
              </p:ext>
            </p:extLst>
          </p:nvPr>
        </p:nvGraphicFramePr>
        <p:xfrm>
          <a:off x="2032000" y="1828800"/>
          <a:ext cx="6419542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67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A011E-A836-568F-F8A4-E383798C0F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05475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07E11-22F5-EE0A-0BB8-8A7AB02B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620726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Top-level Process</a:t>
            </a:r>
            <a:endParaRPr lang="en-IN" sz="48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7D7C08-3590-A344-62A1-CC9CC09B4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612838"/>
              </p:ext>
            </p:extLst>
          </p:nvPr>
        </p:nvGraphicFramePr>
        <p:xfrm>
          <a:off x="189093" y="2696187"/>
          <a:ext cx="4682836" cy="353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 8">
            <a:extLst>
              <a:ext uri="{FF2B5EF4-FFF2-40B4-BE49-F238E27FC236}">
                <a16:creationId xmlns:a16="http://schemas.microsoft.com/office/drawing/2014/main" id="{1D1D7D82-6F57-4B61-DF49-FFA6AB8D4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880681"/>
              </p:ext>
            </p:extLst>
          </p:nvPr>
        </p:nvGraphicFramePr>
        <p:xfrm>
          <a:off x="5150611" y="2489300"/>
          <a:ext cx="7230462" cy="366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1F4D57E-DDE0-657A-7A5E-0F1278E5D2A4}"/>
              </a:ext>
            </a:extLst>
          </p:cNvPr>
          <p:cNvSpPr/>
          <p:nvPr/>
        </p:nvSpPr>
        <p:spPr>
          <a:xfrm>
            <a:off x="5045834" y="4120126"/>
            <a:ext cx="465287" cy="526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5887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13B31"/>
      </a:dk2>
      <a:lt2>
        <a:srgbClr val="E8E2E3"/>
      </a:lt2>
      <a:accent1>
        <a:srgbClr val="45B0A7"/>
      </a:accent1>
      <a:accent2>
        <a:srgbClr val="3BB176"/>
      </a:accent2>
      <a:accent3>
        <a:srgbClr val="47B550"/>
      </a:accent3>
      <a:accent4>
        <a:srgbClr val="63B13B"/>
      </a:accent4>
      <a:accent5>
        <a:srgbClr val="91AB43"/>
      </a:accent5>
      <a:accent6>
        <a:srgbClr val="B19D3B"/>
      </a:accent6>
      <a:hlink>
        <a:srgbClr val="658B2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PunchcardVTI</vt:lpstr>
      <vt:lpstr>Equipment needed</vt:lpstr>
      <vt:lpstr>Top-level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needed</dc:title>
  <dc:creator>Sunil Nanda</dc:creator>
  <cp:lastModifiedBy>Sunil Nanda</cp:lastModifiedBy>
  <cp:revision>5</cp:revision>
  <dcterms:created xsi:type="dcterms:W3CDTF">2023-05-16T14:33:32Z</dcterms:created>
  <dcterms:modified xsi:type="dcterms:W3CDTF">2023-05-17T01:08:51Z</dcterms:modified>
</cp:coreProperties>
</file>