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258B-FEC4-456D-6DEF-800C32F7C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7F462-C846-BF08-A8E2-6BB18FF86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F46BD-01B7-CC8C-28D7-ED9B6C86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B68B-5BF0-F371-307C-5FA7CE6E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76E1-F773-D700-68E9-FC82E59C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A1F8-5F03-DDF3-81DC-76FCCC564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061B9-5132-BACC-9001-00EF22D2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AB98-FEFB-B8D5-3EE2-11E1C198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0B15-27D2-052C-4B9A-054BC6C9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AC37-CA8E-B8F8-B950-F820DE14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37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5926A-7F08-EE99-F092-C58683A87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26A0E-E176-3E3B-B621-88B19C137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46A1-AC6C-C4BE-7116-FCF0DF16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A8EF-F3AD-97CC-9CE0-EC9B164FB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7F1F7-6F1B-EBFF-6830-53A5F39E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7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BFB5-9E47-5633-D343-08B4BD00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10771-398A-4F31-6584-0A64BBAF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1631-F8BF-5A62-5E9B-85D44EFB5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51B0-8E30-D6F8-A33F-A74B5A82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BA7B9-CD7D-7BDE-8CB3-A456CA0E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60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58D5-8078-ADC3-21CF-83A5632B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2691C-6269-38BA-02CE-6D0FCBC41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2E255-E178-1670-D91F-A40EAA59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937B-78B1-437D-93BC-127653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F96F-828E-99CC-E649-5F03E57E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09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3E39-6438-E161-243C-6759E3C6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78452-41E2-AC3A-1566-59D272394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D75DF-012A-D991-CFB2-E1867771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6CEE8-8283-13A9-10D2-93A8B64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2E256-E4B3-E453-BB54-311A9A8D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0E3AC-1F81-009D-80CE-AD7709B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11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211F-BB2B-71EB-6B43-5754EB74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F3B69-9291-1A0D-7FBA-3B01E0BE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6E399-3B28-0B60-BB61-9E60FD20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460E2-EF8A-E014-B38A-47505A84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F4CE5-45B7-C8CC-0A57-9D60B29F1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BE9DF-BED4-9EF7-19AB-31F8B432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84368-B3AD-3614-5B34-6D37FFFA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D1652-D3CF-5170-423A-FCD26352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D29D-4CEE-072D-B597-B79629744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9E6AC-95EB-E72E-04CF-0886ABB8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AFC7F-461A-75A8-565C-9C1DCE71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DD4BF-0394-A0D5-C3AB-F0BF1535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76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B33F8-81BC-E2DE-708E-198841DC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C7864-E42E-B2C3-262C-06E438F2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18D6-B522-6E8D-54C1-D8E1EAD1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99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A55F1-9C7B-1E77-D70A-66CFAEFE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CC00E-A335-211D-F517-4AA77103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B3F80-6065-66BE-3F81-CC2C11349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82E8-C705-D057-6EEA-2383A832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DEB83-26FC-5470-A1A7-59796E4E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5DB6E-958F-F67D-0AD5-43FCF1C0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5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261D-F80B-8A06-6B93-250650EA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50181-BE49-A12E-B503-07AC29D9E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13AF4-6A58-4FDF-98C9-78FF5F26F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69BE-E41F-AB33-A677-BE5B5D86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C3152-15E2-E7B7-A32A-56CE9E89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BD8E6-60AA-4998-F04E-05614D62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949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5717F-FBDA-A8D3-B8CF-79FAD62C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45E95-9580-C219-E67F-BBCC56BA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33ED-4911-97CB-0434-52552485C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BFC36-05B9-4A72-A15C-A97F74557212}" type="datetimeFigureOut">
              <a:rPr lang="en-IN" smtClean="0"/>
              <a:t>31-05-2024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6E25-9FA8-DF5B-8634-2247BE33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2C057-E5C8-8713-F272-9525A831C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4E466-E322-4683-8CD6-01560C918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5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95CBC4B-2431-0C71-8981-C2C054A92434}"/>
              </a:ext>
            </a:extLst>
          </p:cNvPr>
          <p:cNvGrpSpPr/>
          <p:nvPr/>
        </p:nvGrpSpPr>
        <p:grpSpPr>
          <a:xfrm>
            <a:off x="3092572" y="451040"/>
            <a:ext cx="6188588" cy="6068632"/>
            <a:chOff x="3092572" y="451040"/>
            <a:chExt cx="6188588" cy="6068632"/>
          </a:xfrm>
        </p:grpSpPr>
        <p:pic>
          <p:nvPicPr>
            <p:cNvPr id="5" name="Picture 4" descr="A green cross with a green cross and a black background&#10;&#10;Description automatically generated">
              <a:extLst>
                <a:ext uri="{FF2B5EF4-FFF2-40B4-BE49-F238E27FC236}">
                  <a16:creationId xmlns:a16="http://schemas.microsoft.com/office/drawing/2014/main" id="{0A63B81A-09F9-489B-94F6-0D5A08F82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5863" y="1405147"/>
              <a:ext cx="3940271" cy="36659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90AD9-286A-9E65-108B-97AB38AA9A6D}"/>
                </a:ext>
              </a:extLst>
            </p:cNvPr>
            <p:cNvSpPr txBox="1"/>
            <p:nvPr/>
          </p:nvSpPr>
          <p:spPr>
            <a:xfrm>
              <a:off x="3092572" y="451040"/>
              <a:ext cx="60068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INSPIRE-100 Web Applications Instructional Video</a:t>
              </a:r>
              <a:endParaRPr lang="en-IN" sz="3200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78E3E1-8561-1467-EFC1-14AE4F87E48F}"/>
                </a:ext>
              </a:extLst>
            </p:cNvPr>
            <p:cNvSpPr/>
            <p:nvPr/>
          </p:nvSpPr>
          <p:spPr>
            <a:xfrm>
              <a:off x="3127248" y="5276088"/>
              <a:ext cx="6153912" cy="12435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3627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E90F88-1885-3917-3400-21F214CDC958}"/>
              </a:ext>
            </a:extLst>
          </p:cNvPr>
          <p:cNvGrpSpPr/>
          <p:nvPr/>
        </p:nvGrpSpPr>
        <p:grpSpPr>
          <a:xfrm>
            <a:off x="2871216" y="1147459"/>
            <a:ext cx="3611880" cy="768102"/>
            <a:chOff x="2871216" y="1147459"/>
            <a:chExt cx="3611880" cy="768102"/>
          </a:xfrm>
          <a:solidFill>
            <a:srgbClr val="00B0F0"/>
          </a:solidFill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D629ED3-CCF5-90CB-FC8F-12CE026279F6}"/>
                </a:ext>
              </a:extLst>
            </p:cNvPr>
            <p:cNvSpPr txBox="1"/>
            <p:nvPr/>
          </p:nvSpPr>
          <p:spPr>
            <a:xfrm>
              <a:off x="2871216" y="1453896"/>
              <a:ext cx="361188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UID_1234567890ABCDEF</a:t>
              </a:r>
              <a:endParaRPr lang="en-IN" sz="24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D8A7B0B-F723-C73C-A9EF-02908CA5E161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5230368" y="1313688"/>
              <a:ext cx="1252728" cy="3048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510F1-20E0-E74E-8E91-2CCD45426A15}"/>
                </a:ext>
              </a:extLst>
            </p:cNvPr>
            <p:cNvSpPr txBox="1"/>
            <p:nvPr/>
          </p:nvSpPr>
          <p:spPr>
            <a:xfrm>
              <a:off x="4123944" y="1147459"/>
              <a:ext cx="110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20 Letters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480193-7B7B-17CA-4BEE-BBB50921FA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1216" y="1313688"/>
              <a:ext cx="1185672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808D12-AD88-BE40-633A-244948BF1F04}"/>
              </a:ext>
            </a:extLst>
          </p:cNvPr>
          <p:cNvGrpSpPr/>
          <p:nvPr/>
        </p:nvGrpSpPr>
        <p:grpSpPr>
          <a:xfrm>
            <a:off x="2871216" y="2331724"/>
            <a:ext cx="3611880" cy="787797"/>
            <a:chOff x="2871216" y="2331724"/>
            <a:chExt cx="3611880" cy="78779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CF1CD0-9175-C484-B2FD-88FF15A9AD3F}"/>
                </a:ext>
              </a:extLst>
            </p:cNvPr>
            <p:cNvSpPr txBox="1"/>
            <p:nvPr/>
          </p:nvSpPr>
          <p:spPr>
            <a:xfrm>
              <a:off x="2871216" y="2657856"/>
              <a:ext cx="3611880" cy="461665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highlight>
                    <a:srgbClr val="008000"/>
                  </a:highlight>
                </a:rPr>
                <a:t>UID_</a:t>
              </a:r>
              <a:r>
                <a:rPr lang="en-US" sz="2400" dirty="0">
                  <a:highlight>
                    <a:srgbClr val="00FF00"/>
                  </a:highlight>
                </a:rPr>
                <a:t>1234567890ABCDEF</a:t>
              </a:r>
              <a:endParaRPr lang="en-IN" sz="2400" dirty="0">
                <a:highlight>
                  <a:srgbClr val="00FF00"/>
                </a:highligh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3CA69C-9275-E28D-068B-08927C095449}"/>
                </a:ext>
              </a:extLst>
            </p:cNvPr>
            <p:cNvCxnSpPr>
              <a:cxnSpLocks/>
            </p:cNvCxnSpPr>
            <p:nvPr/>
          </p:nvCxnSpPr>
          <p:spPr>
            <a:xfrm>
              <a:off x="5413248" y="2517648"/>
              <a:ext cx="1031748" cy="0"/>
            </a:xfrm>
            <a:prstGeom prst="straightConnector1">
              <a:avLst/>
            </a:prstGeom>
            <a:solidFill>
              <a:srgbClr val="00B0F0"/>
            </a:solidFill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B8C7B9-22C0-329F-19BC-AF668E475689}"/>
                </a:ext>
              </a:extLst>
            </p:cNvPr>
            <p:cNvSpPr txBox="1"/>
            <p:nvPr/>
          </p:nvSpPr>
          <p:spPr>
            <a:xfrm>
              <a:off x="4379214" y="2348371"/>
              <a:ext cx="110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16 Letters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AB4BD8-91F0-201F-ACFD-EEAB4EDC77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5972" y="2517648"/>
              <a:ext cx="847344" cy="0"/>
            </a:xfrm>
            <a:prstGeom prst="straightConnector1">
              <a:avLst/>
            </a:prstGeom>
            <a:solidFill>
              <a:srgbClr val="00B0F0"/>
            </a:solidFill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82DE43-DCDB-9010-4032-EDEE30AA133B}"/>
                </a:ext>
              </a:extLst>
            </p:cNvPr>
            <p:cNvSpPr txBox="1"/>
            <p:nvPr/>
          </p:nvSpPr>
          <p:spPr>
            <a:xfrm>
              <a:off x="2897124" y="2331724"/>
              <a:ext cx="6888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Prefix</a:t>
              </a:r>
              <a:endParaRPr lang="en-IN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CADA6C3-4109-9D90-EA72-84F35D599666}"/>
              </a:ext>
            </a:extLst>
          </p:cNvPr>
          <p:cNvSpPr txBox="1"/>
          <p:nvPr/>
        </p:nvSpPr>
        <p:spPr>
          <a:xfrm>
            <a:off x="600222" y="4614203"/>
            <a:ext cx="11301045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https://tekmedika.com/inspire-100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86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23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5</cp:revision>
  <dcterms:created xsi:type="dcterms:W3CDTF">2024-05-29T12:12:11Z</dcterms:created>
  <dcterms:modified xsi:type="dcterms:W3CDTF">2024-06-01T12:34:26Z</dcterms:modified>
</cp:coreProperties>
</file>