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58DFF7-9D49-4B79-95C3-07798746D0FD}"/>
              </a:ext>
            </a:extLst>
          </p:cNvPr>
          <p:cNvGrpSpPr/>
          <p:nvPr/>
        </p:nvGrpSpPr>
        <p:grpSpPr>
          <a:xfrm>
            <a:off x="3502597" y="549000"/>
            <a:ext cx="5760000" cy="5760000"/>
            <a:chOff x="3502597" y="549000"/>
            <a:chExt cx="5760000" cy="57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5286F3-2CC3-4C9F-BADE-5B39196C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597" y="549000"/>
              <a:ext cx="5760000" cy="57600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Logo, icon&#10;&#10;Description automatically generated">
              <a:extLst>
                <a:ext uri="{FF2B5EF4-FFF2-40B4-BE49-F238E27FC236}">
                  <a16:creationId xmlns:a16="http://schemas.microsoft.com/office/drawing/2014/main" id="{51DD3100-70FB-4D47-A036-4DA99A14E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8" t="13319" r="13030" b="10578"/>
            <a:stretch/>
          </p:blipFill>
          <p:spPr>
            <a:xfrm>
              <a:off x="4507144" y="1539551"/>
              <a:ext cx="3750906" cy="3778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904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2F1810-8784-4D6C-9282-364ED1DFABBC}"/>
              </a:ext>
            </a:extLst>
          </p:cNvPr>
          <p:cNvGrpSpPr/>
          <p:nvPr/>
        </p:nvGrpSpPr>
        <p:grpSpPr>
          <a:xfrm>
            <a:off x="2750390" y="790182"/>
            <a:ext cx="5040000" cy="5040000"/>
            <a:chOff x="2750390" y="790182"/>
            <a:chExt cx="5040000" cy="50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F7881-25BE-4430-9DBB-F070F4C7876D}"/>
                </a:ext>
              </a:extLst>
            </p:cNvPr>
            <p:cNvSpPr/>
            <p:nvPr/>
          </p:nvSpPr>
          <p:spPr>
            <a:xfrm>
              <a:off x="2750390" y="790182"/>
              <a:ext cx="5040000" cy="50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0691" y="790182"/>
              <a:ext cx="3939824" cy="44938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F7ABC5-C69D-4EBB-A569-F4004B6E1191}"/>
              </a:ext>
            </a:extLst>
          </p:cNvPr>
          <p:cNvGrpSpPr>
            <a:grpSpLocks/>
          </p:cNvGrpSpPr>
          <p:nvPr/>
        </p:nvGrpSpPr>
        <p:grpSpPr>
          <a:xfrm>
            <a:off x="2500604" y="531845"/>
            <a:ext cx="5400000" cy="5400000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1019" y="791048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15</cp:revision>
  <dcterms:created xsi:type="dcterms:W3CDTF">2021-11-13T13:10:59Z</dcterms:created>
  <dcterms:modified xsi:type="dcterms:W3CDTF">2021-11-15T04:44:09Z</dcterms:modified>
</cp:coreProperties>
</file>