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3C99DC"/>
    <a:srgbClr val="1D85AD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9146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33</cp:revision>
  <dcterms:created xsi:type="dcterms:W3CDTF">2021-06-08T06:29:22Z</dcterms:created>
  <dcterms:modified xsi:type="dcterms:W3CDTF">2021-12-03T12:45:36Z</dcterms:modified>
</cp:coreProperties>
</file>