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D77"/>
    <a:srgbClr val="0D3E51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24FD96-CC0F-4267-951B-C617773C46D9}"/>
              </a:ext>
            </a:extLst>
          </p:cNvPr>
          <p:cNvGrpSpPr/>
          <p:nvPr/>
        </p:nvGrpSpPr>
        <p:grpSpPr>
          <a:xfrm>
            <a:off x="2143432" y="1620665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1C5D77"/>
            </a:solidFill>
            <a:ln w="28575">
              <a:solidFill>
                <a:srgbClr val="1C5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23220"/>
            </a:xfrm>
            <a:prstGeom prst="rect">
              <a:avLst/>
            </a:prstGeom>
            <a:solidFill>
              <a:srgbClr val="1C5D77"/>
            </a:solidFill>
            <a:ln w="28575">
              <a:solidFill>
                <a:srgbClr val="1C5D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2800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5D37FE1-D005-4A02-8012-E75BF61F9657}"/>
              </a:ext>
            </a:extLst>
          </p:cNvPr>
          <p:cNvGrpSpPr/>
          <p:nvPr/>
        </p:nvGrpSpPr>
        <p:grpSpPr>
          <a:xfrm>
            <a:off x="2143431" y="4830314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C5D77"/>
            </a:solidFill>
            <a:ln w="28575">
              <a:solidFill>
                <a:srgbClr val="1C5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8F35F0-88EA-4BAC-8CBC-DC44136084FA}"/>
              </a:ext>
            </a:extLst>
          </p:cNvPr>
          <p:cNvSpPr txBox="1"/>
          <p:nvPr/>
        </p:nvSpPr>
        <p:spPr>
          <a:xfrm>
            <a:off x="3893574" y="3608156"/>
            <a:ext cx="6980902" cy="523220"/>
          </a:xfrm>
          <a:prstGeom prst="rect">
            <a:avLst/>
          </a:prstGeom>
          <a:solidFill>
            <a:srgbClr val="1C5D77"/>
          </a:solidFill>
          <a:ln w="28575">
            <a:solidFill>
              <a:srgbClr val="1C5D7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Cera Pro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16</cp:revision>
  <dcterms:created xsi:type="dcterms:W3CDTF">2021-06-08T06:29:22Z</dcterms:created>
  <dcterms:modified xsi:type="dcterms:W3CDTF">2021-06-16T14:37:34Z</dcterms:modified>
</cp:coreProperties>
</file>