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0" r:id="rId2"/>
    <p:sldId id="267" r:id="rId3"/>
    <p:sldId id="268" r:id="rId4"/>
    <p:sldId id="266" r:id="rId5"/>
    <p:sldId id="263" r:id="rId6"/>
    <p:sldId id="264" r:id="rId7"/>
    <p:sldId id="265" r:id="rId8"/>
    <p:sldId id="261" r:id="rId9"/>
    <p:sldId id="259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EF4ED"/>
    <a:srgbClr val="2C94BC"/>
    <a:srgbClr val="0D3E51"/>
    <a:srgbClr val="5B7C99"/>
    <a:srgbClr val="0EF258"/>
    <a:srgbClr val="1D85AD"/>
    <a:srgbClr val="3C99DC"/>
    <a:srgbClr val="1C5D77"/>
    <a:srgbClr val="31328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0" autoAdjust="0"/>
    <p:restoredTop sz="94660"/>
  </p:normalViewPr>
  <p:slideViewPr>
    <p:cSldViewPr snapToGrid="0">
      <p:cViewPr varScale="1">
        <p:scale>
          <a:sx n="68" d="100"/>
          <a:sy n="68" d="100"/>
        </p:scale>
        <p:origin x="72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A39B74-8F31-4766-A1B9-5365FDE1CDB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9BAFAC1-6A8B-414B-991D-E1C2C45C23B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8911D-4BBD-43F7-9759-E2D251F577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ED26B-8857-4051-A2F6-7F7B4EE54B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0D3551-D4CB-461F-9C9F-8CCC977A2D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498819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49D6F4-8E04-4FE2-AEDC-46C1352116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F1E9FCF-8371-406E-B9E1-BB00203146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3B92370-C0AC-4730-ADF7-A11CD8898A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C4D2F5-530A-4A73-A841-5AEE822CFC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359697-3AEA-4112-83EB-142A8BE5B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716048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7878404-EFE3-4BD0-828A-DFB8A58790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125FF76-0FE5-43A0-836D-3F5F5799D9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A7CBF7-288C-4B39-83C2-F3C51335BD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FE4FF5-2119-412E-83C2-3343679F00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508141-AD9B-4096-AEB4-6F98BD9B61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270936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B463D5-AA1A-416D-A729-095AE48721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43A3AA-C374-47B9-8FCE-BC4F4B8582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304FA-6D10-4494-B2AD-84AB65E9D5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C2A4FA-9496-458C-8313-A8E21CCE8C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C2BA5F-ABC0-4143-A5F3-28D6056291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23114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2D2113-9616-4918-AD3B-4B18129405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D305EA-399E-4C47-9934-96A5ABC6B0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DF2F426-0509-4A03-B766-45656D45AE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37C78F1-DA14-41A3-B4B7-0690738559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515518-51A0-4601-8AE8-5AA327AE02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45969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2975F6-E574-444E-9FE5-97B5039632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1B10E3-4C2C-4A57-8B0F-AB6AE09B22C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52A0CD-438C-47EA-90F9-B009B72B9E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647BD92-D736-428E-9D20-07D7628A5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D9703DA-E96D-46A5-94D9-5E7231154F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507B00F-21B9-4097-ABB9-D805AC565E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837559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B9804A-6B41-4CE1-A496-2F5A4DFA82F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7E0BE0-F4CB-4827-8F95-CF980AAD21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16050CB-4A7C-43F2-A413-4A1EFA1CC6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186ED42-B693-4997-A8C5-91E95D6EE97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B5F40FE-318E-49F7-A383-CF7BF765EE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421B5D5-1DD2-42A4-9B5D-CA5E570D7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E7A7281-2CBB-4E75-89B2-3D84FFB8D9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F60EDCD-7BDB-4046-A0DB-50FCFD09C8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048762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B69232-0892-4BAE-801D-15EA109D44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B5F8BA1-512A-47E5-ADCF-05DB9BB97A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F3809E-4B82-4316-91EE-BED30E2A2A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3F1FD0F-61D8-45E1-BAF6-43878528D1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940099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FA239BF-0342-4578-89D1-38FE9463E6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F4BECE2-9396-4A0C-9D1F-AF97BB265A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02AF2FF-DA06-48B2-9B89-74C935E86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213140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761498-6594-454F-8FC8-3F2BF45C04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6055FE-902D-43FD-95C7-C2697A2530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CC2DC21-CB3D-49F3-8FD4-4459AD5A04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5974F48-36D5-400E-8DEE-876A1ED8AC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1A6A1FD-0783-43B2-ACB6-251E1AD492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7625669-C84D-410A-A661-F73649D50A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450630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383494-4EA1-49DD-8CF4-CA5163CF79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05369E2-D03F-491F-94A1-DCC294410E6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A7D2961-D517-42D6-BF8C-595F2DA8282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BD1F5B9-171F-49AC-8196-6FF47B4A92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AFF42EE-90BC-424B-8C73-B9D7E7A8A0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BDCAB0-8494-41B8-B9AE-E06AA4E63D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610928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CC5B156-F511-4141-A182-E37C131E66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32517F-46D5-469F-99D5-F5E871F829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B9B7724-685F-42B6-B40C-678994CBA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67892D-CE2D-495A-A9CA-7CB88C831AAA}" type="datetimeFigureOut">
              <a:rPr lang="en-IN" smtClean="0"/>
              <a:t>08-01-2024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28F801-4BA3-4C2D-BC58-0761D63A56E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053220-31CA-4C9E-AE2C-E8A21F58A8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73057F-DA17-43A5-AC93-D85B8887E47C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49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eg"/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5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1" name="Group 50">
            <a:extLst>
              <a:ext uri="{FF2B5EF4-FFF2-40B4-BE49-F238E27FC236}">
                <a16:creationId xmlns:a16="http://schemas.microsoft.com/office/drawing/2014/main" id="{F70CA307-B570-F110-E460-B1010D9A7ADD}"/>
              </a:ext>
            </a:extLst>
          </p:cNvPr>
          <p:cNvGrpSpPr/>
          <p:nvPr/>
        </p:nvGrpSpPr>
        <p:grpSpPr>
          <a:xfrm>
            <a:off x="2819604" y="130925"/>
            <a:ext cx="6552784" cy="1805536"/>
            <a:chOff x="2819604" y="130925"/>
            <a:chExt cx="6552784" cy="1805536"/>
          </a:xfrm>
        </p:grpSpPr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9DDA8A0-94B0-6742-B0C8-61A9368B051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246C8107-3922-2394-EA70-4E4F7EE9AD63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52" name="Group 51">
            <a:extLst>
              <a:ext uri="{FF2B5EF4-FFF2-40B4-BE49-F238E27FC236}">
                <a16:creationId xmlns:a16="http://schemas.microsoft.com/office/drawing/2014/main" id="{F8E8A685-6814-575D-58D3-1655CB02066B}"/>
              </a:ext>
            </a:extLst>
          </p:cNvPr>
          <p:cNvGrpSpPr/>
          <p:nvPr/>
        </p:nvGrpSpPr>
        <p:grpSpPr>
          <a:xfrm>
            <a:off x="2819604" y="2271151"/>
            <a:ext cx="6552784" cy="1805536"/>
            <a:chOff x="2819604" y="130925"/>
            <a:chExt cx="6552784" cy="1805536"/>
          </a:xfrm>
        </p:grpSpPr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9AF731A8-3FB1-09CC-ADCB-3A63F2EB5FD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1EE30CE6-09B1-67AC-7E57-334FE2FEA27A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85B49DF7-A214-C486-2C99-187842BA787C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56" name="TextBox 55">
              <a:extLst>
                <a:ext uri="{FF2B5EF4-FFF2-40B4-BE49-F238E27FC236}">
                  <a16:creationId xmlns:a16="http://schemas.microsoft.com/office/drawing/2014/main" id="{B8942939-9FFF-4904-025B-5B8185E32EB4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BDB379CC-A5B8-E7DB-BBB5-0FFC818BDD96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       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Firmware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58" name="Group 57">
            <a:extLst>
              <a:ext uri="{FF2B5EF4-FFF2-40B4-BE49-F238E27FC236}">
                <a16:creationId xmlns:a16="http://schemas.microsoft.com/office/drawing/2014/main" id="{58465A5A-9CD2-A4AF-6530-2674C2DF4581}"/>
              </a:ext>
            </a:extLst>
          </p:cNvPr>
          <p:cNvGrpSpPr/>
          <p:nvPr/>
        </p:nvGrpSpPr>
        <p:grpSpPr>
          <a:xfrm>
            <a:off x="2819601" y="4408359"/>
            <a:ext cx="6552784" cy="1805536"/>
            <a:chOff x="2819604" y="130925"/>
            <a:chExt cx="6552784" cy="1805536"/>
          </a:xfrm>
        </p:grpSpPr>
        <p:pic>
          <p:nvPicPr>
            <p:cNvPr id="59" name="Picture 58">
              <a:extLst>
                <a:ext uri="{FF2B5EF4-FFF2-40B4-BE49-F238E27FC236}">
                  <a16:creationId xmlns:a16="http://schemas.microsoft.com/office/drawing/2014/main" id="{FB57AE9B-1C75-9C14-574C-C89A389C7F9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DC3F2677-6545-2B0A-2F31-069403BD323A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61" name="Rectangle 60">
              <a:extLst>
                <a:ext uri="{FF2B5EF4-FFF2-40B4-BE49-F238E27FC236}">
                  <a16:creationId xmlns:a16="http://schemas.microsoft.com/office/drawing/2014/main" id="{83B85113-96DE-7C4A-63DB-B72E3C2DC000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AFB552A6-DCF4-0D1F-6044-BF14DE52FA52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3" name="TextBox 62">
              <a:extLst>
                <a:ext uri="{FF2B5EF4-FFF2-40B4-BE49-F238E27FC236}">
                  <a16:creationId xmlns:a16="http://schemas.microsoft.com/office/drawing/2014/main" id="{B16C4C08-001D-8415-EE1E-32F415E1FF0B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Documentation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8870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4" name="Group 23">
            <a:extLst>
              <a:ext uri="{FF2B5EF4-FFF2-40B4-BE49-F238E27FC236}">
                <a16:creationId xmlns:a16="http://schemas.microsoft.com/office/drawing/2014/main" id="{B236847F-412A-34C4-B5F4-039F21BCCB1B}"/>
              </a:ext>
            </a:extLst>
          </p:cNvPr>
          <p:cNvGrpSpPr/>
          <p:nvPr/>
        </p:nvGrpSpPr>
        <p:grpSpPr>
          <a:xfrm>
            <a:off x="2819605" y="683281"/>
            <a:ext cx="6552784" cy="1805536"/>
            <a:chOff x="2819604" y="130925"/>
            <a:chExt cx="6552784" cy="1805536"/>
          </a:xfrm>
        </p:grpSpPr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1897D017-4841-1911-86D5-804734442DD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619B246F-F6EF-2739-0973-FFBBB0D0FFEF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E0840FEA-4121-A11F-D6A5-FA90350EA3F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0562E71-86DB-290E-5EF3-7E442B71E32F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90721170-51D0-FEC8-4ED8-60E134103EF2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FiO2 Calculator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FB673BEE-D7A9-9199-714A-7D9E38A28D90}"/>
              </a:ext>
            </a:extLst>
          </p:cNvPr>
          <p:cNvGrpSpPr/>
          <p:nvPr/>
        </p:nvGrpSpPr>
        <p:grpSpPr>
          <a:xfrm>
            <a:off x="2819605" y="3115054"/>
            <a:ext cx="6552784" cy="1805536"/>
            <a:chOff x="2819604" y="130925"/>
            <a:chExt cx="6552784" cy="1805536"/>
          </a:xfrm>
        </p:grpSpPr>
        <p:pic>
          <p:nvPicPr>
            <p:cNvPr id="37" name="Picture 36">
              <a:extLst>
                <a:ext uri="{FF2B5EF4-FFF2-40B4-BE49-F238E27FC236}">
                  <a16:creationId xmlns:a16="http://schemas.microsoft.com/office/drawing/2014/main" id="{9CD38CCC-C875-0E24-B0B4-9D468B7FB53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7" y="841680"/>
              <a:ext cx="1094780" cy="1094781"/>
            </a:xfrm>
            <a:prstGeom prst="rect">
              <a:avLst/>
            </a:prstGeom>
          </p:spPr>
        </p:pic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8C8D13D5-5C71-5CEB-C8C7-C492486FB542}"/>
                </a:ext>
              </a:extLst>
            </p:cNvPr>
            <p:cNvSpPr/>
            <p:nvPr/>
          </p:nvSpPr>
          <p:spPr>
            <a:xfrm>
              <a:off x="2819605" y="234520"/>
              <a:ext cx="6552783" cy="607309"/>
            </a:xfrm>
            <a:prstGeom prst="rect">
              <a:avLst/>
            </a:prstGeom>
            <a:solidFill>
              <a:srgbClr val="0D3E5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sp>
          <p:nvSpPr>
            <p:cNvPr id="39" name="Rectangle 38">
              <a:extLst>
                <a:ext uri="{FF2B5EF4-FFF2-40B4-BE49-F238E27FC236}">
                  <a16:creationId xmlns:a16="http://schemas.microsoft.com/office/drawing/2014/main" id="{3AF023FF-6FEF-2AD1-3CED-6DA857D519E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3914386" y="841829"/>
              <a:ext cx="5458002" cy="1094632"/>
            </a:xfrm>
            <a:prstGeom prst="rect">
              <a:avLst/>
            </a:prstGeom>
            <a:solidFill>
              <a:srgbClr val="5B7C99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CE2B2EB7-7595-9D13-E347-0795E2EEC125}"/>
                </a:ext>
              </a:extLst>
            </p:cNvPr>
            <p:cNvSpPr txBox="1"/>
            <p:nvPr/>
          </p:nvSpPr>
          <p:spPr>
            <a:xfrm>
              <a:off x="3914386" y="838811"/>
              <a:ext cx="5458002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EEF4ED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EEF4ED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EEF4ED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41" name="TextBox 40">
              <a:extLst>
                <a:ext uri="{FF2B5EF4-FFF2-40B4-BE49-F238E27FC236}">
                  <a16:creationId xmlns:a16="http://schemas.microsoft.com/office/drawing/2014/main" id="{83CB3C2F-8192-46A5-37FF-7CA30DBED553}"/>
                </a:ext>
              </a:extLst>
            </p:cNvPr>
            <p:cNvSpPr txBox="1"/>
            <p:nvPr/>
          </p:nvSpPr>
          <p:spPr>
            <a:xfrm>
              <a:off x="2819604" y="130925"/>
              <a:ext cx="6552781" cy="707886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000" b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4000" i="1" dirty="0">
                  <a:solidFill>
                    <a:srgbClr val="EEF4ED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4000" i="1" dirty="0">
                <a:solidFill>
                  <a:srgbClr val="EEF4ED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172258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>
            <a:extLst>
              <a:ext uri="{FF2B5EF4-FFF2-40B4-BE49-F238E27FC236}">
                <a16:creationId xmlns:a16="http://schemas.microsoft.com/office/drawing/2014/main" id="{C9A23F50-900A-0715-A32B-6572F034A7CE}"/>
              </a:ext>
            </a:extLst>
          </p:cNvPr>
          <p:cNvGrpSpPr/>
          <p:nvPr/>
        </p:nvGrpSpPr>
        <p:grpSpPr>
          <a:xfrm>
            <a:off x="2001588" y="830846"/>
            <a:ext cx="8188824" cy="1477301"/>
            <a:chOff x="406536" y="3152015"/>
            <a:chExt cx="8188824" cy="1477301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1B340D44-C497-4210-6562-F644969F9AA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Dashboard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13" name="Group 12">
              <a:extLst>
                <a:ext uri="{FF2B5EF4-FFF2-40B4-BE49-F238E27FC236}">
                  <a16:creationId xmlns:a16="http://schemas.microsoft.com/office/drawing/2014/main" id="{28553205-E229-C2B7-1F93-00F91BA9A5E3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8" name="Picture 7">
                <a:extLst>
                  <a:ext uri="{FF2B5EF4-FFF2-40B4-BE49-F238E27FC236}">
                    <a16:creationId xmlns:a16="http://schemas.microsoft.com/office/drawing/2014/main" id="{9D990066-B59D-C34C-5DB7-02B7BBA50CB8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10" name="Rectangle 9">
                <a:extLst>
                  <a:ext uri="{FF2B5EF4-FFF2-40B4-BE49-F238E27FC236}">
                    <a16:creationId xmlns:a16="http://schemas.microsoft.com/office/drawing/2014/main" id="{81D739AE-DEDB-E70E-42A6-4F714693FFF9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408BEBA6-E9B7-9BE4-86F4-F61B7B926391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8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err="1">
                    <a:solidFill>
                      <a:srgbClr val="EEF4ED"/>
                    </a:solidFill>
                    <a:latin typeface="Rockwell Extra Bold" panose="02060903040505020403" pitchFamily="18" charset="0"/>
                  </a:rPr>
                  <a:t>tek</a:t>
                </a:r>
                <a:r>
                  <a:rPr lang="en-US" sz="5400" dirty="0" err="1">
                    <a:solidFill>
                      <a:srgbClr val="EEF4ED"/>
                    </a:solidFill>
                    <a:latin typeface="Rockwell" panose="02060603020205020403" pitchFamily="18" charset="0"/>
                  </a:rPr>
                  <a:t>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0" name="Group 19">
            <a:extLst>
              <a:ext uri="{FF2B5EF4-FFF2-40B4-BE49-F238E27FC236}">
                <a16:creationId xmlns:a16="http://schemas.microsoft.com/office/drawing/2014/main" id="{41D144CF-D8DA-3657-D3D2-DFFF71FB4BAB}"/>
              </a:ext>
            </a:extLst>
          </p:cNvPr>
          <p:cNvGrpSpPr/>
          <p:nvPr/>
        </p:nvGrpSpPr>
        <p:grpSpPr>
          <a:xfrm>
            <a:off x="2001588" y="2826114"/>
            <a:ext cx="8188824" cy="1477301"/>
            <a:chOff x="406536" y="3152015"/>
            <a:chExt cx="8188824" cy="1477301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9B07B337-D4A6-D294-E685-0E5F954E4C3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Analyzer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6256B338-745C-3100-A0F7-6C7A7AF92E74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3" name="Picture 22">
                <a:extLst>
                  <a:ext uri="{FF2B5EF4-FFF2-40B4-BE49-F238E27FC236}">
                    <a16:creationId xmlns:a16="http://schemas.microsoft.com/office/drawing/2014/main" id="{DA656AB7-1FB1-A2BB-7E40-CCC03E24BB90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24" name="Rectangle 23">
                <a:extLst>
                  <a:ext uri="{FF2B5EF4-FFF2-40B4-BE49-F238E27FC236}">
                    <a16:creationId xmlns:a16="http://schemas.microsoft.com/office/drawing/2014/main" id="{3A3B4266-F563-B7B1-7E55-3502E06A587D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CE9D5559-97F3-7270-591E-98EE20773C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8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err="1">
                    <a:solidFill>
                      <a:srgbClr val="EEF4ED"/>
                    </a:solidFill>
                    <a:latin typeface="Rockwell Extra Bold" panose="02060903040505020403" pitchFamily="18" charset="0"/>
                  </a:rPr>
                  <a:t>tek</a:t>
                </a:r>
                <a:r>
                  <a:rPr lang="en-US" sz="5400" dirty="0" err="1">
                    <a:solidFill>
                      <a:srgbClr val="EEF4ED"/>
                    </a:solidFill>
                    <a:latin typeface="Rockwell" panose="02060603020205020403" pitchFamily="18" charset="0"/>
                  </a:rPr>
                  <a:t>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6AF8BED4-4460-7F41-11AB-BA4829D642FE}"/>
              </a:ext>
            </a:extLst>
          </p:cNvPr>
          <p:cNvGrpSpPr/>
          <p:nvPr/>
        </p:nvGrpSpPr>
        <p:grpSpPr>
          <a:xfrm>
            <a:off x="2001588" y="4801552"/>
            <a:ext cx="8188824" cy="1477301"/>
            <a:chOff x="406536" y="3152015"/>
            <a:chExt cx="8188824" cy="1477301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9FBAFD5-7FDA-6D8D-B059-A0C733290948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406536" y="3152015"/>
              <a:ext cx="2540895" cy="1477301"/>
            </a:xfrm>
            <a:prstGeom prst="rect">
              <a:avLst/>
            </a:prstGeom>
            <a:solidFill>
              <a:srgbClr val="2C94BC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EEF4ED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EEF4ED"/>
                  </a:solidFill>
                </a:rPr>
                <a:t>Recorder</a:t>
              </a:r>
              <a:endParaRPr lang="en-IN" sz="3200" i="1" dirty="0">
                <a:solidFill>
                  <a:srgbClr val="EEF4ED"/>
                </a:solidFill>
              </a:endParaRPr>
            </a:p>
          </p:txBody>
        </p: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89F7779-1594-660B-A624-66EE0567FFD5}"/>
                </a:ext>
              </a:extLst>
            </p:cNvPr>
            <p:cNvGrpSpPr>
              <a:grpSpLocks noChangeAspect="1"/>
            </p:cNvGrpSpPr>
            <p:nvPr/>
          </p:nvGrpSpPr>
          <p:grpSpPr>
            <a:xfrm>
              <a:off x="2947431" y="3152015"/>
              <a:ext cx="5647929" cy="1473440"/>
              <a:chOff x="2819611" y="3567393"/>
              <a:chExt cx="4196470" cy="1094781"/>
            </a:xfrm>
          </p:grpSpPr>
          <p:pic>
            <p:nvPicPr>
              <p:cNvPr id="29" name="Picture 28">
                <a:extLst>
                  <a:ext uri="{FF2B5EF4-FFF2-40B4-BE49-F238E27FC236}">
                    <a16:creationId xmlns:a16="http://schemas.microsoft.com/office/drawing/2014/main" id="{8515BFC5-E5CE-8673-D8EE-AB384C37C56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2819611" y="3567393"/>
                <a:ext cx="1094780" cy="1094781"/>
              </a:xfrm>
              <a:prstGeom prst="rect">
                <a:avLst/>
              </a:prstGeom>
            </p:spPr>
          </p:pic>
          <p:sp>
            <p:nvSpPr>
              <p:cNvPr id="30" name="Rectangle 29">
                <a:extLst>
                  <a:ext uri="{FF2B5EF4-FFF2-40B4-BE49-F238E27FC236}">
                    <a16:creationId xmlns:a16="http://schemas.microsoft.com/office/drawing/2014/main" id="{B36C6AB1-ACFA-2840-8E9C-7767762D47E0}"/>
                  </a:ext>
                </a:extLst>
              </p:cNvPr>
              <p:cNvSpPr>
                <a:spLocks noChangeAspect="1"/>
              </p:cNvSpPr>
              <p:nvPr/>
            </p:nvSpPr>
            <p:spPr>
              <a:xfrm>
                <a:off x="3914390" y="3567542"/>
                <a:ext cx="3101691" cy="1094632"/>
              </a:xfrm>
              <a:prstGeom prst="rect">
                <a:avLst/>
              </a:prstGeom>
              <a:solidFill>
                <a:srgbClr val="5B7C99"/>
              </a:solidFill>
              <a:ln w="28575">
                <a:noFill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IN" dirty="0"/>
              </a:p>
            </p:txBody>
          </p: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3DC499CC-3B59-C1E4-D541-C02D9B8C2E9B}"/>
                  </a:ext>
                </a:extLst>
              </p:cNvPr>
              <p:cNvSpPr txBox="1"/>
              <p:nvPr/>
            </p:nvSpPr>
            <p:spPr>
              <a:xfrm>
                <a:off x="3914390" y="3745913"/>
                <a:ext cx="3028524" cy="68604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5400" dirty="0" err="1">
                    <a:solidFill>
                      <a:srgbClr val="EEF4ED"/>
                    </a:solidFill>
                    <a:latin typeface="Rockwell Extra Bold" panose="02060903040505020403" pitchFamily="18" charset="0"/>
                  </a:rPr>
                  <a:t>tek</a:t>
                </a:r>
                <a:r>
                  <a:rPr lang="en-US" sz="5400" dirty="0" err="1">
                    <a:solidFill>
                      <a:srgbClr val="EEF4ED"/>
                    </a:solidFill>
                    <a:latin typeface="Rockwell" panose="02060603020205020403" pitchFamily="18" charset="0"/>
                  </a:rPr>
                  <a:t>Medika</a:t>
                </a:r>
                <a:endParaRPr lang="en-IN" sz="4800" dirty="0">
                  <a:solidFill>
                    <a:srgbClr val="EEF4ED"/>
                  </a:solidFill>
                  <a:latin typeface="Rockwell" panose="02060603020205020403" pitchFamily="18" charset="0"/>
                </a:endParaRP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0902504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Web Applications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Update Firmware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View Documents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81528002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3B78E9C7-9C3F-63B0-EB56-C19319A362C6}"/>
              </a:ext>
            </a:extLst>
          </p:cNvPr>
          <p:cNvGrpSpPr/>
          <p:nvPr/>
        </p:nvGrpSpPr>
        <p:grpSpPr>
          <a:xfrm>
            <a:off x="2819608" y="682193"/>
            <a:ext cx="6552784" cy="1807045"/>
            <a:chOff x="2819608" y="129416"/>
            <a:chExt cx="6552784" cy="1807045"/>
          </a:xfrm>
        </p:grpSpPr>
        <p:sp>
          <p:nvSpPr>
            <p:cNvPr id="3" name="Rectangle 2">
              <a:extLst>
                <a:ext uri="{FF2B5EF4-FFF2-40B4-BE49-F238E27FC236}">
                  <a16:creationId xmlns:a16="http://schemas.microsoft.com/office/drawing/2014/main" id="{1B1AA146-03B6-C419-5108-370BE8489AD3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56EB878C-6DF6-B8CD-A537-C2B770BD5E8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8E2E6B5A-9841-F50D-1EF0-7BDD47D7C0DC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442D8319-F942-B269-17F3-5AB202C48443}"/>
                </a:ext>
              </a:extLst>
            </p:cNvPr>
            <p:cNvSpPr txBox="1"/>
            <p:nvPr/>
          </p:nvSpPr>
          <p:spPr>
            <a:xfrm>
              <a:off x="2819608" y="129416"/>
              <a:ext cx="6552783" cy="707886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</a:t>
              </a:r>
              <a:r>
                <a:rPr lang="en-US" sz="40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FiO</a:t>
              </a:r>
              <a:r>
                <a:rPr lang="en-US" sz="3600" i="1" baseline="-25000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2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 Calculator</a:t>
              </a:r>
              <a:endParaRPr lang="en-IN" sz="40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2" name="Group 11">
            <a:extLst>
              <a:ext uri="{FF2B5EF4-FFF2-40B4-BE49-F238E27FC236}">
                <a16:creationId xmlns:a16="http://schemas.microsoft.com/office/drawing/2014/main" id="{0159EA93-DD27-FEB4-2616-6027F6B62D0A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A580AD0-6FF8-176E-AAF1-8222AAE69779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FEDF9FFD-482E-BD69-BFC8-DD8455FCE24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F18C2D87-24F8-FA54-11AC-B3AA695A7D43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02B0FB08-9778-9473-944F-DD61CFF7C239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PSV Calculator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0975406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0B8C784-D91E-B72E-7255-BB3E9545D0D7}"/>
              </a:ext>
            </a:extLst>
          </p:cNvPr>
          <p:cNvGrpSpPr/>
          <p:nvPr/>
        </p:nvGrpSpPr>
        <p:grpSpPr>
          <a:xfrm>
            <a:off x="2107046" y="824518"/>
            <a:ext cx="8000841" cy="1499845"/>
            <a:chOff x="2107046" y="824518"/>
            <a:chExt cx="8000841" cy="1499845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" name="Rectangle 1">
              <a:extLst>
                <a:ext uri="{FF2B5EF4-FFF2-40B4-BE49-F238E27FC236}">
                  <a16:creationId xmlns:a16="http://schemas.microsoft.com/office/drawing/2014/main" id="{42466AD2-8190-5A6A-314E-1DAED3B1CCF1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Dashboard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7993E89-B084-676E-6A88-23B985F5DEB8}"/>
              </a:ext>
            </a:extLst>
          </p:cNvPr>
          <p:cNvGrpSpPr/>
          <p:nvPr/>
        </p:nvGrpSpPr>
        <p:grpSpPr>
          <a:xfrm>
            <a:off x="2095579" y="2554142"/>
            <a:ext cx="8000841" cy="1499845"/>
            <a:chOff x="2107046" y="824518"/>
            <a:chExt cx="8000841" cy="1499845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812CA1F0-5664-6545-A8CA-4B6FCE6DC89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8C836487-939B-FE9B-0C90-5B565334E0D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5C96A5D-CE8C-95F4-0472-48E7CFB8BF69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2" name="Rectangle 11">
              <a:extLst>
                <a:ext uri="{FF2B5EF4-FFF2-40B4-BE49-F238E27FC236}">
                  <a16:creationId xmlns:a16="http://schemas.microsoft.com/office/drawing/2014/main" id="{90C8D8A5-E672-9983-CB80-992395D37065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Analyzer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A625FF4-9DF2-6C1B-42EC-C2DE21FCDC11}"/>
              </a:ext>
            </a:extLst>
          </p:cNvPr>
          <p:cNvGrpSpPr/>
          <p:nvPr/>
        </p:nvGrpSpPr>
        <p:grpSpPr>
          <a:xfrm>
            <a:off x="2105285" y="4283766"/>
            <a:ext cx="8000841" cy="1499845"/>
            <a:chOff x="2107046" y="824518"/>
            <a:chExt cx="8000841" cy="1499845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4DC350B9-B8F2-BA1E-7640-7A5E520DCA5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10" y="830556"/>
              <a:ext cx="4747382" cy="1488573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9" name="Picture 18">
              <a:extLst>
                <a:ext uri="{FF2B5EF4-FFF2-40B4-BE49-F238E27FC236}">
                  <a16:creationId xmlns:a16="http://schemas.microsoft.com/office/drawing/2014/main" id="{F9DAC78B-6864-CD13-80E2-B8D0C5A909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07046" y="824518"/>
              <a:ext cx="1499845" cy="1499845"/>
            </a:xfrm>
            <a:prstGeom prst="rect">
              <a:avLst/>
            </a:prstGeom>
            <a:ln w="28575">
              <a:noFill/>
            </a:ln>
          </p:spPr>
        </p:pic>
        <p:sp>
          <p:nvSpPr>
            <p:cNvPr id="20" name="TextBox 19">
              <a:extLst>
                <a:ext uri="{FF2B5EF4-FFF2-40B4-BE49-F238E27FC236}">
                  <a16:creationId xmlns:a16="http://schemas.microsoft.com/office/drawing/2014/main" id="{331510B7-D5AA-E348-21BD-223A6AD90B3E}"/>
                </a:ext>
              </a:extLst>
            </p:cNvPr>
            <p:cNvSpPr txBox="1"/>
            <p:nvPr/>
          </p:nvSpPr>
          <p:spPr>
            <a:xfrm>
              <a:off x="3606891" y="1060335"/>
              <a:ext cx="3949830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48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48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88EE430B-2D48-047A-5210-CC9D01EE87EF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7566992" y="835791"/>
              <a:ext cx="2540895" cy="1477301"/>
            </a:xfrm>
            <a:prstGeom prst="rect">
              <a:avLst/>
            </a:prstGeom>
            <a:solidFill>
              <a:srgbClr val="0EF258"/>
            </a:solidFill>
            <a:ln w="28575"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3200" b="1" dirty="0">
                  <a:solidFill>
                    <a:srgbClr val="0D3E51"/>
                  </a:solidFill>
                </a:rPr>
                <a:t>INSPIRE-100</a:t>
              </a:r>
            </a:p>
            <a:p>
              <a:pPr algn="ctr"/>
              <a:r>
                <a:rPr lang="en-US" sz="3600" i="1" dirty="0">
                  <a:solidFill>
                    <a:srgbClr val="0D3E51"/>
                  </a:solidFill>
                </a:rPr>
                <a:t>Recorder</a:t>
              </a:r>
              <a:endParaRPr lang="en-IN" sz="3200" i="1" dirty="0">
                <a:solidFill>
                  <a:srgbClr val="0D3E5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91646477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FC465AAA-8F43-9F3A-47F0-7BC1F3CFDEF5}"/>
              </a:ext>
            </a:extLst>
          </p:cNvPr>
          <p:cNvGrpSpPr/>
          <p:nvPr/>
        </p:nvGrpSpPr>
        <p:grpSpPr>
          <a:xfrm>
            <a:off x="2819607" y="190971"/>
            <a:ext cx="6552785" cy="1745490"/>
            <a:chOff x="2819607" y="190971"/>
            <a:chExt cx="6552785" cy="1745490"/>
          </a:xfrm>
        </p:grpSpPr>
        <p:sp>
          <p:nvSpPr>
            <p:cNvPr id="9" name="Rectangle 8">
              <a:extLst>
                <a:ext uri="{FF2B5EF4-FFF2-40B4-BE49-F238E27FC236}">
                  <a16:creationId xmlns:a16="http://schemas.microsoft.com/office/drawing/2014/main" id="{9FCC845F-1106-5691-5BD0-1A5B88E09ABA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E0023C2-B67F-66BA-2DE4-0BAAB0CE8035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EA906BE6-1FF2-F802-E2DA-655F33BA0B66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2778DF63-4498-0961-AF10-B6A31C091514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Dashboard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1147382F-15A4-9A1A-169B-A9A0E60BC238}"/>
              </a:ext>
            </a:extLst>
          </p:cNvPr>
          <p:cNvGrpSpPr/>
          <p:nvPr/>
        </p:nvGrpSpPr>
        <p:grpSpPr>
          <a:xfrm>
            <a:off x="2819605" y="2175620"/>
            <a:ext cx="6552785" cy="1745490"/>
            <a:chOff x="2819607" y="190971"/>
            <a:chExt cx="6552785" cy="1745490"/>
          </a:xfrm>
        </p:grpSpPr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79E9331D-6BE3-BACE-EB47-99439875FDA7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15" name="Picture 14">
              <a:extLst>
                <a:ext uri="{FF2B5EF4-FFF2-40B4-BE49-F238E27FC236}">
                  <a16:creationId xmlns:a16="http://schemas.microsoft.com/office/drawing/2014/main" id="{D7D359AE-3225-968A-C531-A2F9288FCA7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3000E037-3214-81E3-6AB1-A8FA2AB58101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739C6828-1F9C-056D-F528-08C1B97B04C0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Analyzer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A660C82-8C0C-DA6A-1CD2-71104BAE4DE9}"/>
              </a:ext>
            </a:extLst>
          </p:cNvPr>
          <p:cNvGrpSpPr/>
          <p:nvPr/>
        </p:nvGrpSpPr>
        <p:grpSpPr>
          <a:xfrm>
            <a:off x="2819605" y="4160269"/>
            <a:ext cx="6552785" cy="1745490"/>
            <a:chOff x="2819607" y="190971"/>
            <a:chExt cx="6552785" cy="174549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68C5C17B-5970-A186-98F4-7F1ECEB63366}"/>
                </a:ext>
              </a:extLst>
            </p:cNvPr>
            <p:cNvSpPr>
              <a:spLocks noChangeAspect="1"/>
            </p:cNvSpPr>
            <p:nvPr/>
          </p:nvSpPr>
          <p:spPr>
            <a:xfrm>
              <a:off x="2819609" y="841829"/>
              <a:ext cx="6552783" cy="1094632"/>
            </a:xfrm>
            <a:prstGeom prst="rect">
              <a:avLst/>
            </a:prstGeom>
            <a:solidFill>
              <a:srgbClr val="0D3E51"/>
            </a:solidFill>
            <a:ln w="28575">
              <a:solidFill>
                <a:srgbClr val="0EF258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 dirty="0"/>
            </a:p>
          </p:txBody>
        </p:sp>
        <p:pic>
          <p:nvPicPr>
            <p:cNvPr id="32" name="Picture 31">
              <a:extLst>
                <a:ext uri="{FF2B5EF4-FFF2-40B4-BE49-F238E27FC236}">
                  <a16:creationId xmlns:a16="http://schemas.microsoft.com/office/drawing/2014/main" id="{40A70188-093D-E450-E65B-DC18DBDD07C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819609" y="838811"/>
              <a:ext cx="1094780" cy="1094780"/>
            </a:xfrm>
            <a:prstGeom prst="rect">
              <a:avLst/>
            </a:prstGeom>
            <a:ln>
              <a:noFill/>
            </a:ln>
          </p:spPr>
        </p:pic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A8B8340-16F6-F3D7-6D75-8F7B6B7DC6C0}"/>
                </a:ext>
              </a:extLst>
            </p:cNvPr>
            <p:cNvSpPr txBox="1"/>
            <p:nvPr/>
          </p:nvSpPr>
          <p:spPr>
            <a:xfrm>
              <a:off x="4088561" y="838811"/>
              <a:ext cx="5283831" cy="92333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5400" dirty="0" err="1">
                  <a:solidFill>
                    <a:srgbClr val="0EF258"/>
                  </a:solidFill>
                  <a:latin typeface="Rockwell Extra Bold" panose="02060903040505020403" pitchFamily="18" charset="0"/>
                </a:rPr>
                <a:t>tek</a:t>
              </a:r>
              <a:r>
                <a:rPr lang="en-US" sz="5400" dirty="0" err="1">
                  <a:solidFill>
                    <a:srgbClr val="0EF258"/>
                  </a:solidFill>
                  <a:latin typeface="Rockwell" panose="02060603020205020403" pitchFamily="18" charset="0"/>
                </a:rPr>
                <a:t>Medika</a:t>
              </a:r>
              <a:endParaRPr lang="en-IN" sz="4800" dirty="0">
                <a:solidFill>
                  <a:srgbClr val="0EF258"/>
                </a:solidFill>
                <a:latin typeface="Rockwell" panose="02060603020205020403" pitchFamily="18" charset="0"/>
              </a:endParaRPr>
            </a:p>
          </p:txBody>
        </p: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21B758AF-FB8B-59BA-81F5-BD602D765983}"/>
                </a:ext>
              </a:extLst>
            </p:cNvPr>
            <p:cNvSpPr txBox="1"/>
            <p:nvPr/>
          </p:nvSpPr>
          <p:spPr>
            <a:xfrm>
              <a:off x="2819607" y="190971"/>
              <a:ext cx="6552783" cy="646331"/>
            </a:xfrm>
            <a:prstGeom prst="rect">
              <a:avLst/>
            </a:prstGeom>
            <a:solidFill>
              <a:srgbClr val="0EF258"/>
            </a:solidFill>
            <a:ln w="28575">
              <a:solidFill>
                <a:srgbClr val="0EF258"/>
              </a:solidFill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600" b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INSPIRE-100                  </a:t>
              </a:r>
              <a:r>
                <a:rPr lang="en-US" sz="3600" i="1" dirty="0">
                  <a:solidFill>
                    <a:srgbClr val="0D3E51"/>
                  </a:solidFill>
                  <a:latin typeface="Cera Pro Medium" panose="00000600000000000000" pitchFamily="50" charset="0"/>
                </a:rPr>
                <a:t>Recorder</a:t>
              </a:r>
              <a:endParaRPr lang="en-IN" sz="3600" i="1" dirty="0">
                <a:solidFill>
                  <a:srgbClr val="0D3E5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51468449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EEF91457-55A0-402E-BD61-62BA66406954}"/>
              </a:ext>
            </a:extLst>
          </p:cNvPr>
          <p:cNvSpPr/>
          <p:nvPr/>
        </p:nvSpPr>
        <p:spPr>
          <a:xfrm>
            <a:off x="2467893" y="842036"/>
            <a:ext cx="6517082" cy="1013005"/>
          </a:xfrm>
          <a:prstGeom prst="rect">
            <a:avLst/>
          </a:prstGeom>
          <a:solidFill>
            <a:srgbClr val="0D3E5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D330BC5-5567-4ED0-841A-3D55AD50899F}"/>
              </a:ext>
            </a:extLst>
          </p:cNvPr>
          <p:cNvPicPr/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3589" y="1039752"/>
            <a:ext cx="2179702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6B3BBC2-168A-4DB5-BA2F-91EF44DC7972}"/>
              </a:ext>
            </a:extLst>
          </p:cNvPr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/>
        </p:blipFill>
        <p:spPr>
          <a:xfrm>
            <a:off x="5147817" y="921541"/>
            <a:ext cx="1344715" cy="85399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E314DA14-6156-4656-9C1E-436F8520007E}"/>
              </a:ext>
            </a:extLst>
          </p:cNvPr>
          <p:cNvPicPr/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47058" y="1039752"/>
            <a:ext cx="1984468" cy="656278"/>
          </a:xfrm>
          <a:prstGeom prst="rect">
            <a:avLst/>
          </a:prstGeom>
          <a:ln>
            <a:solidFill>
              <a:schemeClr val="bg1"/>
            </a:solidFill>
          </a:ln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0345026-653B-4597-B859-9085B3762637}"/>
              </a:ext>
            </a:extLst>
          </p:cNvPr>
          <p:cNvSpPr txBox="1"/>
          <p:nvPr/>
        </p:nvSpPr>
        <p:spPr>
          <a:xfrm>
            <a:off x="2467892" y="239310"/>
            <a:ext cx="6517082" cy="584775"/>
          </a:xfrm>
          <a:prstGeom prst="rect">
            <a:avLst/>
          </a:prstGeom>
          <a:solidFill>
            <a:srgbClr val="1D85AD"/>
          </a:solidFill>
          <a:ln w="28575">
            <a:noFill/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>
                <a:solidFill>
                  <a:schemeClr val="bg1"/>
                </a:solidFill>
                <a:latin typeface="Cera Pro Medium" panose="00000600000000000000" pitchFamily="50" charset="0"/>
              </a:rPr>
              <a:t>INSPIRE-100 WEB RECORDER</a:t>
            </a:r>
            <a:endParaRPr lang="en-IN" sz="3200" b="1" dirty="0">
              <a:solidFill>
                <a:schemeClr val="bg1"/>
              </a:solidFill>
              <a:latin typeface="Cera Pro Medium" panose="00000600000000000000" pitchFamily="50" charset="0"/>
            </a:endParaRP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A47D272-DCE4-43B9-9808-C5B9B9DEED60}"/>
              </a:ext>
            </a:extLst>
          </p:cNvPr>
          <p:cNvGrpSpPr/>
          <p:nvPr/>
        </p:nvGrpSpPr>
        <p:grpSpPr>
          <a:xfrm>
            <a:off x="2556386" y="5471925"/>
            <a:ext cx="6517082" cy="1013005"/>
            <a:chOff x="2143431" y="4830314"/>
            <a:chExt cx="8731045" cy="1013005"/>
          </a:xfrm>
        </p:grpSpPr>
        <p:sp>
          <p:nvSpPr>
            <p:cNvPr id="11" name="Rectangle 10">
              <a:extLst>
                <a:ext uri="{FF2B5EF4-FFF2-40B4-BE49-F238E27FC236}">
                  <a16:creationId xmlns:a16="http://schemas.microsoft.com/office/drawing/2014/main" id="{B3BFC372-51CF-4DB8-A60D-2F8C0B9EF120}"/>
                </a:ext>
              </a:extLst>
            </p:cNvPr>
            <p:cNvSpPr/>
            <p:nvPr/>
          </p:nvSpPr>
          <p:spPr>
            <a:xfrm>
              <a:off x="2143431" y="4830314"/>
              <a:ext cx="8731045" cy="1013005"/>
            </a:xfrm>
            <a:prstGeom prst="rect">
              <a:avLst/>
            </a:prstGeom>
            <a:solidFill>
              <a:srgbClr val="1D85AD"/>
            </a:solidFill>
            <a:ln w="28575">
              <a:solidFill>
                <a:schemeClr val="bg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74FBDEB7-DB0E-4818-A725-3F2E77B98CAB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3" y="5028030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3" name="Picture 12">
              <a:extLst>
                <a:ext uri="{FF2B5EF4-FFF2-40B4-BE49-F238E27FC236}">
                  <a16:creationId xmlns:a16="http://schemas.microsoft.com/office/drawing/2014/main" id="{95784939-51A4-47C6-8085-65DDADCD3B51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1" y="4909819"/>
              <a:ext cx="1801537" cy="853994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77ACC422-A71B-45EC-A7C2-157A3A9D9381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3" y="5028030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</p:grpSp>
      <p:pic>
        <p:nvPicPr>
          <p:cNvPr id="8" name="Picture 7">
            <a:extLst>
              <a:ext uri="{FF2B5EF4-FFF2-40B4-BE49-F238E27FC236}">
                <a16:creationId xmlns:a16="http://schemas.microsoft.com/office/drawing/2014/main" id="{42039617-ABF1-4ACE-B835-3ACE3B7F8216}"/>
              </a:ext>
            </a:extLst>
          </p:cNvPr>
          <p:cNvPicPr>
            <a:picLocks noChangeAspect="1"/>
          </p:cNvPicPr>
          <p:nvPr/>
        </p:nvPicPr>
        <p:blipFill rotWithShape="1">
          <a:blip r:embed="rId5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grpSp>
        <p:nvGrpSpPr>
          <p:cNvPr id="18" name="Group 17">
            <a:extLst>
              <a:ext uri="{FF2B5EF4-FFF2-40B4-BE49-F238E27FC236}">
                <a16:creationId xmlns:a16="http://schemas.microsoft.com/office/drawing/2014/main" id="{C8BE37C5-9332-4D4C-AD00-74BB5800C3E0}"/>
              </a:ext>
            </a:extLst>
          </p:cNvPr>
          <p:cNvGrpSpPr/>
          <p:nvPr/>
        </p:nvGrpSpPr>
        <p:grpSpPr>
          <a:xfrm>
            <a:off x="2467892" y="1955818"/>
            <a:ext cx="6517083" cy="1615731"/>
            <a:chOff x="2143432" y="1620665"/>
            <a:chExt cx="8731046" cy="1615731"/>
          </a:xfrm>
        </p:grpSpPr>
        <p:sp>
          <p:nvSpPr>
            <p:cNvPr id="19" name="Rectangle 18">
              <a:extLst>
                <a:ext uri="{FF2B5EF4-FFF2-40B4-BE49-F238E27FC236}">
                  <a16:creationId xmlns:a16="http://schemas.microsoft.com/office/drawing/2014/main" id="{6ACFA861-5FF8-42DC-8719-2189881D8E02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0" name="Picture 19">
              <a:extLst>
                <a:ext uri="{FF2B5EF4-FFF2-40B4-BE49-F238E27FC236}">
                  <a16:creationId xmlns:a16="http://schemas.microsoft.com/office/drawing/2014/main" id="{C987E7F5-338D-4871-AC12-5D566D7F9555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1" name="Picture 20">
              <a:extLst>
                <a:ext uri="{FF2B5EF4-FFF2-40B4-BE49-F238E27FC236}">
                  <a16:creationId xmlns:a16="http://schemas.microsoft.com/office/drawing/2014/main" id="{3A5F41CA-5174-4C09-8165-A1DD0FA447DF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  <a:ln>
              <a:noFill/>
            </a:ln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295A3E85-CD50-4315-B303-BA2B8BB3D90D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noFill/>
            </a:ln>
          </p:spPr>
        </p:pic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075BC6D3-903A-4720-A496-0DBA36AA8524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DASHBOARD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63EBF99-594B-4791-BFF8-9B5382ABD057}"/>
              </a:ext>
            </a:extLst>
          </p:cNvPr>
          <p:cNvGrpSpPr/>
          <p:nvPr/>
        </p:nvGrpSpPr>
        <p:grpSpPr>
          <a:xfrm>
            <a:off x="2467891" y="3676675"/>
            <a:ext cx="6517083" cy="1615731"/>
            <a:chOff x="2143432" y="1620665"/>
            <a:chExt cx="8731046" cy="1615731"/>
          </a:xfrm>
        </p:grpSpPr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16AB9423-6EF8-4FF8-984C-6B708D46DE50}"/>
                </a:ext>
              </a:extLst>
            </p:cNvPr>
            <p:cNvSpPr/>
            <p:nvPr/>
          </p:nvSpPr>
          <p:spPr>
            <a:xfrm>
              <a:off x="2143433" y="2223391"/>
              <a:ext cx="8731045" cy="1013005"/>
            </a:xfrm>
            <a:prstGeom prst="rect">
              <a:avLst/>
            </a:prstGeom>
            <a:solidFill>
              <a:srgbClr val="0D3E51"/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IN"/>
            </a:p>
          </p:txBody>
        </p:sp>
        <p:pic>
          <p:nvPicPr>
            <p:cNvPr id="27" name="Picture 26">
              <a:extLst>
                <a:ext uri="{FF2B5EF4-FFF2-40B4-BE49-F238E27FC236}">
                  <a16:creationId xmlns:a16="http://schemas.microsoft.com/office/drawing/2014/main" id="{F873EFBC-E5EF-47DE-80AA-DCB7F5BEA3FC}"/>
                </a:ext>
              </a:extLst>
            </p:cNvPr>
            <p:cNvPicPr/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338625" y="2421107"/>
              <a:ext cx="2920183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pic>
          <p:nvPicPr>
            <p:cNvPr id="28" name="Picture 27">
              <a:extLst>
                <a:ext uri="{FF2B5EF4-FFF2-40B4-BE49-F238E27FC236}">
                  <a16:creationId xmlns:a16="http://schemas.microsoft.com/office/drawing/2014/main" id="{30E6A91A-1062-4143-9E03-94D9FA80B6CA}"/>
                </a:ext>
              </a:extLst>
            </p:cNvPr>
            <p:cNvPicPr/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/>
          </p:blipFill>
          <p:spPr>
            <a:xfrm>
              <a:off x="5733773" y="2302896"/>
              <a:ext cx="1801537" cy="853994"/>
            </a:xfrm>
            <a:prstGeom prst="rect">
              <a:avLst/>
            </a:prstGeom>
          </p:spPr>
        </p:pic>
        <p:pic>
          <p:nvPicPr>
            <p:cNvPr id="29" name="Picture 28">
              <a:extLst>
                <a:ext uri="{FF2B5EF4-FFF2-40B4-BE49-F238E27FC236}">
                  <a16:creationId xmlns:a16="http://schemas.microsoft.com/office/drawing/2014/main" id="{6B0E30CF-2D6B-4622-9F37-303674CEC8BA}"/>
                </a:ext>
              </a:extLst>
            </p:cNvPr>
            <p:cNvPicPr/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010275" y="2421107"/>
              <a:ext cx="2658625" cy="656278"/>
            </a:xfrm>
            <a:prstGeom prst="rect">
              <a:avLst/>
            </a:prstGeom>
            <a:ln>
              <a:solidFill>
                <a:schemeClr val="bg1"/>
              </a:solidFill>
            </a:ln>
          </p:spPr>
        </p:pic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8FAA8612-9725-456C-A9CD-B40A7649A241}"/>
                </a:ext>
              </a:extLst>
            </p:cNvPr>
            <p:cNvSpPr txBox="1"/>
            <p:nvPr/>
          </p:nvSpPr>
          <p:spPr>
            <a:xfrm>
              <a:off x="2143432" y="1620665"/>
              <a:ext cx="8731045" cy="584775"/>
            </a:xfrm>
            <a:prstGeom prst="rect">
              <a:avLst/>
            </a:prstGeom>
            <a:solidFill>
              <a:srgbClr val="1D85AD"/>
            </a:solidFill>
            <a:ln w="28575"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3200" b="1" dirty="0">
                  <a:solidFill>
                    <a:schemeClr val="bg1"/>
                  </a:solidFill>
                  <a:latin typeface="Cera Pro Medium" panose="00000600000000000000" pitchFamily="50" charset="0"/>
                </a:rPr>
                <a:t>INSPIRE-100 WEB ANALYZER</a:t>
              </a:r>
              <a:endParaRPr lang="en-IN" sz="3200" b="1" dirty="0">
                <a:solidFill>
                  <a:schemeClr val="bg1"/>
                </a:solidFill>
                <a:latin typeface="Cera Pro Medium" panose="00000600000000000000" pitchFamily="50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79900377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D2FF7A9-56A5-4601-9837-35BE510E6B48}"/>
              </a:ext>
            </a:extLst>
          </p:cNvPr>
          <p:cNvSpPr txBox="1"/>
          <p:nvPr/>
        </p:nvSpPr>
        <p:spPr>
          <a:xfrm>
            <a:off x="260552" y="238195"/>
            <a:ext cx="4316360" cy="954107"/>
          </a:xfrm>
          <a:prstGeom prst="rect">
            <a:avLst/>
          </a:prstGeom>
          <a:solidFill>
            <a:srgbClr val="1D85AD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APPS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614914C-3A10-47BE-9E8A-307B235F716B}"/>
              </a:ext>
            </a:extLst>
          </p:cNvPr>
          <p:cNvSpPr txBox="1"/>
          <p:nvPr/>
        </p:nvSpPr>
        <p:spPr>
          <a:xfrm>
            <a:off x="2556385" y="4325891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RECORDER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5EA2AED-ECAD-4732-B493-DAB85F130786}"/>
              </a:ext>
            </a:extLst>
          </p:cNvPr>
          <p:cNvSpPr txBox="1"/>
          <p:nvPr/>
        </p:nvSpPr>
        <p:spPr>
          <a:xfrm>
            <a:off x="6971070" y="4320898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WEB DASHBOARD </a:t>
            </a:r>
            <a:endParaRPr lang="en-US" sz="2800" b="1" i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F108DFE-53E2-4B30-8A35-5C6CE741755D}"/>
              </a:ext>
            </a:extLst>
          </p:cNvPr>
          <p:cNvSpPr txBox="1"/>
          <p:nvPr/>
        </p:nvSpPr>
        <p:spPr>
          <a:xfrm>
            <a:off x="260552" y="1831622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</a:t>
            </a:r>
            <a:r>
              <a:rPr lang="en-US" sz="2800" b="1" baseline="-25000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Flow Rate Calculator 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E75C8CE-937F-50B2-B4CD-CB43AA979591}"/>
              </a:ext>
            </a:extLst>
          </p:cNvPr>
          <p:cNvSpPr txBox="1"/>
          <p:nvPr/>
        </p:nvSpPr>
        <p:spPr>
          <a:xfrm>
            <a:off x="6338656" y="184928"/>
            <a:ext cx="3069188" cy="954107"/>
          </a:xfrm>
          <a:prstGeom prst="rect">
            <a:avLst/>
          </a:prstGeom>
          <a:solidFill>
            <a:srgbClr val="0D3E51"/>
          </a:solidFill>
          <a:ln w="28575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Documents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0A41973-B853-6FB6-2504-06725DF5E75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5238" r="14265"/>
          <a:stretch/>
        </p:blipFill>
        <p:spPr>
          <a:xfrm>
            <a:off x="119641" y="5336816"/>
            <a:ext cx="1981500" cy="140354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C5F11AA-3E06-6C64-CBC5-8A6CCE175CD8}"/>
              </a:ext>
            </a:extLst>
          </p:cNvPr>
          <p:cNvSpPr txBox="1"/>
          <p:nvPr/>
        </p:nvSpPr>
        <p:spPr>
          <a:xfrm>
            <a:off x="5801698" y="1799996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PSV Settings Calculator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79EC56-071D-B4E7-A68A-F536BEF9A3DA}"/>
              </a:ext>
            </a:extLst>
          </p:cNvPr>
          <p:cNvSpPr txBox="1"/>
          <p:nvPr/>
        </p:nvSpPr>
        <p:spPr>
          <a:xfrm>
            <a:off x="6096000" y="2848684"/>
            <a:ext cx="4316360" cy="954107"/>
          </a:xfrm>
          <a:prstGeom prst="rect">
            <a:avLst/>
          </a:prstGeom>
          <a:solidFill>
            <a:srgbClr val="1D85AD"/>
          </a:solidFill>
          <a:ln w="12700">
            <a:solidFill>
              <a:schemeClr val="bg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INSPIRE-100</a:t>
            </a:r>
          </a:p>
          <a:p>
            <a:pPr algn="ctr"/>
            <a:r>
              <a:rPr lang="en-US" sz="2800" b="1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Update Firmware</a:t>
            </a:r>
            <a:endParaRPr lang="en-IN" sz="2800" b="1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887448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5921</TotalTime>
  <Words>97</Words>
  <Application>Microsoft Office PowerPoint</Application>
  <PresentationFormat>Widescreen</PresentationFormat>
  <Paragraphs>61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6" baseType="lpstr">
      <vt:lpstr>Arial</vt:lpstr>
      <vt:lpstr>Calibri</vt:lpstr>
      <vt:lpstr>Calibri Light</vt:lpstr>
      <vt:lpstr>Cera Pro Medium</vt:lpstr>
      <vt:lpstr>Rockwell</vt:lpstr>
      <vt:lpstr>Rockwell Extra Bold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Sunil Nanda</dc:creator>
  <cp:lastModifiedBy>Sunil Nanda</cp:lastModifiedBy>
  <cp:revision>57</cp:revision>
  <dcterms:created xsi:type="dcterms:W3CDTF">2021-06-08T06:29:22Z</dcterms:created>
  <dcterms:modified xsi:type="dcterms:W3CDTF">2024-01-08T03:07:20Z</dcterms:modified>
</cp:coreProperties>
</file>