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E6C13-5AAE-4AFE-9B40-37C7CA7A5AE2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99D66-9611-4362-91AC-B8B1BE48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796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99D66-9611-4362-91AC-B8B1BE48A5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05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3F19-2627-BC26-6A40-5B2105F2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E84C2-E529-91EF-C0D4-FC6A24380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1A6A7-6E8F-2DF6-1F8B-C49EFF99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AEF5-EF61-298D-E889-3E23CB05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8684-562A-7EF7-EFF8-A0E891CF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8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700C-37DD-CA40-4A1B-524B8AC4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956E1-1BD2-6B06-EFD1-C1936F8AB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7C984-F6A7-AC6F-7A0D-238B1080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0211-401B-DEC8-51A6-1CD79842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C5C3-79FA-9C32-68F7-FC472FFE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7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FB15F-D578-8C4F-11F5-8C85BE48F4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E413E-C126-8809-A77A-6AD3001C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1947-8C28-D17D-6233-ADE6CDD2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518E-38B5-80E2-6C54-09AA705B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E603-3981-634B-FBC4-CBF83425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7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6318-2649-061E-7078-BC13FC49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28183-B47E-05F0-4110-8A77BD02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9F01-3E74-9C40-C6EB-07396D09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CED6-F252-960E-6191-15CB7F06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8214-E249-02A5-6F19-BC1EBB11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6F77-E529-5CBF-50C7-A946C50B0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28C15-C939-9B2E-F9D1-2D1A69BF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B0D3-50E2-26B4-9D36-331B84A4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9532-9AD8-15D2-4336-BA577D2C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3554-1236-F01C-A8B4-533EEC1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4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C70D-A190-0297-3C8F-78ADECA8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3BAA-95A9-3035-61DA-8AA3DD3D9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D89FE-19E9-1DAE-11D2-1BBF65573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2C6C-691A-45CA-0045-036169F0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2E6B1-C5E9-BB06-AB51-AA33036D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B6771-D413-69C3-0600-F8740FFA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1DCD-BECA-8C49-AD10-E650FFF7A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D9F4C-8141-8EC3-3680-5D30DC1A9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2F360-0BEA-D326-6B69-09A743C9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64EE3-AB24-132A-949C-08B23DEF4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A48C6-F44F-F5E9-AE2C-E973FB723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6A0A4-CE26-1C91-C53A-9B1B4981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C8CC4-F95E-9D1C-1C15-77E28E38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595A3-3FCE-6347-3601-196000C2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5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89C42-EB4D-E454-5FA9-A8F41A15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21B44-C1D7-0D56-1679-BBE6A491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1E23E-570B-615D-9D87-9961DFB4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518E5-51B3-5B3C-35D5-406C1290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6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9E71A-BB97-C18B-0934-FC04655B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F85B5-8239-810E-C87A-B57CAF5B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A7806-31C7-F4BF-1BD7-E243D1C4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2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E35B-C9FA-49C2-A712-B03D2B8EA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1EFB-0FF5-05EA-FA88-9BE26EA1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37883-4D8F-690B-801F-C9E346BD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72D33-81B9-BDC2-A6F5-FD8675F5D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5B8C-5246-5ECF-3AF6-F6CEA6A7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79FD7-6733-201F-E96C-2BAFE6E5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6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34E8-8921-A28D-B0BC-EDB8D5F6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1F68B-BCBD-355C-8B54-BD3D79132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5060-438C-60B9-11E7-F945813E3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1D163-E823-634C-7749-6F36C50F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7BA71-A68B-C98C-6FE4-177C682F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A8130-C595-E6DE-D516-D360DCB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C502D-CA46-77EA-6CE7-9A38F6AD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8E44-F1C7-69F5-5278-C34504EC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6AAF-89D0-7FE8-7CE9-A102D047A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ED9A8-6ED0-4653-8E54-C6C510CCD6A7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AF05-9170-D52B-D2B5-3322FA239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AD004-7557-FABB-4590-97EE1D56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084E3-BFCE-452D-8FBC-6312DF5752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35E0DA3-B75B-5C3A-EA77-D4920FD2734D}"/>
              </a:ext>
            </a:extLst>
          </p:cNvPr>
          <p:cNvGrpSpPr/>
          <p:nvPr/>
        </p:nvGrpSpPr>
        <p:grpSpPr>
          <a:xfrm>
            <a:off x="3075482" y="-18000"/>
            <a:ext cx="5040000" cy="6894000"/>
            <a:chOff x="6811741" y="0"/>
            <a:chExt cx="4953001" cy="6753225"/>
          </a:xfrm>
          <a:solidFill>
            <a:schemeClr val="bg1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335AE9C-D82A-36BE-E770-D752D26A11E6}"/>
                </a:ext>
              </a:extLst>
            </p:cNvPr>
            <p:cNvSpPr/>
            <p:nvPr/>
          </p:nvSpPr>
          <p:spPr>
            <a:xfrm>
              <a:off x="6811741" y="0"/>
              <a:ext cx="4953001" cy="67532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B41BB9-8CCC-85F3-8F28-F397E0AF6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18650" y="140495"/>
              <a:ext cx="4739181" cy="6456950"/>
            </a:xfrm>
            <a:prstGeom prst="rect">
              <a:avLst/>
            </a:prstGeom>
            <a:grp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6280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Nanda</dc:creator>
  <cp:lastModifiedBy>Sunil Nanda</cp:lastModifiedBy>
  <cp:revision>1</cp:revision>
  <dcterms:created xsi:type="dcterms:W3CDTF">2025-02-26T13:55:11Z</dcterms:created>
  <dcterms:modified xsi:type="dcterms:W3CDTF">2025-02-27T00:43:59Z</dcterms:modified>
</cp:coreProperties>
</file>