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3E51"/>
    <a:srgbClr val="1D85AD"/>
    <a:srgbClr val="1C5D77"/>
    <a:srgbClr val="3132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0" autoAdjust="0"/>
    <p:restoredTop sz="94660"/>
  </p:normalViewPr>
  <p:slideViewPr>
    <p:cSldViewPr snapToGrid="0">
      <p:cViewPr varScale="1">
        <p:scale>
          <a:sx n="97" d="100"/>
          <a:sy n="97" d="100"/>
        </p:scale>
        <p:origin x="108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39B74-8F31-4766-A1B9-5365FDE1CD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BAFAC1-6A8B-414B-991D-E1C2C45C23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C8911D-4BBD-43F7-9759-E2D251F57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7892D-CE2D-495A-A9CA-7CB88C831AAA}" type="datetimeFigureOut">
              <a:rPr lang="en-IN" smtClean="0"/>
              <a:t>26-07-2021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8ED26B-8857-4051-A2F6-7F7B4EE54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0D3551-D4CB-461F-9C9F-8CCC977A2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3057F-DA17-43A5-AC93-D85B8887E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9881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9D6F4-8E04-4FE2-AEDC-46C135211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1E9FCF-8371-406E-B9E1-BB00203146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B92370-C0AC-4730-ADF7-A11CD8898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7892D-CE2D-495A-A9CA-7CB88C831AAA}" type="datetimeFigureOut">
              <a:rPr lang="en-IN" smtClean="0"/>
              <a:t>26-07-2021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C4D2F5-530A-4A73-A841-5AEE822CF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359697-3AEA-4112-83EB-142A8BE5B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3057F-DA17-43A5-AC93-D85B8887E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1604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878404-EFE3-4BD0-828A-DFB8A58790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25FF76-0FE5-43A0-836D-3F5F5799D9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A7CBF7-288C-4B39-83C2-F3C51335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7892D-CE2D-495A-A9CA-7CB88C831AAA}" type="datetimeFigureOut">
              <a:rPr lang="en-IN" smtClean="0"/>
              <a:t>26-07-2021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FE4FF5-2119-412E-83C2-3343679F0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508141-AD9B-4096-AEB4-6F98BD9B6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3057F-DA17-43A5-AC93-D85B8887E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7093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463D5-AA1A-416D-A729-095AE4872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3A3AA-C374-47B9-8FCE-BC4F4B858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5304FA-6D10-4494-B2AD-84AB65E9D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7892D-CE2D-495A-A9CA-7CB88C831AAA}" type="datetimeFigureOut">
              <a:rPr lang="en-IN" smtClean="0"/>
              <a:t>26-07-2021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2A4FA-9496-458C-8313-A8E21CCE8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C2BA5F-ABC0-4143-A5F3-28D605629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3057F-DA17-43A5-AC93-D85B8887E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3114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D2113-9616-4918-AD3B-4B1812940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D305EA-399E-4C47-9934-96A5ABC6B0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F2F426-0509-4A03-B766-45656D45A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7892D-CE2D-495A-A9CA-7CB88C831AAA}" type="datetimeFigureOut">
              <a:rPr lang="en-IN" smtClean="0"/>
              <a:t>26-07-2021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C78F1-DA14-41A3-B4B7-069073855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515518-51A0-4601-8AE8-5AA327AE0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3057F-DA17-43A5-AC93-D85B8887E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5969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975F6-E574-444E-9FE5-97B503963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1B10E3-4C2C-4A57-8B0F-AB6AE09B22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52A0CD-438C-47EA-90F9-B009B72B9E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47BD92-D736-428E-9D20-07D7628A5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7892D-CE2D-495A-A9CA-7CB88C831AAA}" type="datetimeFigureOut">
              <a:rPr lang="en-IN" smtClean="0"/>
              <a:t>26-07-2021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9703DA-E96D-46A5-94D9-5E7231154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07B00F-21B9-4097-ABB9-D805AC565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3057F-DA17-43A5-AC93-D85B8887E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3755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9804A-6B41-4CE1-A496-2F5A4DFA8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7E0BE0-F4CB-4827-8F95-CF980AAD21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6050CB-4A7C-43F2-A413-4A1EFA1CC6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86ED42-B693-4997-A8C5-91E95D6EE9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5F40FE-318E-49F7-A383-CF7BF765EE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21B5D5-1DD2-42A4-9B5D-CA5E570D7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7892D-CE2D-495A-A9CA-7CB88C831AAA}" type="datetimeFigureOut">
              <a:rPr lang="en-IN" smtClean="0"/>
              <a:t>26-07-2021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7A7281-2CBB-4E75-89B2-3D84FFB8D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60EDCD-7BDB-4046-A0DB-50FCFD09C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3057F-DA17-43A5-AC93-D85B8887E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4876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69232-0892-4BAE-801D-15EA109D4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5F8BA1-512A-47E5-ADCF-05DB9BB97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7892D-CE2D-495A-A9CA-7CB88C831AAA}" type="datetimeFigureOut">
              <a:rPr lang="en-IN" smtClean="0"/>
              <a:t>26-07-2021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F3809E-4B82-4316-91EE-BED30E2A2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F1FD0F-61D8-45E1-BAF6-43878528D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3057F-DA17-43A5-AC93-D85B8887E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4009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A239BF-0342-4578-89D1-38FE9463E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7892D-CE2D-495A-A9CA-7CB88C831AAA}" type="datetimeFigureOut">
              <a:rPr lang="en-IN" smtClean="0"/>
              <a:t>26-07-2021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4BECE2-9396-4A0C-9D1F-AF97BB265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2AF2FF-DA06-48B2-9B89-74C935E86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3057F-DA17-43A5-AC93-D85B8887E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2131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61498-6594-454F-8FC8-3F2BF45C0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055FE-902D-43FD-95C7-C2697A2530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C2DC21-CB3D-49F3-8FD4-4459AD5A04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974F48-36D5-400E-8DEE-876A1ED8A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7892D-CE2D-495A-A9CA-7CB88C831AAA}" type="datetimeFigureOut">
              <a:rPr lang="en-IN" smtClean="0"/>
              <a:t>26-07-2021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A6A1FD-0783-43B2-ACB6-251E1AD49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625669-C84D-410A-A661-F73649D50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3057F-DA17-43A5-AC93-D85B8887E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5063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83494-4EA1-49DD-8CF4-CA5163CF7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5369E2-D03F-491F-94A1-DCC294410E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7D2961-D517-42D6-BF8C-595F2DA828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D1F5B9-171F-49AC-8196-6FF47B4A9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7892D-CE2D-495A-A9CA-7CB88C831AAA}" type="datetimeFigureOut">
              <a:rPr lang="en-IN" smtClean="0"/>
              <a:t>26-07-2021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FF42EE-90BC-424B-8C73-B9D7E7A8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BDCAB0-8494-41B8-B9AE-E06AA4E63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3057F-DA17-43A5-AC93-D85B8887E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1092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C5B156-F511-4141-A182-E37C131E6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32517F-46D5-469F-99D5-F5E871F829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9B7724-685F-42B6-B40C-678994CBA6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67892D-CE2D-495A-A9CA-7CB88C831AAA}" type="datetimeFigureOut">
              <a:rPr lang="en-IN" smtClean="0"/>
              <a:t>26-07-2021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28F801-4BA3-4C2D-BC58-0761D63A56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053220-31CA-4C9E-AE2C-E8A21F58A8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73057F-DA17-43A5-AC93-D85B8887E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2649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8AF2CE6-99F2-434F-86DC-78647848A4B7}"/>
              </a:ext>
            </a:extLst>
          </p:cNvPr>
          <p:cNvGrpSpPr/>
          <p:nvPr/>
        </p:nvGrpSpPr>
        <p:grpSpPr>
          <a:xfrm>
            <a:off x="2507221" y="734511"/>
            <a:ext cx="8731046" cy="1615731"/>
            <a:chOff x="2143432" y="1620665"/>
            <a:chExt cx="8731046" cy="1615731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EF91457-55A0-402E-BD61-62BA66406954}"/>
                </a:ext>
              </a:extLst>
            </p:cNvPr>
            <p:cNvSpPr/>
            <p:nvPr/>
          </p:nvSpPr>
          <p:spPr>
            <a:xfrm>
              <a:off x="2143433" y="2223391"/>
              <a:ext cx="8731045" cy="1013005"/>
            </a:xfrm>
            <a:prstGeom prst="rect">
              <a:avLst/>
            </a:prstGeom>
            <a:solidFill>
              <a:srgbClr val="0D3E5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D330BC5-5567-4ED0-841A-3D55AD50899F}"/>
                </a:ext>
              </a:extLst>
            </p:cNvPr>
            <p:cNvPicPr/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38625" y="2421107"/>
              <a:ext cx="2920183" cy="656278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6B3BBC2-168A-4DB5-BA2F-91EF44DC7972}"/>
                </a:ext>
              </a:extLst>
            </p:cNvPr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/>
          </p:blipFill>
          <p:spPr>
            <a:xfrm>
              <a:off x="5733773" y="2302896"/>
              <a:ext cx="1801537" cy="853994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E314DA14-6156-4656-9C1E-436F8520007E}"/>
                </a:ext>
              </a:extLst>
            </p:cNvPr>
            <p:cNvPicPr/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10275" y="2421107"/>
              <a:ext cx="2658625" cy="656278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0345026-653B-4597-B859-9085B3762637}"/>
                </a:ext>
              </a:extLst>
            </p:cNvPr>
            <p:cNvSpPr txBox="1"/>
            <p:nvPr/>
          </p:nvSpPr>
          <p:spPr>
            <a:xfrm>
              <a:off x="2143432" y="1620665"/>
              <a:ext cx="8731045" cy="584775"/>
            </a:xfrm>
            <a:prstGeom prst="rect">
              <a:avLst/>
            </a:prstGeom>
            <a:solidFill>
              <a:srgbClr val="1D85AD"/>
            </a:solidFill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Cera Pro Medium" panose="00000600000000000000" pitchFamily="50" charset="0"/>
                </a:rPr>
                <a:t>RESPIMATIC 100 WEB LOGGER</a:t>
              </a:r>
              <a:endParaRPr lang="en-IN" sz="3200" b="1" dirty="0">
                <a:solidFill>
                  <a:schemeClr val="bg1"/>
                </a:solidFill>
                <a:latin typeface="Cera Pro Medium" panose="00000600000000000000" pitchFamily="50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A47D272-DCE4-43B9-9808-C5B9B9DEED60}"/>
              </a:ext>
            </a:extLst>
          </p:cNvPr>
          <p:cNvGrpSpPr/>
          <p:nvPr/>
        </p:nvGrpSpPr>
        <p:grpSpPr>
          <a:xfrm>
            <a:off x="2556385" y="5471925"/>
            <a:ext cx="8731045" cy="1013005"/>
            <a:chOff x="2143431" y="4830314"/>
            <a:chExt cx="8731045" cy="101300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3BFC372-51CF-4DB8-A60D-2F8C0B9EF120}"/>
                </a:ext>
              </a:extLst>
            </p:cNvPr>
            <p:cNvSpPr/>
            <p:nvPr/>
          </p:nvSpPr>
          <p:spPr>
            <a:xfrm>
              <a:off x="2143431" y="4830314"/>
              <a:ext cx="8731045" cy="1013005"/>
            </a:xfrm>
            <a:prstGeom prst="rect">
              <a:avLst/>
            </a:prstGeom>
            <a:solidFill>
              <a:srgbClr val="1D85AD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74FBDEB7-DB0E-4818-A725-3F2E77B98CAB}"/>
                </a:ext>
              </a:extLst>
            </p:cNvPr>
            <p:cNvPicPr/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38623" y="5028030"/>
              <a:ext cx="2920183" cy="656278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95784939-51A4-47C6-8085-65DDADCD3B51}"/>
                </a:ext>
              </a:extLst>
            </p:cNvPr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/>
          </p:blipFill>
          <p:spPr>
            <a:xfrm>
              <a:off x="5733771" y="4909819"/>
              <a:ext cx="1801537" cy="85399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77ACC422-A71B-45EC-A7C2-157A3A9D9381}"/>
                </a:ext>
              </a:extLst>
            </p:cNvPr>
            <p:cNvPicPr/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10273" y="5028030"/>
              <a:ext cx="2658625" cy="656278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468F35F0-88EA-4BAC-8CBC-DC44136084FA}"/>
              </a:ext>
            </a:extLst>
          </p:cNvPr>
          <p:cNvSpPr txBox="1"/>
          <p:nvPr/>
        </p:nvSpPr>
        <p:spPr>
          <a:xfrm>
            <a:off x="6971070" y="4320898"/>
            <a:ext cx="4316360" cy="954107"/>
          </a:xfrm>
          <a:prstGeom prst="rect">
            <a:avLst/>
          </a:prstGeom>
          <a:solidFill>
            <a:srgbClr val="1D85AD"/>
          </a:solidFill>
          <a:ln w="127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DASHBOARD </a:t>
            </a:r>
            <a:endParaRPr lang="en-US" sz="2800" b="1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RESPIMATIC 100 </a:t>
            </a:r>
            <a:endParaRPr lang="en-IN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2039617-ABF1-4ACE-B835-3ACE3B7F821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5238" r="14265"/>
          <a:stretch/>
        </p:blipFill>
        <p:spPr>
          <a:xfrm>
            <a:off x="119641" y="5336816"/>
            <a:ext cx="1981500" cy="140354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2E6DEFE-C727-489E-A1A5-AF5A911738E9}"/>
              </a:ext>
            </a:extLst>
          </p:cNvPr>
          <p:cNvSpPr txBox="1"/>
          <p:nvPr/>
        </p:nvSpPr>
        <p:spPr>
          <a:xfrm>
            <a:off x="2556385" y="4325891"/>
            <a:ext cx="4316360" cy="954107"/>
          </a:xfrm>
          <a:prstGeom prst="rect">
            <a:avLst/>
          </a:prstGeom>
          <a:solidFill>
            <a:srgbClr val="1D85AD"/>
          </a:solidFill>
          <a:ln w="127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LOGGER </a:t>
            </a:r>
            <a:endParaRPr lang="en-US" sz="2800" b="1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RESPIMATIC 100 </a:t>
            </a:r>
            <a:endParaRPr lang="en-IN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8BE37C5-9332-4D4C-AD00-74BB5800C3E0}"/>
              </a:ext>
            </a:extLst>
          </p:cNvPr>
          <p:cNvGrpSpPr/>
          <p:nvPr/>
        </p:nvGrpSpPr>
        <p:grpSpPr>
          <a:xfrm>
            <a:off x="2556384" y="2533579"/>
            <a:ext cx="8731046" cy="1615731"/>
            <a:chOff x="2143432" y="1620665"/>
            <a:chExt cx="8731046" cy="1615731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ACFA861-5FF8-42DC-8719-2189881D8E02}"/>
                </a:ext>
              </a:extLst>
            </p:cNvPr>
            <p:cNvSpPr/>
            <p:nvPr/>
          </p:nvSpPr>
          <p:spPr>
            <a:xfrm>
              <a:off x="2143433" y="2223391"/>
              <a:ext cx="8731045" cy="1013005"/>
            </a:xfrm>
            <a:prstGeom prst="rect">
              <a:avLst/>
            </a:prstGeom>
            <a:solidFill>
              <a:srgbClr val="0D3E5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C987E7F5-338D-4871-AC12-5D566D7F9555}"/>
                </a:ext>
              </a:extLst>
            </p:cNvPr>
            <p:cNvPicPr/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38625" y="2421107"/>
              <a:ext cx="2920183" cy="656278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3A5F41CA-5174-4C09-8165-A1DD0FA447DF}"/>
                </a:ext>
              </a:extLst>
            </p:cNvPr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/>
          </p:blipFill>
          <p:spPr>
            <a:xfrm>
              <a:off x="5733773" y="2302896"/>
              <a:ext cx="1801537" cy="853994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295A3E85-CD50-4315-B303-BA2B8BB3D90D}"/>
                </a:ext>
              </a:extLst>
            </p:cNvPr>
            <p:cNvPicPr/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10275" y="2421107"/>
              <a:ext cx="2658625" cy="656278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75BC6D3-903A-4720-A496-0DBA36AA8524}"/>
                </a:ext>
              </a:extLst>
            </p:cNvPr>
            <p:cNvSpPr txBox="1"/>
            <p:nvPr/>
          </p:nvSpPr>
          <p:spPr>
            <a:xfrm>
              <a:off x="2143432" y="1620665"/>
              <a:ext cx="8731045" cy="584775"/>
            </a:xfrm>
            <a:prstGeom prst="rect">
              <a:avLst/>
            </a:prstGeom>
            <a:solidFill>
              <a:srgbClr val="1D85AD"/>
            </a:solidFill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Cera Pro Medium" panose="00000600000000000000" pitchFamily="50" charset="0"/>
                </a:rPr>
                <a:t>RESPIMATIC 100 WEB DASHBOARD</a:t>
              </a:r>
              <a:endParaRPr lang="en-IN" sz="3200" b="1" dirty="0">
                <a:solidFill>
                  <a:schemeClr val="bg1"/>
                </a:solidFill>
                <a:latin typeface="Cera Pro Medium" panose="00000600000000000000" pitchFamily="50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90481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05E11863-888C-4408-8812-1A08BBCD84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22" r="3894" b="4211"/>
          <a:stretch/>
        </p:blipFill>
        <p:spPr>
          <a:xfrm>
            <a:off x="1528010" y="0"/>
            <a:ext cx="8939463" cy="6569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633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17C0C1F-D169-4BAC-8BEC-1DD4C54E8F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90" t="7756" r="10844" b="1433"/>
          <a:stretch/>
        </p:blipFill>
        <p:spPr>
          <a:xfrm>
            <a:off x="4522838" y="1622324"/>
            <a:ext cx="2979175" cy="3883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178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535</TotalTime>
  <Words>16</Words>
  <Application>Microsoft Office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Cera Pro Medium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Sunil Nanda</dc:creator>
  <cp:lastModifiedBy>Sunil Nanda</cp:lastModifiedBy>
  <cp:revision>28</cp:revision>
  <dcterms:created xsi:type="dcterms:W3CDTF">2021-06-08T06:29:22Z</dcterms:created>
  <dcterms:modified xsi:type="dcterms:W3CDTF">2021-07-26T06:23:39Z</dcterms:modified>
</cp:coreProperties>
</file>