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03-08-2021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507221" y="734511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LOGGER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8F35F0-88EA-4BAC-8CBC-DC44136084FA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6DEFE-C727-489E-A1A5-AF5A911738E9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LOGGER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556384" y="2533579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D41796A-FD05-4AD1-BA12-66C961406249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29</cp:revision>
  <dcterms:created xsi:type="dcterms:W3CDTF">2021-06-08T06:29:22Z</dcterms:created>
  <dcterms:modified xsi:type="dcterms:W3CDTF">2021-08-04T01:18:43Z</dcterms:modified>
</cp:coreProperties>
</file>