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6" r:id="rId5"/>
    <p:sldId id="263" r:id="rId6"/>
    <p:sldId id="264" r:id="rId7"/>
    <p:sldId id="265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70CA307-B570-F110-E460-B1010D9A7ADD}"/>
              </a:ext>
            </a:extLst>
          </p:cNvPr>
          <p:cNvGrpSpPr/>
          <p:nvPr/>
        </p:nvGrpSpPr>
        <p:grpSpPr>
          <a:xfrm>
            <a:off x="2819604" y="130925"/>
            <a:ext cx="6552784" cy="1805536"/>
            <a:chOff x="2819604" y="130925"/>
            <a:chExt cx="6552784" cy="180553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DDA8A0-94B0-6742-B0C8-61A9368B0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6C8107-3922-2394-EA70-4E4F7EE9AD63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E8A685-6814-575D-58D3-1655CB02066B}"/>
              </a:ext>
            </a:extLst>
          </p:cNvPr>
          <p:cNvGrpSpPr/>
          <p:nvPr/>
        </p:nvGrpSpPr>
        <p:grpSpPr>
          <a:xfrm>
            <a:off x="2819604" y="2271151"/>
            <a:ext cx="6552784" cy="1805536"/>
            <a:chOff x="2819604" y="130925"/>
            <a:chExt cx="6552784" cy="180553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AF731A8-3FB1-09CC-ADCB-3A63F2EB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E30CE6-09B1-67AC-7E57-334FE2FEA27A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B49DF7-A214-C486-2C99-187842BA7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942939-9FFF-4904-025B-5B8185E32EB4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79CC-A5B8-E7DB-BBB5-0FFC818BDD96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       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Firmware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601" y="4408359"/>
            <a:ext cx="6552784" cy="1805536"/>
            <a:chOff x="2819604" y="130925"/>
            <a:chExt cx="6552784" cy="180553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3F2677-6545-2B0A-2F31-069403BD323A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6847F-412A-34C4-B5F4-039F21BCCB1B}"/>
              </a:ext>
            </a:extLst>
          </p:cNvPr>
          <p:cNvGrpSpPr/>
          <p:nvPr/>
        </p:nvGrpSpPr>
        <p:grpSpPr>
          <a:xfrm>
            <a:off x="2819605" y="683281"/>
            <a:ext cx="6552784" cy="1805536"/>
            <a:chOff x="2819604" y="130925"/>
            <a:chExt cx="6552784" cy="180553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97D017-4841-1911-86D5-804734442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9B246F-F6EF-2739-0973-FFBBB0D0FFEF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840FEA-4121-A11F-D6A5-FA90350EA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562E71-86DB-290E-5EF3-7E442B71E32F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721170-51D0-FEC8-4ED8-60E134103EF2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FiO2 Calculator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673BEE-D7A9-9199-714A-7D9E38A28D90}"/>
              </a:ext>
            </a:extLst>
          </p:cNvPr>
          <p:cNvGrpSpPr/>
          <p:nvPr/>
        </p:nvGrpSpPr>
        <p:grpSpPr>
          <a:xfrm>
            <a:off x="2819602" y="2719242"/>
            <a:ext cx="6552784" cy="1805536"/>
            <a:chOff x="2819604" y="130925"/>
            <a:chExt cx="6552784" cy="180553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CD38CCC-C875-0E24-B0B4-9D468B7F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8D13D5-5C71-5CEB-C8C7-C492486FB542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F023FF-6FEF-2AD1-3CED-6DA857D5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B2EB7-7595-9D13-E347-0795E2EEC125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CB3C2F-8192-46A5-37FF-7CA30DBED553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6C15C4-345E-952D-DE66-F1FDBC599C83}"/>
              </a:ext>
            </a:extLst>
          </p:cNvPr>
          <p:cNvGrpSpPr/>
          <p:nvPr/>
        </p:nvGrpSpPr>
        <p:grpSpPr>
          <a:xfrm>
            <a:off x="2819601" y="4964141"/>
            <a:ext cx="6552781" cy="1097650"/>
            <a:chOff x="2932252" y="5589513"/>
            <a:chExt cx="6552781" cy="10976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C554E-C5DA-EB4C-389C-A9C173F6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252" y="5592382"/>
              <a:ext cx="1094780" cy="10947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9565-4DF1-9C4C-DEE8-911365411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031" y="5592531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AB8C1-F0F8-69D2-948A-C48D0746DC42}"/>
                </a:ext>
              </a:extLst>
            </p:cNvPr>
            <p:cNvSpPr txBox="1"/>
            <p:nvPr/>
          </p:nvSpPr>
          <p:spPr>
            <a:xfrm>
              <a:off x="4027031" y="5589513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2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23F50-900A-0715-A32B-6572F034A7CE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40D44-C497-4210-6562-F644969F9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553205-E229-C2B7-1F93-00F91BA9A5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990066-B59D-C34C-5DB7-02B7BBA50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D739AE-DEDB-E70E-42A6-4F714693F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BEBA6-E9B7-9BE4-86F4-F61B7B92639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8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EEF4ED"/>
                    </a:solidFill>
                    <a:latin typeface="Rockwell Extra Bold" panose="02060903040505020403" pitchFamily="18" charset="0"/>
                  </a:rPr>
                  <a:t>tek</a:t>
                </a:r>
                <a:r>
                  <a:rPr lang="en-US" sz="5400" dirty="0" err="1">
                    <a:solidFill>
                      <a:srgbClr val="EEF4ED"/>
                    </a:solidFill>
                    <a:latin typeface="Rockwell" panose="02060603020205020403" pitchFamily="18" charset="0"/>
                  </a:rPr>
                  <a:t>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D144CF-D8DA-3657-D3D2-DFFF71FB4BAB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07B337-D4A6-D294-E685-0E5F954E4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56B338-745C-3100-A0F7-6C7A7AF92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A656AB7-1FB1-A2BB-7E40-CCC03E24B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3B4266-F563-B7B1-7E55-3502E06A5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9D5559-97F3-7270-591E-98EE20773C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8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EEF4ED"/>
                    </a:solidFill>
                    <a:latin typeface="Rockwell Extra Bold" panose="02060903040505020403" pitchFamily="18" charset="0"/>
                  </a:rPr>
                  <a:t>tek</a:t>
                </a:r>
                <a:r>
                  <a:rPr lang="en-US" sz="5400" dirty="0" err="1">
                    <a:solidFill>
                      <a:srgbClr val="EEF4ED"/>
                    </a:solidFill>
                    <a:latin typeface="Rockwell" panose="02060603020205020403" pitchFamily="18" charset="0"/>
                  </a:rPr>
                  <a:t>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8BED4-4460-7F41-11AB-BA4829D642FE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BAFD5-7FDA-6D8D-B059-A0C733290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9F7779-1594-660B-A624-66EE0567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515BFC5-E5CE-8673-D8EE-AB384C37C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36C6AB1-ACFA-2840-8E9C-7767762D4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C499CC-3B59-C1E4-D541-C02D9B8C2E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8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EEF4ED"/>
                    </a:solidFill>
                    <a:latin typeface="Rockwell Extra Bold" panose="02060903040505020403" pitchFamily="18" charset="0"/>
                  </a:rPr>
                  <a:t>tek</a:t>
                </a:r>
                <a:r>
                  <a:rPr lang="en-US" sz="5400" dirty="0" err="1">
                    <a:solidFill>
                      <a:srgbClr val="EEF4ED"/>
                    </a:solidFill>
                    <a:latin typeface="Rockwell" panose="02060603020205020403" pitchFamily="18" charset="0"/>
                  </a:rPr>
                  <a:t>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98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Cera Pro Medium</vt:lpstr>
      <vt:lpstr>Rockwell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58</cp:revision>
  <dcterms:created xsi:type="dcterms:W3CDTF">2021-06-08T06:29:22Z</dcterms:created>
  <dcterms:modified xsi:type="dcterms:W3CDTF">2024-01-09T02:41:25Z</dcterms:modified>
</cp:coreProperties>
</file>