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58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7D28-4901-4FA4-9C5C-E74F57130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8D361-5C59-4A75-915C-96471D6B3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9438E-19AD-4CAB-82A6-580284C7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55FB-C889-4E13-8F51-4E0B2B4E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ED73E-B073-41DD-BFE6-56DBD706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10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D9BB-4A63-472E-9973-4985FC64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A405F-D5A9-4500-8F6F-89C9A2A5B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76E67-EA9E-4A3B-945D-F78672E1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F723E-A32A-4DDF-9CC2-E665619F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225F4-449A-436D-8742-502405F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9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A7C1E-6D30-4210-A6F7-7D9EF9162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7B4B6-67BC-4C61-B5C9-BC06A9A50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1DD4-77CA-4990-92E9-70365715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DEA2-9E3D-4D99-95BC-6518630B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A48D4-EFCA-49D0-9901-C80E7DC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69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07E3-4E6B-4767-A229-6FCA5410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E7CC-95BF-439A-990B-C37EAFFFF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16904-9321-411F-98BB-4992C351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DF60-03B4-43C2-B4E8-DA7FC514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61DA-423A-492F-A743-F9A32E87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25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7D43-0B94-4B2C-AD01-8C83DA92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FD105-F19C-45B8-9E36-713D1800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2485-ECE5-46E2-8B3A-49BE24CD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3B8C2-14B4-465F-9725-FFF25FE6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9FA9-484D-4101-88DF-2BC462D3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0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BCCA-DA75-42EB-976F-A23CE6D4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8F476-BA43-41C7-A418-976463146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FF4ED-267F-462D-8F5A-EB0E346E7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0B98-1226-4DB0-AB64-6E877589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B1121-23DF-41B5-B4E2-2E59D584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8A0D1-FB6A-48ED-9721-366B1969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93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017E-0B7C-4F2E-B696-11706992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90C56-5A64-4649-8967-383D64C0C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1FEC5-229D-4D7D-811A-CDAA1F446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E8895-382B-47B1-99BC-D87BDE3D3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7A986-0C83-4008-9729-5FFA63D3F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C111B-3DF0-431A-A7B7-196085F6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E4240-1D27-476A-848E-3A8CB526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765E5-DF49-4986-A412-12F965B7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89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99EC-E5B9-449D-AAA9-E8FACDBB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E4876-C635-4F09-A3FA-488F279A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6760C-B9F5-4B8F-A321-31058DA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1AFE1-DADD-4D91-AA2A-6F8035E6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4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0CFB0-AD53-4B7E-BDD3-9893F29D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1A34D-8B7B-4E7B-B6C8-479A34C7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C0619-B569-439F-A757-4F78C8B4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5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27AB-FE05-4100-BB03-791529E6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4B7B-FC17-4AA9-BB3B-BB5A1168E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E1E75-47C3-478C-86E6-6F1220131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B8FD1-BCDE-431B-A36B-273A98AB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820B9-3825-4965-AD63-A9078413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4E565-5841-45C8-A546-65739DDD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02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5987-883B-43BC-BE83-864181FC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1E39D-5418-4D90-B359-1500C7CD9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6013D-A430-4A95-A3A1-760115F38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A92EC-2237-4250-BE2D-6C02C89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47221-3A3B-4ADC-B9FF-60215D5A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B87F8-4096-4DDE-8C7C-54971EA4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06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D4C27-617B-469A-A040-7F673CF5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CBBAA-DAC4-4129-B999-2A697C9A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CFCF5-3BE2-4962-BDAE-F5DBF5742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9EE4-82C5-4AFA-8729-D69D7A5DCE83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14FD4-FCB3-491F-B34C-EF55516CF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E00FC-955B-4E84-845C-A73F1E8B8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3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F6EBCD-4C30-4016-940B-E1D5906747C9}"/>
              </a:ext>
            </a:extLst>
          </p:cNvPr>
          <p:cNvGrpSpPr/>
          <p:nvPr/>
        </p:nvGrpSpPr>
        <p:grpSpPr>
          <a:xfrm>
            <a:off x="4055362" y="1851436"/>
            <a:ext cx="2736000" cy="2736000"/>
            <a:chOff x="4055362" y="1851436"/>
            <a:chExt cx="2736000" cy="2736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CEE3FB-8174-47AB-830B-8DB5C27EDA7C}"/>
                </a:ext>
              </a:extLst>
            </p:cNvPr>
            <p:cNvSpPr>
              <a:spLocks/>
            </p:cNvSpPr>
            <p:nvPr/>
          </p:nvSpPr>
          <p:spPr>
            <a:xfrm>
              <a:off x="4055362" y="1851436"/>
              <a:ext cx="2736000" cy="27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9" name="Graphic 18" descr="Medical with solid fill">
              <a:extLst>
                <a:ext uri="{FF2B5EF4-FFF2-40B4-BE49-F238E27FC236}">
                  <a16:creationId xmlns:a16="http://schemas.microsoft.com/office/drawing/2014/main" id="{2C9A93FB-B1A2-4D5B-8119-DBE3A89DF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55362" y="1851436"/>
              <a:ext cx="2736000" cy="2736000"/>
            </a:xfrm>
            <a:prstGeom prst="rect">
              <a:avLst/>
            </a:prstGeom>
          </p:spPr>
        </p:pic>
        <p:pic>
          <p:nvPicPr>
            <p:cNvPr id="17" name="Graphic 16" descr="Processor outline">
              <a:extLst>
                <a:ext uri="{FF2B5EF4-FFF2-40B4-BE49-F238E27FC236}">
                  <a16:creationId xmlns:a16="http://schemas.microsoft.com/office/drawing/2014/main" id="{5F0FFF69-B3EC-49E6-BD2C-2BFBE330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73032" y="2769106"/>
              <a:ext cx="900659" cy="900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048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outdoor object&#10;&#10;Description automatically generated">
            <a:extLst>
              <a:ext uri="{FF2B5EF4-FFF2-40B4-BE49-F238E27FC236}">
                <a16:creationId xmlns:a16="http://schemas.microsoft.com/office/drawing/2014/main" id="{8623B68C-5C98-4C8D-95D8-71897A2B0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6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58DFF7-9D49-4B79-95C3-07798746D0FD}"/>
              </a:ext>
            </a:extLst>
          </p:cNvPr>
          <p:cNvGrpSpPr/>
          <p:nvPr/>
        </p:nvGrpSpPr>
        <p:grpSpPr>
          <a:xfrm>
            <a:off x="3502597" y="549000"/>
            <a:ext cx="5760000" cy="5760000"/>
            <a:chOff x="3502597" y="549000"/>
            <a:chExt cx="5760000" cy="5760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85286F3-2CC3-4C9F-BADE-5B39196CD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2597" y="549000"/>
              <a:ext cx="5760000" cy="576000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 descr="Logo, icon&#10;&#10;Description automatically generated">
              <a:extLst>
                <a:ext uri="{FF2B5EF4-FFF2-40B4-BE49-F238E27FC236}">
                  <a16:creationId xmlns:a16="http://schemas.microsoft.com/office/drawing/2014/main" id="{51DD3100-70FB-4D47-A036-4DA99A14E2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58" t="13319" r="13030" b="10578"/>
            <a:stretch/>
          </p:blipFill>
          <p:spPr>
            <a:xfrm>
              <a:off x="4507144" y="1539551"/>
              <a:ext cx="3750906" cy="377889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9186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72F1810-8784-4D6C-9282-364ED1DFABBC}"/>
              </a:ext>
            </a:extLst>
          </p:cNvPr>
          <p:cNvGrpSpPr/>
          <p:nvPr/>
        </p:nvGrpSpPr>
        <p:grpSpPr>
          <a:xfrm>
            <a:off x="2750390" y="790182"/>
            <a:ext cx="5040000" cy="5040000"/>
            <a:chOff x="2750390" y="790182"/>
            <a:chExt cx="5040000" cy="50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1F7881-25BE-4430-9DBB-F070F4C7876D}"/>
                </a:ext>
              </a:extLst>
            </p:cNvPr>
            <p:cNvSpPr/>
            <p:nvPr/>
          </p:nvSpPr>
          <p:spPr>
            <a:xfrm>
              <a:off x="2750390" y="790182"/>
              <a:ext cx="5040000" cy="50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96354C-A66F-4851-8E51-DB69FE50BFFF}"/>
                </a:ext>
              </a:extLst>
            </p:cNvPr>
            <p:cNvSpPr/>
            <p:nvPr/>
          </p:nvSpPr>
          <p:spPr>
            <a:xfrm>
              <a:off x="3230691" y="790182"/>
              <a:ext cx="3939824" cy="449385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700" b="1" cap="none" spc="50" dirty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O</a:t>
              </a:r>
              <a:r>
                <a:rPr lang="en-US" sz="28700" b="1" cap="none" spc="50" baseline="-25000" dirty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2</a:t>
              </a:r>
              <a:endParaRPr lang="en-US" sz="34400" b="1" cap="none" spc="50" baseline="-250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tencil" panose="040409050D0802020404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59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AF7ABC5-C69D-4EBB-A569-F4004B6E1191}"/>
              </a:ext>
            </a:extLst>
          </p:cNvPr>
          <p:cNvGrpSpPr>
            <a:grpSpLocks/>
          </p:cNvGrpSpPr>
          <p:nvPr/>
        </p:nvGrpSpPr>
        <p:grpSpPr>
          <a:xfrm>
            <a:off x="2500604" y="531845"/>
            <a:ext cx="5400000" cy="5400000"/>
            <a:chOff x="2500604" y="531845"/>
            <a:chExt cx="5402425" cy="54181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390AD7F-828F-4ABE-83BD-08880557BAB2}"/>
                </a:ext>
              </a:extLst>
            </p:cNvPr>
            <p:cNvSpPr/>
            <p:nvPr/>
          </p:nvSpPr>
          <p:spPr>
            <a:xfrm>
              <a:off x="2500604" y="531845"/>
              <a:ext cx="5402425" cy="5418107"/>
            </a:xfrm>
            <a:prstGeom prst="roundRect">
              <a:avLst>
                <a:gd name="adj" fmla="val 828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96354C-A66F-4851-8E51-DB69FE50BFFF}"/>
                </a:ext>
              </a:extLst>
            </p:cNvPr>
            <p:cNvSpPr/>
            <p:nvPr/>
          </p:nvSpPr>
          <p:spPr>
            <a:xfrm>
              <a:off x="3231019" y="791048"/>
              <a:ext cx="3941593" cy="45089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700" b="1" cap="none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O</a:t>
              </a:r>
              <a:r>
                <a:rPr lang="en-US" sz="28700" b="1" cap="none" spc="50" baseline="-2500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2</a:t>
              </a:r>
              <a:endParaRPr lang="en-US" sz="34400" b="1" cap="none" spc="50" baseline="-2500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tencil" panose="040409050D0802020404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76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EB022BF-ABF5-47C4-BA7A-D9E97F8CD90D}"/>
              </a:ext>
            </a:extLst>
          </p:cNvPr>
          <p:cNvGrpSpPr/>
          <p:nvPr/>
        </p:nvGrpSpPr>
        <p:grpSpPr>
          <a:xfrm>
            <a:off x="2500604" y="531845"/>
            <a:ext cx="5404281" cy="5418107"/>
            <a:chOff x="2500604" y="531845"/>
            <a:chExt cx="5404281" cy="541810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4251625-5002-4168-B670-A30A8B87B143}"/>
                </a:ext>
              </a:extLst>
            </p:cNvPr>
            <p:cNvSpPr/>
            <p:nvPr/>
          </p:nvSpPr>
          <p:spPr>
            <a:xfrm>
              <a:off x="2500604" y="531845"/>
              <a:ext cx="5402425" cy="541810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1BD90B-B364-4CF1-AA0E-DA3E62D05BCA}"/>
                </a:ext>
              </a:extLst>
            </p:cNvPr>
            <p:cNvSpPr/>
            <p:nvPr/>
          </p:nvSpPr>
          <p:spPr>
            <a:xfrm>
              <a:off x="2504885" y="549952"/>
              <a:ext cx="5400000" cy="540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CC42970-791D-48F7-8EC0-D28FFA748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602" y="908048"/>
              <a:ext cx="4176379" cy="4176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8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2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21</cp:revision>
  <dcterms:created xsi:type="dcterms:W3CDTF">2021-11-13T13:10:59Z</dcterms:created>
  <dcterms:modified xsi:type="dcterms:W3CDTF">2022-01-08T04:32:41Z</dcterms:modified>
</cp:coreProperties>
</file>