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2" r:id="rId4"/>
    <p:sldId id="271" r:id="rId5"/>
    <p:sldId id="260" r:id="rId6"/>
    <p:sldId id="269" r:id="rId7"/>
    <p:sldId id="266" r:id="rId8"/>
    <p:sldId id="263" r:id="rId9"/>
    <p:sldId id="264" r:id="rId10"/>
    <p:sldId id="265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D"/>
    <a:srgbClr val="2C94BC"/>
    <a:srgbClr val="0D3E51"/>
    <a:srgbClr val="5B7C99"/>
    <a:srgbClr val="0EF258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6839B0-BB79-27FB-F315-4DE491BC8505}"/>
              </a:ext>
            </a:extLst>
          </p:cNvPr>
          <p:cNvGrpSpPr/>
          <p:nvPr/>
        </p:nvGrpSpPr>
        <p:grpSpPr>
          <a:xfrm>
            <a:off x="2873255" y="739825"/>
            <a:ext cx="5867523" cy="1872000"/>
            <a:chOff x="4523198" y="316616"/>
            <a:chExt cx="5867523" cy="187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7F3404-9843-1537-60FD-C5EB7332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198" y="418091"/>
              <a:ext cx="2307568" cy="1678232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33C02C4-2778-061C-14DD-F538AEED7794}"/>
                </a:ext>
              </a:extLst>
            </p:cNvPr>
            <p:cNvSpPr/>
            <p:nvPr/>
          </p:nvSpPr>
          <p:spPr>
            <a:xfrm rot="5400000">
              <a:off x="7933028" y="-782077"/>
              <a:ext cx="846000" cy="4069386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3C8A73A-B668-CB82-B50F-A40069A4C5D6}"/>
                </a:ext>
              </a:extLst>
            </p:cNvPr>
            <p:cNvSpPr/>
            <p:nvPr/>
          </p:nvSpPr>
          <p:spPr>
            <a:xfrm>
              <a:off x="6834334" y="316616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3707C8-C4BB-6C8E-F4AE-A27F4374DE61}"/>
                </a:ext>
              </a:extLst>
            </p:cNvPr>
            <p:cNvSpPr txBox="1"/>
            <p:nvPr/>
          </p:nvSpPr>
          <p:spPr>
            <a:xfrm>
              <a:off x="6830766" y="818443"/>
              <a:ext cx="35599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rgbClr val="51555B"/>
                  </a:solidFill>
                  <a:latin typeface="Xbka" pitchFamily="50" charset="0"/>
                </a:rPr>
                <a:t>TekMedika</a:t>
              </a:r>
              <a:endParaRPr lang="en-IN" sz="4000" dirty="0">
                <a:solidFill>
                  <a:srgbClr val="51555B"/>
                </a:solidFill>
                <a:latin typeface="Xbka" pitchFamily="50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31731F-F67F-3B3B-A1AF-BA6AF15EC2D8}"/>
              </a:ext>
            </a:extLst>
          </p:cNvPr>
          <p:cNvGrpSpPr/>
          <p:nvPr/>
        </p:nvGrpSpPr>
        <p:grpSpPr>
          <a:xfrm>
            <a:off x="2873255" y="3429000"/>
            <a:ext cx="6309566" cy="2809565"/>
            <a:chOff x="3032842" y="3258062"/>
            <a:chExt cx="6309566" cy="28095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BF3BC4-FC2F-456B-F4E3-26C6B5A9024E}"/>
                </a:ext>
              </a:extLst>
            </p:cNvPr>
            <p:cNvGrpSpPr/>
            <p:nvPr/>
          </p:nvGrpSpPr>
          <p:grpSpPr>
            <a:xfrm>
              <a:off x="3162238" y="4195627"/>
              <a:ext cx="5867523" cy="1872000"/>
              <a:chOff x="4523198" y="316616"/>
              <a:chExt cx="5867523" cy="18720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E765AC1-1ECC-EE80-F922-B0FB9D326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198" y="418091"/>
                <a:ext cx="2307568" cy="1678232"/>
              </a:xfrm>
              <a:prstGeom prst="rect">
                <a:avLst/>
              </a:prstGeom>
            </p:spPr>
          </p:pic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35CCEDE-25E9-68B9-EBDB-A0A6DC836B1A}"/>
                  </a:ext>
                </a:extLst>
              </p:cNvPr>
              <p:cNvSpPr/>
              <p:nvPr/>
            </p:nvSpPr>
            <p:spPr>
              <a:xfrm rot="5400000">
                <a:off x="7933028" y="-782077"/>
                <a:ext cx="846000" cy="4069386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7BE0542-7DB7-1266-C876-7B8F3EA447C5}"/>
                  </a:ext>
                </a:extLst>
              </p:cNvPr>
              <p:cNvSpPr/>
              <p:nvPr/>
            </p:nvSpPr>
            <p:spPr>
              <a:xfrm>
                <a:off x="6834334" y="316616"/>
                <a:ext cx="846000" cy="1872000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084C36-99C9-7E68-DEF4-19C9C6F22606}"/>
                  </a:ext>
                </a:extLst>
              </p:cNvPr>
              <p:cNvSpPr txBox="1"/>
              <p:nvPr/>
            </p:nvSpPr>
            <p:spPr>
              <a:xfrm>
                <a:off x="6830766" y="818443"/>
                <a:ext cx="3559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3B5248-67AD-9F3A-1EA5-EAEE4E6B0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842" y="3258062"/>
              <a:ext cx="6309566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 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Documentation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2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Dashboard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Analyzer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Recorder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6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F91457-55A0-402E-BD61-62BA66406954}"/>
              </a:ext>
            </a:extLst>
          </p:cNvPr>
          <p:cNvSpPr/>
          <p:nvPr/>
        </p:nvSpPr>
        <p:spPr>
          <a:xfrm>
            <a:off x="2467893" y="842036"/>
            <a:ext cx="6517082" cy="1013005"/>
          </a:xfrm>
          <a:prstGeom prst="rect">
            <a:avLst/>
          </a:prstGeom>
          <a:solidFill>
            <a:srgbClr val="0D3E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30BC5-5567-4ED0-841A-3D55AD508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89" y="1039752"/>
            <a:ext cx="2179702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3BBC2-168A-4DB5-BA2F-91EF44DC7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7817" y="921541"/>
            <a:ext cx="1344715" cy="85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DA14-6156-4656-9C1E-436F852000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8" y="1039752"/>
            <a:ext cx="1984468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45026-653B-4597-B859-9085B3762637}"/>
              </a:ext>
            </a:extLst>
          </p:cNvPr>
          <p:cNvSpPr txBox="1"/>
          <p:nvPr/>
        </p:nvSpPr>
        <p:spPr>
          <a:xfrm>
            <a:off x="2467892" y="239310"/>
            <a:ext cx="6517082" cy="584775"/>
          </a:xfrm>
          <a:prstGeom prst="rect">
            <a:avLst/>
          </a:prstGeom>
          <a:solidFill>
            <a:srgbClr val="1D85A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ra Pro Medium" panose="00000600000000000000" pitchFamily="50" charset="0"/>
              </a:rPr>
              <a:t>INSPIRE-100 WEB RECORDER</a:t>
            </a:r>
            <a:endParaRPr lang="en-IN" sz="3200" b="1" dirty="0">
              <a:solidFill>
                <a:schemeClr val="bg1"/>
              </a:solidFill>
              <a:latin typeface="Cera Pro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6" y="5471925"/>
            <a:ext cx="6517082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6517083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6517083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6824F-A785-5220-F868-2B27CEBC1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137F996-B1C0-BE80-2585-893D22B84E84}"/>
              </a:ext>
            </a:extLst>
          </p:cNvPr>
          <p:cNvGrpSpPr/>
          <p:nvPr/>
        </p:nvGrpSpPr>
        <p:grpSpPr>
          <a:xfrm>
            <a:off x="1827519" y="930669"/>
            <a:ext cx="8536962" cy="1872000"/>
            <a:chOff x="1853759" y="316616"/>
            <a:chExt cx="8536962" cy="1872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A56189-62D0-E937-3005-CC2352AE4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759" y="767089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Dashboard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787BB7-3645-D619-810E-07B043293AAA}"/>
                </a:ext>
              </a:extLst>
            </p:cNvPr>
            <p:cNvGrpSpPr/>
            <p:nvPr/>
          </p:nvGrpSpPr>
          <p:grpSpPr>
            <a:xfrm>
              <a:off x="4523198" y="316616"/>
              <a:ext cx="5867523" cy="1872000"/>
              <a:chOff x="4523198" y="316616"/>
              <a:chExt cx="5867523" cy="18720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13B0707-7C3F-1A1C-D99C-009F6C86C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198" y="418091"/>
                <a:ext cx="2307568" cy="1678232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E67C0C3-DCEA-311B-65E7-4119A91340B9}"/>
                  </a:ext>
                </a:extLst>
              </p:cNvPr>
              <p:cNvSpPr/>
              <p:nvPr/>
            </p:nvSpPr>
            <p:spPr>
              <a:xfrm rot="5400000">
                <a:off x="7933028" y="-782077"/>
                <a:ext cx="846000" cy="4069386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56E1AAF-3925-3C83-DB02-78FC545056F5}"/>
                  </a:ext>
                </a:extLst>
              </p:cNvPr>
              <p:cNvSpPr/>
              <p:nvPr/>
            </p:nvSpPr>
            <p:spPr>
              <a:xfrm>
                <a:off x="6834334" y="316616"/>
                <a:ext cx="846000" cy="1872000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50483A-34E0-D5AB-B89A-700313653678}"/>
                  </a:ext>
                </a:extLst>
              </p:cNvPr>
              <p:cNvSpPr txBox="1"/>
              <p:nvPr/>
            </p:nvSpPr>
            <p:spPr>
              <a:xfrm>
                <a:off x="6830766" y="818443"/>
                <a:ext cx="3559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F5D7E7-4555-EED6-8335-891926568172}"/>
              </a:ext>
            </a:extLst>
          </p:cNvPr>
          <p:cNvGrpSpPr/>
          <p:nvPr/>
        </p:nvGrpSpPr>
        <p:grpSpPr>
          <a:xfrm>
            <a:off x="1940023" y="3953856"/>
            <a:ext cx="8536962" cy="1872000"/>
            <a:chOff x="1853759" y="316616"/>
            <a:chExt cx="8536962" cy="187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8AE42C-65FA-11B0-F671-7BBD5A702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759" y="767089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Analyzer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82C278-5D8F-AD3B-7F79-DFBB25D6CCAE}"/>
                </a:ext>
              </a:extLst>
            </p:cNvPr>
            <p:cNvGrpSpPr/>
            <p:nvPr/>
          </p:nvGrpSpPr>
          <p:grpSpPr>
            <a:xfrm>
              <a:off x="4523198" y="316616"/>
              <a:ext cx="5867523" cy="1872000"/>
              <a:chOff x="4523198" y="316616"/>
              <a:chExt cx="5867523" cy="18720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9073674-6F86-B0BE-680F-4E84F6D3D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198" y="418091"/>
                <a:ext cx="2307568" cy="1678232"/>
              </a:xfrm>
              <a:prstGeom prst="rect">
                <a:avLst/>
              </a:prstGeom>
            </p:spPr>
          </p:pic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CF1C74D-B7A7-8958-DFAF-125CE143FBCA}"/>
                  </a:ext>
                </a:extLst>
              </p:cNvPr>
              <p:cNvSpPr/>
              <p:nvPr/>
            </p:nvSpPr>
            <p:spPr>
              <a:xfrm rot="5400000">
                <a:off x="7933028" y="-782077"/>
                <a:ext cx="846000" cy="4069386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3593059E-1E27-2A14-CFFC-CB687D1569B0}"/>
                  </a:ext>
                </a:extLst>
              </p:cNvPr>
              <p:cNvSpPr/>
              <p:nvPr/>
            </p:nvSpPr>
            <p:spPr>
              <a:xfrm>
                <a:off x="6834334" y="316616"/>
                <a:ext cx="846000" cy="1872000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721620-4E4D-7B96-680F-18D2DBD727C0}"/>
                  </a:ext>
                </a:extLst>
              </p:cNvPr>
              <p:cNvSpPr txBox="1"/>
              <p:nvPr/>
            </p:nvSpPr>
            <p:spPr>
              <a:xfrm>
                <a:off x="6830766" y="818443"/>
                <a:ext cx="3559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35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85C8C2-E9AE-3E1A-60BE-801C72C92B66}"/>
              </a:ext>
            </a:extLst>
          </p:cNvPr>
          <p:cNvGrpSpPr/>
          <p:nvPr/>
        </p:nvGrpSpPr>
        <p:grpSpPr>
          <a:xfrm>
            <a:off x="1853759" y="756563"/>
            <a:ext cx="8536962" cy="1872000"/>
            <a:chOff x="1853759" y="316616"/>
            <a:chExt cx="8536962" cy="18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3236A1-9EDF-426C-B163-241C955B0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759" y="767089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My Systems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739029-252B-EC1C-988A-E16CA028E586}"/>
                </a:ext>
              </a:extLst>
            </p:cNvPr>
            <p:cNvGrpSpPr/>
            <p:nvPr/>
          </p:nvGrpSpPr>
          <p:grpSpPr>
            <a:xfrm>
              <a:off x="4523198" y="316616"/>
              <a:ext cx="5867523" cy="1872000"/>
              <a:chOff x="4523198" y="316616"/>
              <a:chExt cx="5867523" cy="1872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9DD9BFC-4654-CE85-16C4-77295ADAE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198" y="418091"/>
                <a:ext cx="2307568" cy="1678232"/>
              </a:xfrm>
              <a:prstGeom prst="rect">
                <a:avLst/>
              </a:prstGeom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91A8F50-E7A3-7FB4-CC52-CFD255D7CAD8}"/>
                  </a:ext>
                </a:extLst>
              </p:cNvPr>
              <p:cNvSpPr/>
              <p:nvPr/>
            </p:nvSpPr>
            <p:spPr>
              <a:xfrm rot="5400000">
                <a:off x="7933028" y="-782077"/>
                <a:ext cx="846000" cy="4069386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5F5E7A4-46BF-42AC-2969-3C925D6562DE}"/>
                  </a:ext>
                </a:extLst>
              </p:cNvPr>
              <p:cNvSpPr/>
              <p:nvPr/>
            </p:nvSpPr>
            <p:spPr>
              <a:xfrm>
                <a:off x="6834334" y="316616"/>
                <a:ext cx="846000" cy="1872000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9427DA-7C16-C1A7-8B6D-4D0B8E53F201}"/>
                  </a:ext>
                </a:extLst>
              </p:cNvPr>
              <p:cNvSpPr txBox="1"/>
              <p:nvPr/>
            </p:nvSpPr>
            <p:spPr>
              <a:xfrm>
                <a:off x="6830766" y="818443"/>
                <a:ext cx="3559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D37F14-2F83-07E2-D2C9-A878AD4AC173}"/>
              </a:ext>
            </a:extLst>
          </p:cNvPr>
          <p:cNvGrpSpPr/>
          <p:nvPr/>
        </p:nvGrpSpPr>
        <p:grpSpPr>
          <a:xfrm>
            <a:off x="1853759" y="3924872"/>
            <a:ext cx="8536962" cy="1872000"/>
            <a:chOff x="1853759" y="316616"/>
            <a:chExt cx="8536962" cy="1872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36A474-2557-8F62-5661-7161A0BCA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759" y="767089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Recorder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015414A-58C6-C1ED-FD53-CDA936A870B1}"/>
                </a:ext>
              </a:extLst>
            </p:cNvPr>
            <p:cNvGrpSpPr/>
            <p:nvPr/>
          </p:nvGrpSpPr>
          <p:grpSpPr>
            <a:xfrm>
              <a:off x="4523198" y="316616"/>
              <a:ext cx="5867523" cy="1872000"/>
              <a:chOff x="4523198" y="316616"/>
              <a:chExt cx="5867523" cy="1872000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A3F66B3B-6C73-BF65-800D-7312B0DD7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198" y="418091"/>
                <a:ext cx="2307568" cy="1678232"/>
              </a:xfrm>
              <a:prstGeom prst="rect">
                <a:avLst/>
              </a:prstGeom>
            </p:spPr>
          </p:pic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2505CD9-C853-EB34-4DBC-FBDD8B7C5371}"/>
                  </a:ext>
                </a:extLst>
              </p:cNvPr>
              <p:cNvSpPr/>
              <p:nvPr/>
            </p:nvSpPr>
            <p:spPr>
              <a:xfrm rot="5400000">
                <a:off x="7933028" y="-782077"/>
                <a:ext cx="846000" cy="4069386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D80399A-FF38-3B50-2A38-6332EC32BE34}"/>
                  </a:ext>
                </a:extLst>
              </p:cNvPr>
              <p:cNvSpPr/>
              <p:nvPr/>
            </p:nvSpPr>
            <p:spPr>
              <a:xfrm>
                <a:off x="6834334" y="316616"/>
                <a:ext cx="846000" cy="1872000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8EFED3-5678-AC9F-8287-E62434B21300}"/>
                  </a:ext>
                </a:extLst>
              </p:cNvPr>
              <p:cNvSpPr txBox="1"/>
              <p:nvPr/>
            </p:nvSpPr>
            <p:spPr>
              <a:xfrm>
                <a:off x="6830766" y="818443"/>
                <a:ext cx="3559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61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36392-AECF-8530-7C03-C4E64075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AA15A0A-57F2-BD5E-6A26-B4B59D71039D}"/>
              </a:ext>
            </a:extLst>
          </p:cNvPr>
          <p:cNvGrpSpPr/>
          <p:nvPr/>
        </p:nvGrpSpPr>
        <p:grpSpPr>
          <a:xfrm>
            <a:off x="2610148" y="3579291"/>
            <a:ext cx="6309566" cy="2809565"/>
            <a:chOff x="3032842" y="3258062"/>
            <a:chExt cx="6309566" cy="28095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BA908C-D3E3-4546-E11D-9D40E9E8D183}"/>
                </a:ext>
              </a:extLst>
            </p:cNvPr>
            <p:cNvGrpSpPr/>
            <p:nvPr/>
          </p:nvGrpSpPr>
          <p:grpSpPr>
            <a:xfrm>
              <a:off x="3162238" y="4195627"/>
              <a:ext cx="5867523" cy="1872000"/>
              <a:chOff x="4523198" y="316616"/>
              <a:chExt cx="5867523" cy="1872000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FEF61146-90CE-D595-EDBF-1EE4FFDA3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198" y="418091"/>
                <a:ext cx="2307568" cy="1678232"/>
              </a:xfrm>
              <a:prstGeom prst="rect">
                <a:avLst/>
              </a:prstGeom>
            </p:spPr>
          </p:pic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977BBF1-3FBD-0016-9883-1EC603EEF178}"/>
                  </a:ext>
                </a:extLst>
              </p:cNvPr>
              <p:cNvSpPr/>
              <p:nvPr/>
            </p:nvSpPr>
            <p:spPr>
              <a:xfrm rot="5400000">
                <a:off x="7933028" y="-782077"/>
                <a:ext cx="846000" cy="4069386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947F1AE-6CC3-DE28-6944-17C2E81219E1}"/>
                  </a:ext>
                </a:extLst>
              </p:cNvPr>
              <p:cNvSpPr/>
              <p:nvPr/>
            </p:nvSpPr>
            <p:spPr>
              <a:xfrm>
                <a:off x="6834334" y="316616"/>
                <a:ext cx="846000" cy="1872000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0864F9-D0A0-290C-7957-45B777655CFD}"/>
                  </a:ext>
                </a:extLst>
              </p:cNvPr>
              <p:cNvSpPr txBox="1"/>
              <p:nvPr/>
            </p:nvSpPr>
            <p:spPr>
              <a:xfrm>
                <a:off x="6830766" y="818443"/>
                <a:ext cx="3559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34BC1D3-F72F-0B71-DFF7-291D1CA22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842" y="3258062"/>
              <a:ext cx="6309566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 </a:t>
              </a:r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Update Firmware</a:t>
              </a:r>
              <a:endParaRPr lang="en-I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0BF1CD0-39DF-F290-D335-A404F74258F6}"/>
              </a:ext>
            </a:extLst>
          </p:cNvPr>
          <p:cNvGrpSpPr/>
          <p:nvPr/>
        </p:nvGrpSpPr>
        <p:grpSpPr>
          <a:xfrm>
            <a:off x="2610148" y="198221"/>
            <a:ext cx="6309566" cy="2809565"/>
            <a:chOff x="3032842" y="3258062"/>
            <a:chExt cx="6309566" cy="28095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3DE391-2AE7-5889-3CD0-24EC900FCB41}"/>
                </a:ext>
              </a:extLst>
            </p:cNvPr>
            <p:cNvGrpSpPr/>
            <p:nvPr/>
          </p:nvGrpSpPr>
          <p:grpSpPr>
            <a:xfrm>
              <a:off x="3162238" y="4195627"/>
              <a:ext cx="5867523" cy="1872000"/>
              <a:chOff x="4523198" y="316616"/>
              <a:chExt cx="5867523" cy="1872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8790896-67D4-BBA6-453F-A2260FA50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3198" y="418091"/>
                <a:ext cx="2307568" cy="1678232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301C14E-67CD-EDB3-5445-A3C3FD64E7AB}"/>
                  </a:ext>
                </a:extLst>
              </p:cNvPr>
              <p:cNvSpPr/>
              <p:nvPr/>
            </p:nvSpPr>
            <p:spPr>
              <a:xfrm rot="5400000">
                <a:off x="7933028" y="-782077"/>
                <a:ext cx="846000" cy="4069386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357751D-68B8-7230-7892-1C170B132D7F}"/>
                  </a:ext>
                </a:extLst>
              </p:cNvPr>
              <p:cNvSpPr/>
              <p:nvPr/>
            </p:nvSpPr>
            <p:spPr>
              <a:xfrm>
                <a:off x="6834334" y="316616"/>
                <a:ext cx="846000" cy="1872000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43E6FA-7129-A61D-F2E8-454672B8D39F}"/>
                  </a:ext>
                </a:extLst>
              </p:cNvPr>
              <p:cNvSpPr txBox="1"/>
              <p:nvPr/>
            </p:nvSpPr>
            <p:spPr>
              <a:xfrm>
                <a:off x="6830766" y="818443"/>
                <a:ext cx="35599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5BC41A-8D17-8E82-53D1-2FA2C54B7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2842" y="3258062"/>
              <a:ext cx="6309566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 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FiO</a:t>
              </a:r>
              <a:r>
                <a:rPr lang="en-US" sz="44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2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Calculator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0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8465A5A-9CD2-A4AF-6530-2674C2DF4581}"/>
              </a:ext>
            </a:extLst>
          </p:cNvPr>
          <p:cNvGrpSpPr/>
          <p:nvPr/>
        </p:nvGrpSpPr>
        <p:grpSpPr>
          <a:xfrm>
            <a:off x="2819592" y="1700509"/>
            <a:ext cx="5458014" cy="1728491"/>
            <a:chOff x="2819607" y="207970"/>
            <a:chExt cx="5458014" cy="172849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B57AE9B-1C75-9C14-574C-C89A389C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B85113-96DE-7C4A-63DB-B72E3C2DC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4363235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552A6-DCF4-0D1F-6044-BF14DE52FA52}"/>
                </a:ext>
              </a:extLst>
            </p:cNvPr>
            <p:cNvSpPr txBox="1"/>
            <p:nvPr/>
          </p:nvSpPr>
          <p:spPr>
            <a:xfrm>
              <a:off x="3914385" y="866922"/>
              <a:ext cx="4363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6C4C08-001D-8415-EE1E-32F415E1FF0B}"/>
                </a:ext>
              </a:extLst>
            </p:cNvPr>
            <p:cNvSpPr txBox="1"/>
            <p:nvPr/>
          </p:nvSpPr>
          <p:spPr>
            <a:xfrm>
              <a:off x="2819607" y="207970"/>
              <a:ext cx="5458002" cy="584775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</a:t>
              </a:r>
              <a:r>
                <a:rPr lang="en-US" sz="32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Documentation</a:t>
              </a:r>
              <a:endParaRPr lang="en-IN" sz="32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FA86A-EE80-C3EB-41FC-ABF592C932A2}"/>
              </a:ext>
            </a:extLst>
          </p:cNvPr>
          <p:cNvGrpSpPr/>
          <p:nvPr/>
        </p:nvGrpSpPr>
        <p:grpSpPr>
          <a:xfrm>
            <a:off x="2695329" y="335256"/>
            <a:ext cx="5582277" cy="1094781"/>
            <a:chOff x="2819601" y="4967010"/>
            <a:chExt cx="5582277" cy="10947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C554E-C5DA-EB4C-389C-A9C173F6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1" y="4967010"/>
              <a:ext cx="1094780" cy="109478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E9565-4DF1-9C4C-DEE8-911365411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0" y="4967159"/>
              <a:ext cx="4487498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AB8C1-F0F8-69D2-948A-C48D0746DC42}"/>
                </a:ext>
              </a:extLst>
            </p:cNvPr>
            <p:cNvSpPr txBox="1"/>
            <p:nvPr/>
          </p:nvSpPr>
          <p:spPr>
            <a:xfrm>
              <a:off x="3914380" y="5033394"/>
              <a:ext cx="44874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71CE-7ABC-AF71-202A-6072F9EB3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05643C-87CA-E14E-D662-17ADFFEE76CC}"/>
              </a:ext>
            </a:extLst>
          </p:cNvPr>
          <p:cNvGrpSpPr/>
          <p:nvPr/>
        </p:nvGrpSpPr>
        <p:grpSpPr>
          <a:xfrm>
            <a:off x="2001588" y="830846"/>
            <a:ext cx="8188824" cy="1477301"/>
            <a:chOff x="406536" y="3152015"/>
            <a:chExt cx="8188824" cy="14773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F0548-B11A-0670-648D-0D8FEC4D0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Dashboard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3FA2E-1C74-2ED8-6799-D046611FEC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71BA39A-35B7-4065-A4D3-A4E79441D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15AD71-B29C-0109-F124-10DB2CFEB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83CB5C-CB6B-EE0A-4BC4-7317C33C337F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C2515-7C66-E67D-64C5-B1CFB22B6675}"/>
              </a:ext>
            </a:extLst>
          </p:cNvPr>
          <p:cNvGrpSpPr/>
          <p:nvPr/>
        </p:nvGrpSpPr>
        <p:grpSpPr>
          <a:xfrm>
            <a:off x="2001588" y="2826114"/>
            <a:ext cx="8188824" cy="1477301"/>
            <a:chOff x="406536" y="3152015"/>
            <a:chExt cx="8188824" cy="14773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15B299-9160-CFEE-C4B4-3118718B05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Analyzer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DDC3D5-2A41-2777-F289-47A09231DD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522661A-2890-3AE1-EBB8-248D57010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09E69C1-46B2-8F96-89CB-A46156BA07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8A1046-2B9A-823D-AD9D-26322BD124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5E8567-ECC8-4D8D-739E-FB36A325D35C}"/>
              </a:ext>
            </a:extLst>
          </p:cNvPr>
          <p:cNvGrpSpPr/>
          <p:nvPr/>
        </p:nvGrpSpPr>
        <p:grpSpPr>
          <a:xfrm>
            <a:off x="2001588" y="4801552"/>
            <a:ext cx="8188824" cy="1477301"/>
            <a:chOff x="406536" y="3152015"/>
            <a:chExt cx="8188824" cy="14773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2399A6-29AB-2B01-5DE7-4F3172F88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Recorder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DA9C60-6A0B-1A21-07BD-EBF8AD4294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1B65875-F898-1D00-59AE-A5A313CB4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8AD4F8-D2C5-3C53-7C13-322443ABC4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CC0CFF-025C-049B-9605-62A8A816E8F1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8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Update Firmware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View Documents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2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78E9C7-9C3F-63B0-EB56-C19319A362C6}"/>
              </a:ext>
            </a:extLst>
          </p:cNvPr>
          <p:cNvGrpSpPr/>
          <p:nvPr/>
        </p:nvGrpSpPr>
        <p:grpSpPr>
          <a:xfrm>
            <a:off x="2819608" y="682193"/>
            <a:ext cx="6552784" cy="1807045"/>
            <a:chOff x="2819608" y="129416"/>
            <a:chExt cx="6552784" cy="18070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1AA146-03B6-C419-5108-370BE848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B878C-6DF6-B8CD-A537-C2B770BD5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E6B5A-9841-F50D-1EF0-7BDD47D7C0DC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D8319-F942-B269-17F3-5AB202C48443}"/>
                </a:ext>
              </a:extLst>
            </p:cNvPr>
            <p:cNvSpPr txBox="1"/>
            <p:nvPr/>
          </p:nvSpPr>
          <p:spPr>
            <a:xfrm>
              <a:off x="2819608" y="129416"/>
              <a:ext cx="6552783" cy="707886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</a:t>
              </a:r>
              <a:r>
                <a:rPr lang="en-US" sz="40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FiO</a:t>
              </a:r>
              <a:r>
                <a:rPr lang="en-US" sz="3600" i="1" baseline="-25000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2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Calculator</a:t>
              </a:r>
              <a:endParaRPr lang="en-IN" sz="40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9EA93-DD27-FEB4-2616-6027F6B62D0A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80AD0-6FF8-176E-AAF1-8222AAE6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DF9FFD-482E-BD69-BFC8-DD8455FC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C2D87-24F8-FA54-11AC-B3AA695A7D43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B0FB08-9778-9473-944F-DD61CFF7C239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B8C784-D91E-B72E-7255-BB3E9545D0D7}"/>
              </a:ext>
            </a:extLst>
          </p:cNvPr>
          <p:cNvGrpSpPr/>
          <p:nvPr/>
        </p:nvGrpSpPr>
        <p:grpSpPr>
          <a:xfrm>
            <a:off x="2107046" y="824518"/>
            <a:ext cx="8000841" cy="1499845"/>
            <a:chOff x="2107046" y="824518"/>
            <a:chExt cx="8000841" cy="14998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6AD2-8190-5A6A-314E-1DAED3B1C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Dashboard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93E89-B084-676E-6A88-23B985F5DEB8}"/>
              </a:ext>
            </a:extLst>
          </p:cNvPr>
          <p:cNvGrpSpPr/>
          <p:nvPr/>
        </p:nvGrpSpPr>
        <p:grpSpPr>
          <a:xfrm>
            <a:off x="2095579" y="2554142"/>
            <a:ext cx="8000841" cy="1499845"/>
            <a:chOff x="2107046" y="824518"/>
            <a:chExt cx="8000841" cy="1499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2CA1F0-5664-6545-A8CA-4B6FCE6D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36487-939B-FE9B-0C90-5B565334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96A5D-CE8C-95F4-0472-48E7CFB8BF69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C8D8A5-E672-9983-CB80-992395D37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Analyzer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25FF4-9DF2-6C1B-42EC-C2DE21FCDC11}"/>
              </a:ext>
            </a:extLst>
          </p:cNvPr>
          <p:cNvGrpSpPr/>
          <p:nvPr/>
        </p:nvGrpSpPr>
        <p:grpSpPr>
          <a:xfrm>
            <a:off x="2105285" y="4283766"/>
            <a:ext cx="8000841" cy="1499845"/>
            <a:chOff x="2107046" y="824518"/>
            <a:chExt cx="8000841" cy="14998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C350B9-B8F2-BA1E-7640-7A5E520DC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DAC78B-6864-CD13-80E2-B8D0C5A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10B7-D5AA-E348-21BD-223A6AD90B3E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EE430B-2D48-047A-5210-CC9D01EE8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Recorder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6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6096</TotalTime>
  <Words>108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Yu Gothic UI Semibold</vt:lpstr>
      <vt:lpstr>Yu Gothic UI Semilight</vt:lpstr>
      <vt:lpstr>Arial</vt:lpstr>
      <vt:lpstr>Calibri</vt:lpstr>
      <vt:lpstr>Calibri Light</vt:lpstr>
      <vt:lpstr>Cera Pro Medium</vt:lpstr>
      <vt:lpstr>Rockwell</vt:lpstr>
      <vt:lpstr>Rockwell Extra Bold</vt:lpstr>
      <vt:lpstr>Xbka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65</cp:revision>
  <dcterms:created xsi:type="dcterms:W3CDTF">2021-06-08T06:29:22Z</dcterms:created>
  <dcterms:modified xsi:type="dcterms:W3CDTF">2024-02-12T02:49:34Z</dcterms:modified>
</cp:coreProperties>
</file>