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7920038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C0C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5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6173"/>
            <a:ext cx="10363200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854"/>
            <a:ext cx="9144000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4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0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31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4512"/>
            <a:ext cx="10515600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00194"/>
            <a:ext cx="10515600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/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47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0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3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9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07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84DF-4674-4AB4-ACB4-474F26745037}" type="datetimeFigureOut">
              <a:rPr lang="en-IN" smtClean="0"/>
              <a:t>28-11-2021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0495E-32F9-44E3-98BD-08069B277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42C63C18-3001-4471-8AAC-A6159ADCC76F}"/>
              </a:ext>
            </a:extLst>
          </p:cNvPr>
          <p:cNvSpPr/>
          <p:nvPr/>
        </p:nvSpPr>
        <p:spPr>
          <a:xfrm>
            <a:off x="982869" y="1758567"/>
            <a:ext cx="4361442" cy="5925280"/>
          </a:xfrm>
          <a:prstGeom prst="rect">
            <a:avLst/>
          </a:prstGeom>
          <a:solidFill>
            <a:srgbClr val="1D8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30A660B9-52BD-4160-BDDC-1A611ADCAE92}"/>
              </a:ext>
            </a:extLst>
          </p:cNvPr>
          <p:cNvGrpSpPr/>
          <p:nvPr/>
        </p:nvGrpSpPr>
        <p:grpSpPr>
          <a:xfrm>
            <a:off x="5502800" y="5680537"/>
            <a:ext cx="2225340" cy="825239"/>
            <a:chOff x="5384800" y="3909259"/>
            <a:chExt cx="2142915" cy="825239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C1B80709-6CAB-459F-A7D8-76284412BA47}"/>
                </a:ext>
              </a:extLst>
            </p:cNvPr>
            <p:cNvSpPr/>
            <p:nvPr/>
          </p:nvSpPr>
          <p:spPr>
            <a:xfrm>
              <a:off x="5384800" y="3922491"/>
              <a:ext cx="2140343" cy="812007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BD194F0-A1E3-4E9D-9722-67C36CDBF647}"/>
                </a:ext>
              </a:extLst>
            </p:cNvPr>
            <p:cNvSpPr txBox="1"/>
            <p:nvPr/>
          </p:nvSpPr>
          <p:spPr>
            <a:xfrm>
              <a:off x="5384800" y="3909259"/>
              <a:ext cx="2142915" cy="369332"/>
            </a:xfrm>
            <a:prstGeom prst="rect">
              <a:avLst/>
            </a:prstGeom>
            <a:solidFill>
              <a:srgbClr val="1D85A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Current Breath</a:t>
              </a:r>
              <a:endParaRPr lang="en-IN" sz="2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9EBD5CD-CC58-4179-A3CA-442EA562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63433" y="4407455"/>
              <a:ext cx="216000" cy="216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69303F5-6E94-42BD-AD06-EDE22511063A}"/>
                </a:ext>
              </a:extLst>
            </p:cNvPr>
            <p:cNvSpPr txBox="1"/>
            <p:nvPr/>
          </p:nvSpPr>
          <p:spPr>
            <a:xfrm>
              <a:off x="5790517" y="4330789"/>
              <a:ext cx="15593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  <a:latin typeface="+mj-lt"/>
                </a:rPr>
                <a:t>Spontaneous</a:t>
              </a:r>
              <a:endParaRPr lang="en-IN" sz="28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3D98702-1BFC-4FF8-A41E-7D9D721EC252}"/>
              </a:ext>
            </a:extLst>
          </p:cNvPr>
          <p:cNvSpPr/>
          <p:nvPr/>
        </p:nvSpPr>
        <p:spPr>
          <a:xfrm>
            <a:off x="2735018" y="2138794"/>
            <a:ext cx="2532007" cy="1701950"/>
          </a:xfrm>
          <a:prstGeom prst="rect">
            <a:avLst/>
          </a:prstGeom>
          <a:solidFill>
            <a:srgbClr val="1D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5AD2BE3-4405-41B5-91F1-77908BBBE4B5}"/>
              </a:ext>
            </a:extLst>
          </p:cNvPr>
          <p:cNvGrpSpPr/>
          <p:nvPr/>
        </p:nvGrpSpPr>
        <p:grpSpPr>
          <a:xfrm>
            <a:off x="2825269" y="2138796"/>
            <a:ext cx="2412191" cy="1589493"/>
            <a:chOff x="2122444" y="1103889"/>
            <a:chExt cx="2544414" cy="171172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0B4180F-52B3-44AF-A3FD-5759F3307A0D}"/>
                </a:ext>
              </a:extLst>
            </p:cNvPr>
            <p:cNvSpPr/>
            <p:nvPr/>
          </p:nvSpPr>
          <p:spPr>
            <a:xfrm>
              <a:off x="2132476" y="1103889"/>
              <a:ext cx="2442584" cy="431348"/>
            </a:xfrm>
            <a:prstGeom prst="rect">
              <a:avLst/>
            </a:prstGeom>
            <a:solidFill>
              <a:srgbClr val="1D8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Delivered Volumes </a:t>
              </a:r>
              <a:r>
                <a:rPr lang="en-US" sz="1200" dirty="0">
                  <a:solidFill>
                    <a:schemeClr val="bg1"/>
                  </a:solidFill>
                </a:rPr>
                <a:t>(ml)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CBD14FD-5039-4777-A975-1A82707BC6FB}"/>
                </a:ext>
              </a:extLst>
            </p:cNvPr>
            <p:cNvGrpSpPr/>
            <p:nvPr/>
          </p:nvGrpSpPr>
          <p:grpSpPr>
            <a:xfrm>
              <a:off x="3420817" y="1519030"/>
              <a:ext cx="1246041" cy="1296586"/>
              <a:chOff x="4273241" y="3677422"/>
              <a:chExt cx="1246041" cy="1296586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59BA81A-D03F-4BBE-9E41-5E94A5C83008}"/>
                  </a:ext>
                </a:extLst>
              </p:cNvPr>
              <p:cNvSpPr txBox="1"/>
              <p:nvPr/>
            </p:nvSpPr>
            <p:spPr>
              <a:xfrm>
                <a:off x="4273241" y="3688440"/>
                <a:ext cx="1246041" cy="3314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Spontaneous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384B658F-07FD-4307-A840-395ABB4C2022}"/>
                  </a:ext>
                </a:extLst>
              </p:cNvPr>
              <p:cNvSpPr/>
              <p:nvPr/>
            </p:nvSpPr>
            <p:spPr>
              <a:xfrm>
                <a:off x="4290782" y="3736921"/>
                <a:ext cx="951345" cy="951346"/>
              </a:xfrm>
              <a:prstGeom prst="rect">
                <a:avLst/>
              </a:prstGeom>
              <a:solidFill>
                <a:srgbClr val="0D3E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345F7F96-8021-42D1-892C-72DE3586547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8632" y="3949355"/>
                <a:ext cx="1148069" cy="102465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8B5EE49-4379-4118-88BE-7B4674C63B69}"/>
                  </a:ext>
                </a:extLst>
              </p:cNvPr>
              <p:cNvSpPr txBox="1"/>
              <p:nvPr/>
            </p:nvSpPr>
            <p:spPr>
              <a:xfrm>
                <a:off x="4289707" y="3677422"/>
                <a:ext cx="1146994" cy="331445"/>
              </a:xfrm>
              <a:prstGeom prst="rect">
                <a:avLst/>
              </a:prstGeom>
              <a:solidFill>
                <a:srgbClr val="0D3E5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Minute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C8DE97F-4FEC-4C40-8458-66B0D3323B5D}"/>
                </a:ext>
              </a:extLst>
            </p:cNvPr>
            <p:cNvSpPr txBox="1"/>
            <p:nvPr/>
          </p:nvSpPr>
          <p:spPr>
            <a:xfrm>
              <a:off x="2122444" y="1530048"/>
              <a:ext cx="1246041" cy="33144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Spontaneous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169F175-55EE-4A14-B17B-9910F81B03BF}"/>
                </a:ext>
              </a:extLst>
            </p:cNvPr>
            <p:cNvSpPr/>
            <p:nvPr/>
          </p:nvSpPr>
          <p:spPr>
            <a:xfrm>
              <a:off x="2139985" y="1578529"/>
              <a:ext cx="951345" cy="951346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472FCB3-B160-45FA-88B7-1E06CD5A2D01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7835" y="1790963"/>
              <a:ext cx="1148069" cy="1024653"/>
            </a:xfrm>
            <a:prstGeom prst="rect">
              <a:avLst/>
            </a:prstGeom>
            <a:ln>
              <a:noFill/>
            </a:ln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EAAA936-928B-453D-85B8-9B6B95F45884}"/>
                </a:ext>
              </a:extLst>
            </p:cNvPr>
            <p:cNvSpPr txBox="1"/>
            <p:nvPr/>
          </p:nvSpPr>
          <p:spPr>
            <a:xfrm>
              <a:off x="2136621" y="1519030"/>
              <a:ext cx="1149283" cy="331445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Tidal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AE61056-4E48-4037-B439-31329886BB97}"/>
              </a:ext>
            </a:extLst>
          </p:cNvPr>
          <p:cNvSpPr/>
          <p:nvPr/>
        </p:nvSpPr>
        <p:spPr>
          <a:xfrm>
            <a:off x="1166999" y="2131546"/>
            <a:ext cx="1639083" cy="414493"/>
          </a:xfrm>
          <a:prstGeom prst="rect">
            <a:avLst/>
          </a:prstGeom>
          <a:solidFill>
            <a:srgbClr val="1D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Pressures </a:t>
            </a:r>
            <a:r>
              <a:rPr lang="en-US" sz="1200" dirty="0">
                <a:solidFill>
                  <a:schemeClr val="bg1"/>
                </a:solidFill>
              </a:rPr>
              <a:t>(cm H</a:t>
            </a:r>
            <a:r>
              <a:rPr lang="en-US" sz="1200" baseline="-25000" dirty="0">
                <a:solidFill>
                  <a:schemeClr val="bg1"/>
                </a:solidFill>
              </a:rPr>
              <a:t>2</a:t>
            </a:r>
            <a:r>
              <a:rPr lang="en-US" sz="1200" dirty="0">
                <a:solidFill>
                  <a:schemeClr val="bg1"/>
                </a:solidFill>
              </a:rPr>
              <a:t>O)</a:t>
            </a:r>
            <a:endParaRPr lang="en-IN" sz="1400" dirty="0">
              <a:solidFill>
                <a:schemeClr val="bg1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391FFFD-F292-4A3E-BCB1-1CD139A72D15}"/>
              </a:ext>
            </a:extLst>
          </p:cNvPr>
          <p:cNvGrpSpPr/>
          <p:nvPr/>
        </p:nvGrpSpPr>
        <p:grpSpPr>
          <a:xfrm>
            <a:off x="1150159" y="2497378"/>
            <a:ext cx="1545908" cy="1629058"/>
            <a:chOff x="1358859" y="2225493"/>
            <a:chExt cx="1536768" cy="17325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7499ED-258D-4352-B5EE-0549833564C1}"/>
                </a:ext>
              </a:extLst>
            </p:cNvPr>
            <p:cNvSpPr/>
            <p:nvPr/>
          </p:nvSpPr>
          <p:spPr>
            <a:xfrm>
              <a:off x="1376218" y="2258671"/>
              <a:ext cx="1519409" cy="1699363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3C13EF0-A0CB-412A-9F53-E678D94DCD8E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727" y="2644001"/>
              <a:ext cx="1517900" cy="1274603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FC544A02-B11A-473C-8A19-59400F55E1B0}"/>
                </a:ext>
              </a:extLst>
            </p:cNvPr>
            <p:cNvSpPr txBox="1"/>
            <p:nvPr/>
          </p:nvSpPr>
          <p:spPr>
            <a:xfrm>
              <a:off x="1358859" y="2225493"/>
              <a:ext cx="1519410" cy="392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Peak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90372BC-5A76-4AF8-B0DA-A2FC77DE77CE}"/>
              </a:ext>
            </a:extLst>
          </p:cNvPr>
          <p:cNvGrpSpPr/>
          <p:nvPr/>
        </p:nvGrpSpPr>
        <p:grpSpPr>
          <a:xfrm>
            <a:off x="1167621" y="4146047"/>
            <a:ext cx="1546294" cy="1682965"/>
            <a:chOff x="1376218" y="2258671"/>
            <a:chExt cx="1537151" cy="1699363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3BFF899B-B9B5-40E1-AF61-13C0ACCF3F41}"/>
                </a:ext>
              </a:extLst>
            </p:cNvPr>
            <p:cNvSpPr/>
            <p:nvPr/>
          </p:nvSpPr>
          <p:spPr>
            <a:xfrm>
              <a:off x="1376218" y="2258671"/>
              <a:ext cx="1519409" cy="1699363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373C8511-7543-4E44-9384-553264BE35B5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727" y="2644001"/>
              <a:ext cx="1517900" cy="1274603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C328C38A-D7E3-4C5D-8C6E-61E15301B580}"/>
                </a:ext>
              </a:extLst>
            </p:cNvPr>
            <p:cNvSpPr txBox="1"/>
            <p:nvPr/>
          </p:nvSpPr>
          <p:spPr>
            <a:xfrm>
              <a:off x="1393959" y="2263060"/>
              <a:ext cx="1519410" cy="372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Plateau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1519AF-B51D-40C5-9FED-0850D807CF59}"/>
              </a:ext>
            </a:extLst>
          </p:cNvPr>
          <p:cNvGrpSpPr/>
          <p:nvPr/>
        </p:nvGrpSpPr>
        <p:grpSpPr>
          <a:xfrm>
            <a:off x="1163605" y="5862314"/>
            <a:ext cx="1546459" cy="1630824"/>
            <a:chOff x="1376218" y="2258671"/>
            <a:chExt cx="1537316" cy="1699363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CABD144-A609-4CD5-938F-9637506ECDFC}"/>
                </a:ext>
              </a:extLst>
            </p:cNvPr>
            <p:cNvSpPr/>
            <p:nvPr/>
          </p:nvSpPr>
          <p:spPr>
            <a:xfrm>
              <a:off x="1376218" y="2258671"/>
              <a:ext cx="1519409" cy="1699363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73465CF-14DA-43AC-AEA8-A8EAF1A3661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7727" y="2644001"/>
              <a:ext cx="1517900" cy="1274603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82294F3-30A4-4832-9772-41CE951DB77C}"/>
                </a:ext>
              </a:extLst>
            </p:cNvPr>
            <p:cNvSpPr txBox="1"/>
            <p:nvPr/>
          </p:nvSpPr>
          <p:spPr>
            <a:xfrm>
              <a:off x="1394124" y="2287575"/>
              <a:ext cx="1519410" cy="384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Peep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C85856A-6FDE-4739-B2C7-374A471E2682}"/>
              </a:ext>
            </a:extLst>
          </p:cNvPr>
          <p:cNvSpPr/>
          <p:nvPr/>
        </p:nvSpPr>
        <p:spPr>
          <a:xfrm>
            <a:off x="2728680" y="3972979"/>
            <a:ext cx="2532007" cy="1701950"/>
          </a:xfrm>
          <a:prstGeom prst="rect">
            <a:avLst/>
          </a:prstGeom>
          <a:solidFill>
            <a:srgbClr val="1D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877CEE7-017F-4AD6-8894-9FFB2EA75C77}"/>
              </a:ext>
            </a:extLst>
          </p:cNvPr>
          <p:cNvGrpSpPr/>
          <p:nvPr/>
        </p:nvGrpSpPr>
        <p:grpSpPr>
          <a:xfrm>
            <a:off x="2814094" y="4024373"/>
            <a:ext cx="2412191" cy="1589493"/>
            <a:chOff x="2122444" y="1103889"/>
            <a:chExt cx="2544414" cy="1711727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E2E15335-176A-46B9-8F3A-1CE0A0F1DEAC}"/>
                </a:ext>
              </a:extLst>
            </p:cNvPr>
            <p:cNvSpPr/>
            <p:nvPr/>
          </p:nvSpPr>
          <p:spPr>
            <a:xfrm>
              <a:off x="2132476" y="1103889"/>
              <a:ext cx="2442584" cy="431348"/>
            </a:xfrm>
            <a:prstGeom prst="rect">
              <a:avLst/>
            </a:prstGeom>
            <a:solidFill>
              <a:srgbClr val="1D8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Breaths Per Minute </a:t>
              </a:r>
              <a:r>
                <a:rPr lang="en-US" sz="1200" dirty="0">
                  <a:solidFill>
                    <a:schemeClr val="bg1"/>
                  </a:solidFill>
                </a:rPr>
                <a:t>(bpm)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4B9E4026-62F1-4A1D-BA7C-87E68B16F95A}"/>
                </a:ext>
              </a:extLst>
            </p:cNvPr>
            <p:cNvGrpSpPr/>
            <p:nvPr/>
          </p:nvGrpSpPr>
          <p:grpSpPr>
            <a:xfrm>
              <a:off x="3420817" y="1508461"/>
              <a:ext cx="1246041" cy="1307155"/>
              <a:chOff x="4273241" y="3666853"/>
              <a:chExt cx="1246041" cy="1307155"/>
            </a:xfrm>
          </p:grpSpPr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7EEE6F55-D87D-4541-980B-ED28D6548522}"/>
                  </a:ext>
                </a:extLst>
              </p:cNvPr>
              <p:cNvSpPr txBox="1"/>
              <p:nvPr/>
            </p:nvSpPr>
            <p:spPr>
              <a:xfrm>
                <a:off x="4273241" y="3688439"/>
                <a:ext cx="1246041" cy="331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Spontaneous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EC236EE-FF85-4BE7-A9CF-0FA5187F1FA0}"/>
                  </a:ext>
                </a:extLst>
              </p:cNvPr>
              <p:cNvSpPr/>
              <p:nvPr/>
            </p:nvSpPr>
            <p:spPr>
              <a:xfrm>
                <a:off x="4290782" y="3736921"/>
                <a:ext cx="951345" cy="951346"/>
              </a:xfrm>
              <a:prstGeom prst="rect">
                <a:avLst/>
              </a:prstGeom>
              <a:solidFill>
                <a:srgbClr val="0D3E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F55927BB-1F39-4933-A443-ECCC2AE612F5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8632" y="3949355"/>
                <a:ext cx="1148069" cy="1024653"/>
              </a:xfrm>
              <a:prstGeom prst="rect">
                <a:avLst/>
              </a:prstGeom>
            </p:spPr>
          </p:pic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AE5DE722-8335-4A90-85BE-FA25595A4223}"/>
                  </a:ext>
                </a:extLst>
              </p:cNvPr>
              <p:cNvSpPr txBox="1"/>
              <p:nvPr/>
            </p:nvSpPr>
            <p:spPr>
              <a:xfrm>
                <a:off x="4290254" y="3666853"/>
                <a:ext cx="1146446" cy="298301"/>
              </a:xfrm>
              <a:prstGeom prst="rect">
                <a:avLst/>
              </a:prstGeom>
              <a:solidFill>
                <a:srgbClr val="0D3E5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</a:rPr>
                  <a:t>Spontaneous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9BCACA06-A143-4F5E-8D4D-89DF3AC6D831}"/>
                </a:ext>
              </a:extLst>
            </p:cNvPr>
            <p:cNvSpPr txBox="1"/>
            <p:nvPr/>
          </p:nvSpPr>
          <p:spPr>
            <a:xfrm>
              <a:off x="2122444" y="1530048"/>
              <a:ext cx="1246041" cy="33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Spontaneous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13E8A38-DC28-41AA-8DBD-B2B5824F0081}"/>
                </a:ext>
              </a:extLst>
            </p:cNvPr>
            <p:cNvSpPr/>
            <p:nvPr/>
          </p:nvSpPr>
          <p:spPr>
            <a:xfrm>
              <a:off x="2139985" y="1578529"/>
              <a:ext cx="951345" cy="951346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E222A70E-EC80-43A9-80A3-0DF0EE3A577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7835" y="1790963"/>
              <a:ext cx="1148069" cy="1024653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35B1109-6E2B-48B7-AF33-68AD12F6DC55}"/>
                </a:ext>
              </a:extLst>
            </p:cNvPr>
            <p:cNvSpPr txBox="1"/>
            <p:nvPr/>
          </p:nvSpPr>
          <p:spPr>
            <a:xfrm>
              <a:off x="2136621" y="1519030"/>
              <a:ext cx="1149283" cy="331445"/>
            </a:xfrm>
            <a:prstGeom prst="rect">
              <a:avLst/>
            </a:prstGeom>
            <a:solidFill>
              <a:srgbClr val="0D3E5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Mandatory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D6D35D2-DF94-4B9C-97B1-ACF86DBDCD14}"/>
              </a:ext>
            </a:extLst>
          </p:cNvPr>
          <p:cNvSpPr/>
          <p:nvPr/>
        </p:nvSpPr>
        <p:spPr>
          <a:xfrm>
            <a:off x="2728680" y="5814568"/>
            <a:ext cx="2532007" cy="1701950"/>
          </a:xfrm>
          <a:prstGeom prst="rect">
            <a:avLst/>
          </a:prstGeom>
          <a:solidFill>
            <a:srgbClr val="1D8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369DAAF-3E91-4C2B-A7A1-D7BE9675FF1A}"/>
              </a:ext>
            </a:extLst>
          </p:cNvPr>
          <p:cNvGrpSpPr/>
          <p:nvPr/>
        </p:nvGrpSpPr>
        <p:grpSpPr>
          <a:xfrm>
            <a:off x="2719179" y="5903647"/>
            <a:ext cx="2502442" cy="1589493"/>
            <a:chOff x="2027246" y="1103889"/>
            <a:chExt cx="2639612" cy="1711727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E732FB4-776F-4C43-A215-84E9A9F22917}"/>
                </a:ext>
              </a:extLst>
            </p:cNvPr>
            <p:cNvSpPr/>
            <p:nvPr/>
          </p:nvSpPr>
          <p:spPr>
            <a:xfrm>
              <a:off x="2027246" y="1103889"/>
              <a:ext cx="2639612" cy="431348"/>
            </a:xfrm>
            <a:prstGeom prst="rect">
              <a:avLst/>
            </a:prstGeom>
            <a:solidFill>
              <a:srgbClr val="1D8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Instant Compliance </a:t>
              </a:r>
              <a:r>
                <a:rPr lang="en-US" sz="1200" dirty="0">
                  <a:solidFill>
                    <a:schemeClr val="bg1"/>
                  </a:solidFill>
                </a:rPr>
                <a:t>(ml/cm H</a:t>
              </a:r>
              <a:r>
                <a:rPr lang="en-US" sz="1200" baseline="-25000" dirty="0">
                  <a:solidFill>
                    <a:schemeClr val="bg1"/>
                  </a:solidFill>
                </a:rPr>
                <a:t>2</a:t>
              </a:r>
              <a:r>
                <a:rPr lang="en-US" sz="1200" dirty="0">
                  <a:solidFill>
                    <a:schemeClr val="bg1"/>
                  </a:solidFill>
                </a:rPr>
                <a:t>O)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A1900BBE-2BCA-4017-88C3-C55BEB2E2366}"/>
                </a:ext>
              </a:extLst>
            </p:cNvPr>
            <p:cNvGrpSpPr/>
            <p:nvPr/>
          </p:nvGrpSpPr>
          <p:grpSpPr>
            <a:xfrm>
              <a:off x="3420817" y="1519030"/>
              <a:ext cx="1246041" cy="1296586"/>
              <a:chOff x="4273241" y="3677422"/>
              <a:chExt cx="1246041" cy="1296586"/>
            </a:xfrm>
          </p:grpSpPr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FDDB3D5E-7230-4120-8916-99F8E1DABA27}"/>
                  </a:ext>
                </a:extLst>
              </p:cNvPr>
              <p:cNvSpPr txBox="1"/>
              <p:nvPr/>
            </p:nvSpPr>
            <p:spPr>
              <a:xfrm>
                <a:off x="4273241" y="3688440"/>
                <a:ext cx="1246041" cy="3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Spontaneous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7A00F2A7-C224-4293-802C-D2A5D2134099}"/>
                  </a:ext>
                </a:extLst>
              </p:cNvPr>
              <p:cNvSpPr/>
              <p:nvPr/>
            </p:nvSpPr>
            <p:spPr>
              <a:xfrm>
                <a:off x="4290782" y="3736921"/>
                <a:ext cx="951345" cy="951346"/>
              </a:xfrm>
              <a:prstGeom prst="rect">
                <a:avLst/>
              </a:prstGeom>
              <a:solidFill>
                <a:srgbClr val="0D3E5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0" name="Picture 259">
                <a:extLst>
                  <a:ext uri="{FF2B5EF4-FFF2-40B4-BE49-F238E27FC236}">
                    <a16:creationId xmlns:a16="http://schemas.microsoft.com/office/drawing/2014/main" id="{4FC13899-EEBA-4D68-AA23-3693C97FDCB8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88632" y="3949355"/>
                <a:ext cx="1148069" cy="1024653"/>
              </a:xfrm>
              <a:prstGeom prst="rect">
                <a:avLst/>
              </a:prstGeom>
            </p:spPr>
          </p:pic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034E675-CAA2-4453-9C5D-94847F585B1F}"/>
                  </a:ext>
                </a:extLst>
              </p:cNvPr>
              <p:cNvSpPr txBox="1"/>
              <p:nvPr/>
            </p:nvSpPr>
            <p:spPr>
              <a:xfrm>
                <a:off x="4289707" y="3677422"/>
                <a:ext cx="1146994" cy="331445"/>
              </a:xfrm>
              <a:prstGeom prst="rect">
                <a:avLst/>
              </a:prstGeom>
              <a:solidFill>
                <a:srgbClr val="0D3E5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</a:rPr>
                  <a:t>Static</a:t>
                </a:r>
                <a:endParaRPr lang="en-IN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CAF0A1D2-4C2F-4E15-90D2-98C994492AA6}"/>
                </a:ext>
              </a:extLst>
            </p:cNvPr>
            <p:cNvSpPr txBox="1"/>
            <p:nvPr/>
          </p:nvSpPr>
          <p:spPr>
            <a:xfrm>
              <a:off x="2122444" y="1530048"/>
              <a:ext cx="1246041" cy="3314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Spontaneous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96CDB42A-DE7F-49E5-A8A3-A8411790580C}"/>
                </a:ext>
              </a:extLst>
            </p:cNvPr>
            <p:cNvSpPr/>
            <p:nvPr/>
          </p:nvSpPr>
          <p:spPr>
            <a:xfrm>
              <a:off x="2139985" y="1578529"/>
              <a:ext cx="951345" cy="951346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56" name="Picture 255">
              <a:extLst>
                <a:ext uri="{FF2B5EF4-FFF2-40B4-BE49-F238E27FC236}">
                  <a16:creationId xmlns:a16="http://schemas.microsoft.com/office/drawing/2014/main" id="{52247F68-62BD-47A3-93CA-D216B14D38DD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7835" y="1790963"/>
              <a:ext cx="1148069" cy="1024653"/>
            </a:xfrm>
            <a:prstGeom prst="rect">
              <a:avLst/>
            </a:prstGeom>
          </p:spPr>
        </p:pic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1A0DF8E-2D86-4E29-822E-9AFE6419FCA7}"/>
                </a:ext>
              </a:extLst>
            </p:cNvPr>
            <p:cNvSpPr txBox="1"/>
            <p:nvPr/>
          </p:nvSpPr>
          <p:spPr>
            <a:xfrm>
              <a:off x="2136621" y="1519030"/>
              <a:ext cx="1149283" cy="331445"/>
            </a:xfrm>
            <a:prstGeom prst="rect">
              <a:avLst/>
            </a:prstGeom>
            <a:solidFill>
              <a:srgbClr val="0D3E5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Dynamic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B5544DD9-0394-4B5B-B5FC-6479F9DF857B}"/>
              </a:ext>
            </a:extLst>
          </p:cNvPr>
          <p:cNvGrpSpPr/>
          <p:nvPr/>
        </p:nvGrpSpPr>
        <p:grpSpPr>
          <a:xfrm>
            <a:off x="7879245" y="1760007"/>
            <a:ext cx="2796817" cy="5925280"/>
            <a:chOff x="7206168" y="999084"/>
            <a:chExt cx="2433280" cy="50776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3D9122-ED53-4872-BFC8-072A03B52065}"/>
                </a:ext>
              </a:extLst>
            </p:cNvPr>
            <p:cNvSpPr/>
            <p:nvPr/>
          </p:nvSpPr>
          <p:spPr>
            <a:xfrm>
              <a:off x="7206168" y="999084"/>
              <a:ext cx="2433280" cy="5077621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solidFill>
                  <a:schemeClr val="bg1"/>
                </a:solidFill>
                <a:latin typeface="+mj-lt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193B914-29F4-4E12-9527-AA1301F727B7}"/>
                </a:ext>
              </a:extLst>
            </p:cNvPr>
            <p:cNvGrpSpPr/>
            <p:nvPr/>
          </p:nvGrpSpPr>
          <p:grpSpPr>
            <a:xfrm>
              <a:off x="7384443" y="2624794"/>
              <a:ext cx="951345" cy="971313"/>
              <a:chOff x="5950831" y="3461377"/>
              <a:chExt cx="951345" cy="951346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C08156FD-F141-46FA-9BA9-CD7C896964E7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A3318262-B893-4FE8-AB33-E26D9522FB7E}"/>
                  </a:ext>
                </a:extLst>
              </p:cNvPr>
              <p:cNvSpPr txBox="1"/>
              <p:nvPr/>
            </p:nvSpPr>
            <p:spPr>
              <a:xfrm>
                <a:off x="6067023" y="3704589"/>
                <a:ext cx="748035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550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371D425-F9BD-4278-870F-5F6892351321}"/>
                  </a:ext>
                </a:extLst>
              </p:cNvPr>
              <p:cNvSpPr txBox="1"/>
              <p:nvPr/>
            </p:nvSpPr>
            <p:spPr>
              <a:xfrm>
                <a:off x="6166125" y="3461377"/>
                <a:ext cx="539720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VT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F52FE7D-4711-49F8-9684-18C8C12C04B4}"/>
                  </a:ext>
                </a:extLst>
              </p:cNvPr>
              <p:cNvSpPr txBox="1"/>
              <p:nvPr/>
            </p:nvSpPr>
            <p:spPr>
              <a:xfrm>
                <a:off x="6134829" y="4113481"/>
                <a:ext cx="588355" cy="23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ml</a:t>
                </a:r>
                <a:endParaRPr lang="en-IN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049E3AF-42E4-4FDB-ABE6-0AAF0AC382E4}"/>
                </a:ext>
              </a:extLst>
            </p:cNvPr>
            <p:cNvGrpSpPr/>
            <p:nvPr/>
          </p:nvGrpSpPr>
          <p:grpSpPr>
            <a:xfrm>
              <a:off x="7384443" y="3784647"/>
              <a:ext cx="951345" cy="971313"/>
              <a:chOff x="5950831" y="3461377"/>
              <a:chExt cx="951345" cy="951346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371E4BB-3805-44E7-81E0-96537C2AD976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2936132-5F99-4BEE-B89D-7F6363A2A10F}"/>
                  </a:ext>
                </a:extLst>
              </p:cNvPr>
              <p:cNvSpPr txBox="1"/>
              <p:nvPr/>
            </p:nvSpPr>
            <p:spPr>
              <a:xfrm>
                <a:off x="6134829" y="3706218"/>
                <a:ext cx="588355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30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B7F8FFB-0779-4B9F-96D6-37E927A17B6C}"/>
                  </a:ext>
                </a:extLst>
              </p:cNvPr>
              <p:cNvSpPr txBox="1"/>
              <p:nvPr/>
            </p:nvSpPr>
            <p:spPr>
              <a:xfrm>
                <a:off x="6143050" y="3477472"/>
                <a:ext cx="539720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RR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C989D67-AFB0-46A4-ACE3-C484B1A25C5F}"/>
                  </a:ext>
                </a:extLst>
              </p:cNvPr>
              <p:cNvSpPr txBox="1"/>
              <p:nvPr/>
            </p:nvSpPr>
            <p:spPr>
              <a:xfrm>
                <a:off x="6134829" y="4113886"/>
                <a:ext cx="588355" cy="23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bpm</a:t>
                </a:r>
                <a:endParaRPr lang="en-IN" sz="14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46E2D3D4-ECA8-41D7-B021-00363E2155EF}"/>
                </a:ext>
              </a:extLst>
            </p:cNvPr>
            <p:cNvGrpSpPr/>
            <p:nvPr/>
          </p:nvGrpSpPr>
          <p:grpSpPr>
            <a:xfrm>
              <a:off x="7393222" y="4912571"/>
              <a:ext cx="951345" cy="971313"/>
              <a:chOff x="5950831" y="3461377"/>
              <a:chExt cx="951345" cy="951346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BC2777AF-F37E-441E-BBEF-455FED972209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6A7213D-31E1-4177-9766-F669912AA3D2}"/>
                  </a:ext>
                </a:extLst>
              </p:cNvPr>
              <p:cNvSpPr txBox="1"/>
              <p:nvPr/>
            </p:nvSpPr>
            <p:spPr>
              <a:xfrm>
                <a:off x="6052773" y="3715653"/>
                <a:ext cx="743169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1:3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33A0391-45CC-4A9E-8BE1-F869D9BC273A}"/>
                  </a:ext>
                </a:extLst>
              </p:cNvPr>
              <p:cNvSpPr txBox="1"/>
              <p:nvPr/>
            </p:nvSpPr>
            <p:spPr>
              <a:xfrm>
                <a:off x="6147657" y="3479128"/>
                <a:ext cx="539720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I:E</a:t>
                </a:r>
                <a:endParaRPr lang="en-IN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0A90BB18-3604-4336-B7FC-64648FC7127E}"/>
                </a:ext>
              </a:extLst>
            </p:cNvPr>
            <p:cNvGrpSpPr/>
            <p:nvPr/>
          </p:nvGrpSpPr>
          <p:grpSpPr>
            <a:xfrm>
              <a:off x="8532953" y="1450589"/>
              <a:ext cx="958598" cy="972315"/>
              <a:chOff x="5950831" y="3460395"/>
              <a:chExt cx="958598" cy="952328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CCF4559-6E16-476F-8E06-DAF2E5AB9B68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7EC8DE8-B680-4F46-8251-2DA40445B71D}"/>
                  </a:ext>
                </a:extLst>
              </p:cNvPr>
              <p:cNvSpPr txBox="1"/>
              <p:nvPr/>
            </p:nvSpPr>
            <p:spPr>
              <a:xfrm>
                <a:off x="6134829" y="3706218"/>
                <a:ext cx="588355" cy="43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5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F97306C-7B74-4A98-8075-3B8699577579}"/>
                  </a:ext>
                </a:extLst>
              </p:cNvPr>
              <p:cNvSpPr txBox="1"/>
              <p:nvPr/>
            </p:nvSpPr>
            <p:spPr>
              <a:xfrm>
                <a:off x="6011845" y="3460395"/>
                <a:ext cx="830009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PEEP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A8B5CF2-4396-4EB8-8143-CE2808512C2C}"/>
                  </a:ext>
                </a:extLst>
              </p:cNvPr>
              <p:cNvSpPr txBox="1"/>
              <p:nvPr/>
            </p:nvSpPr>
            <p:spPr>
              <a:xfrm>
                <a:off x="5958084" y="4130417"/>
                <a:ext cx="951345" cy="23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cm H2O</a:t>
                </a:r>
                <a:endParaRPr lang="en-IN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3C30DAC-C946-420A-9C0C-763E51EC0C82}"/>
                </a:ext>
              </a:extLst>
            </p:cNvPr>
            <p:cNvGrpSpPr/>
            <p:nvPr/>
          </p:nvGrpSpPr>
          <p:grpSpPr>
            <a:xfrm>
              <a:off x="8515355" y="2609221"/>
              <a:ext cx="975444" cy="980315"/>
              <a:chOff x="5946400" y="3452560"/>
              <a:chExt cx="975444" cy="960163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461B2AA-DDDA-47F0-8E50-80E34B5ABD62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8637088-4F8B-4A7B-B5CB-B1E294BB1034}"/>
                  </a:ext>
                </a:extLst>
              </p:cNvPr>
              <p:cNvSpPr txBox="1"/>
              <p:nvPr/>
            </p:nvSpPr>
            <p:spPr>
              <a:xfrm>
                <a:off x="6134829" y="3706218"/>
                <a:ext cx="588355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50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747727E-20CB-426A-839C-5288803B4602}"/>
                  </a:ext>
                </a:extLst>
              </p:cNvPr>
              <p:cNvSpPr txBox="1"/>
              <p:nvPr/>
            </p:nvSpPr>
            <p:spPr>
              <a:xfrm>
                <a:off x="5946400" y="3452560"/>
                <a:ext cx="951345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PMAX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4A19DD0-C170-4A7F-95A3-83BD7CFD983D}"/>
                  </a:ext>
                </a:extLst>
              </p:cNvPr>
              <p:cNvSpPr txBox="1"/>
              <p:nvPr/>
            </p:nvSpPr>
            <p:spPr>
              <a:xfrm>
                <a:off x="5970499" y="4114156"/>
                <a:ext cx="951345" cy="232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cm H2O</a:t>
                </a:r>
                <a:endParaRPr lang="en-IN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FED501D3-9081-4433-BB96-CBCF77A4B29E}"/>
                </a:ext>
              </a:extLst>
            </p:cNvPr>
            <p:cNvGrpSpPr/>
            <p:nvPr/>
          </p:nvGrpSpPr>
          <p:grpSpPr>
            <a:xfrm>
              <a:off x="8522608" y="3769052"/>
              <a:ext cx="968191" cy="971313"/>
              <a:chOff x="5950831" y="3461377"/>
              <a:chExt cx="968191" cy="951346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1720B9D-660D-4DFA-A43A-8C698301C643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EB446FA-F30B-4EBB-BC6E-AABE4935F258}"/>
                  </a:ext>
                </a:extLst>
              </p:cNvPr>
              <p:cNvSpPr txBox="1"/>
              <p:nvPr/>
            </p:nvSpPr>
            <p:spPr>
              <a:xfrm>
                <a:off x="6134829" y="3706218"/>
                <a:ext cx="588355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25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64122CD0-126A-4012-8332-1B934A9E9A3F}"/>
                  </a:ext>
                </a:extLst>
              </p:cNvPr>
              <p:cNvSpPr txBox="1"/>
              <p:nvPr/>
            </p:nvSpPr>
            <p:spPr>
              <a:xfrm>
                <a:off x="6011179" y="3478787"/>
                <a:ext cx="830009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PS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2E02976-7375-4359-B95B-3BBD28A7AC97}"/>
                  </a:ext>
                </a:extLst>
              </p:cNvPr>
              <p:cNvSpPr txBox="1"/>
              <p:nvPr/>
            </p:nvSpPr>
            <p:spPr>
              <a:xfrm>
                <a:off x="5967677" y="4114182"/>
                <a:ext cx="951345" cy="23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cm H2O</a:t>
                </a:r>
                <a:endParaRPr lang="en-IN" sz="12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FB97B1D4-B0EE-4FFB-8F4F-ACDAADFBAFB0}"/>
                </a:ext>
              </a:extLst>
            </p:cNvPr>
            <p:cNvGrpSpPr/>
            <p:nvPr/>
          </p:nvGrpSpPr>
          <p:grpSpPr>
            <a:xfrm>
              <a:off x="8515355" y="4907026"/>
              <a:ext cx="968943" cy="977118"/>
              <a:chOff x="5950831" y="3455691"/>
              <a:chExt cx="968943" cy="957032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FCEB8FE-584C-46C6-82A4-02F486DEB33C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B22B3A5-426C-4C53-8B96-B4E4BC4ED0BF}"/>
                  </a:ext>
                </a:extLst>
              </p:cNvPr>
              <p:cNvSpPr txBox="1"/>
              <p:nvPr/>
            </p:nvSpPr>
            <p:spPr>
              <a:xfrm>
                <a:off x="6099308" y="3709843"/>
                <a:ext cx="675772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2.0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ACEDB0A-E375-4AEB-85B2-09F1FCF74180}"/>
                  </a:ext>
                </a:extLst>
              </p:cNvPr>
              <p:cNvSpPr txBox="1"/>
              <p:nvPr/>
            </p:nvSpPr>
            <p:spPr>
              <a:xfrm>
                <a:off x="6011498" y="3455691"/>
                <a:ext cx="830009" cy="309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TPS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F776DA5-FAC8-4CC8-989F-74745C7487DB}"/>
                  </a:ext>
                </a:extLst>
              </p:cNvPr>
              <p:cNvSpPr txBox="1"/>
              <p:nvPr/>
            </p:nvSpPr>
            <p:spPr>
              <a:xfrm>
                <a:off x="5968429" y="4111014"/>
                <a:ext cx="951345" cy="232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+mj-lt"/>
                  </a:rPr>
                  <a:t>secs</a:t>
                </a:r>
                <a:endParaRPr lang="en-IN" sz="16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E83772A-8C13-471D-B0EB-2178B7265968}"/>
                </a:ext>
              </a:extLst>
            </p:cNvPr>
            <p:cNvGrpSpPr/>
            <p:nvPr/>
          </p:nvGrpSpPr>
          <p:grpSpPr>
            <a:xfrm>
              <a:off x="7355695" y="1455245"/>
              <a:ext cx="1022106" cy="971313"/>
              <a:chOff x="5939679" y="3461377"/>
              <a:chExt cx="1022106" cy="951346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87BABB62-D3F9-4D4B-B4D0-C010C608078A}"/>
                  </a:ext>
                </a:extLst>
              </p:cNvPr>
              <p:cNvSpPr/>
              <p:nvPr/>
            </p:nvSpPr>
            <p:spPr>
              <a:xfrm>
                <a:off x="5950831" y="3461377"/>
                <a:ext cx="951345" cy="951346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162F58AD-FCA9-450B-9F64-4EF236C0050F}"/>
                  </a:ext>
                </a:extLst>
              </p:cNvPr>
              <p:cNvSpPr txBox="1"/>
              <p:nvPr/>
            </p:nvSpPr>
            <p:spPr>
              <a:xfrm>
                <a:off x="5939679" y="3682174"/>
                <a:ext cx="1022106" cy="439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SIMV</a:t>
                </a:r>
                <a:endParaRPr lang="en-IN" sz="2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4F53B30-38DD-434C-86F1-32A3FF8FED65}"/>
                </a:ext>
              </a:extLst>
            </p:cNvPr>
            <p:cNvSpPr txBox="1"/>
            <p:nvPr/>
          </p:nvSpPr>
          <p:spPr>
            <a:xfrm>
              <a:off x="7206168" y="1037031"/>
              <a:ext cx="2433280" cy="3164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System Parameters</a:t>
              </a:r>
              <a:endParaRPr lang="en-I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E523DBB-5746-4B1F-944E-27B03C00886B}"/>
              </a:ext>
            </a:extLst>
          </p:cNvPr>
          <p:cNvGrpSpPr/>
          <p:nvPr/>
        </p:nvGrpSpPr>
        <p:grpSpPr>
          <a:xfrm>
            <a:off x="5505471" y="1760007"/>
            <a:ext cx="2222669" cy="3767282"/>
            <a:chOff x="5258807" y="258163"/>
            <a:chExt cx="2222669" cy="3749394"/>
          </a:xfrm>
        </p:grpSpPr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D513FB2-1E1B-4E7B-8145-668CCE4D1D3C}"/>
                </a:ext>
              </a:extLst>
            </p:cNvPr>
            <p:cNvGrpSpPr/>
            <p:nvPr/>
          </p:nvGrpSpPr>
          <p:grpSpPr>
            <a:xfrm>
              <a:off x="5258807" y="258163"/>
              <a:ext cx="2222669" cy="3749394"/>
              <a:chOff x="4895088" y="1400471"/>
              <a:chExt cx="2222669" cy="3749394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ECC6DB05-8626-4795-AC61-8A49D343F240}"/>
                  </a:ext>
                </a:extLst>
              </p:cNvPr>
              <p:cNvSpPr/>
              <p:nvPr/>
            </p:nvSpPr>
            <p:spPr>
              <a:xfrm>
                <a:off x="4895088" y="1400471"/>
                <a:ext cx="2222669" cy="3749394"/>
              </a:xfrm>
              <a:prstGeom prst="rect">
                <a:avLst/>
              </a:prstGeom>
              <a:solidFill>
                <a:srgbClr val="1D85A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62D949D2-4A10-4D1E-AAEA-AA1BC42C7AA9}"/>
                  </a:ext>
                </a:extLst>
              </p:cNvPr>
              <p:cNvGrpSpPr/>
              <p:nvPr/>
            </p:nvGrpSpPr>
            <p:grpSpPr>
              <a:xfrm>
                <a:off x="5007908" y="1834785"/>
                <a:ext cx="882204" cy="2813961"/>
                <a:chOff x="4812051" y="3278909"/>
                <a:chExt cx="882204" cy="2072497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3CC155D4-9D60-428C-91D9-A98A41A7ED3D}"/>
                    </a:ext>
                  </a:extLst>
                </p:cNvPr>
                <p:cNvSpPr/>
                <p:nvPr/>
              </p:nvSpPr>
              <p:spPr>
                <a:xfrm>
                  <a:off x="4812051" y="3278909"/>
                  <a:ext cx="882204" cy="2072497"/>
                </a:xfrm>
                <a:prstGeom prst="rect">
                  <a:avLst/>
                </a:prstGeom>
                <a:solidFill>
                  <a:srgbClr val="0D3E5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6DFC7709-22AB-465F-AB16-9E9F503D9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52850" y="3765711"/>
                  <a:ext cx="790575" cy="1559847"/>
                </a:xfrm>
                <a:prstGeom prst="rect">
                  <a:avLst/>
                </a:prstGeom>
              </p:spPr>
            </p:pic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08B91E6A-698F-428E-B3A2-030FC454209C}"/>
                  </a:ext>
                </a:extLst>
              </p:cNvPr>
              <p:cNvGrpSpPr/>
              <p:nvPr/>
            </p:nvGrpSpPr>
            <p:grpSpPr>
              <a:xfrm>
                <a:off x="6055866" y="1834785"/>
                <a:ext cx="951345" cy="669444"/>
                <a:chOff x="6505295" y="979259"/>
                <a:chExt cx="951345" cy="669444"/>
              </a:xfrm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67D69B68-F26D-4420-BC65-B15640746603}"/>
                    </a:ext>
                  </a:extLst>
                </p:cNvPr>
                <p:cNvSpPr/>
                <p:nvPr/>
              </p:nvSpPr>
              <p:spPr>
                <a:xfrm>
                  <a:off x="6505295" y="989362"/>
                  <a:ext cx="951345" cy="659341"/>
                </a:xfrm>
                <a:prstGeom prst="rect">
                  <a:avLst/>
                </a:prstGeom>
                <a:solidFill>
                  <a:srgbClr val="0D3E5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9EA81E0-0C5A-4518-A6A3-DD4FB3F378B5}"/>
                    </a:ext>
                  </a:extLst>
                </p:cNvPr>
                <p:cNvSpPr txBox="1"/>
                <p:nvPr/>
              </p:nvSpPr>
              <p:spPr>
                <a:xfrm>
                  <a:off x="6566309" y="979259"/>
                  <a:ext cx="830009" cy="367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Initial</a:t>
                  </a:r>
                  <a:endParaRPr lang="en-IN" sz="24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43E922F0-9AD5-4EB8-9546-E38A3C427D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72967" y="133955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672C5D04-A7A0-42BE-A71B-952A04CB2E78}"/>
                  </a:ext>
                </a:extLst>
              </p:cNvPr>
              <p:cNvGrpSpPr/>
              <p:nvPr/>
            </p:nvGrpSpPr>
            <p:grpSpPr>
              <a:xfrm>
                <a:off x="6043887" y="2547719"/>
                <a:ext cx="955776" cy="669444"/>
                <a:chOff x="6500865" y="979259"/>
                <a:chExt cx="955776" cy="66944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76E3DEAD-61E8-4642-9C33-3A062B3E8349}"/>
                    </a:ext>
                  </a:extLst>
                </p:cNvPr>
                <p:cNvSpPr/>
                <p:nvPr/>
              </p:nvSpPr>
              <p:spPr>
                <a:xfrm>
                  <a:off x="6505295" y="989362"/>
                  <a:ext cx="951345" cy="659341"/>
                </a:xfrm>
                <a:prstGeom prst="rect">
                  <a:avLst/>
                </a:prstGeom>
                <a:solidFill>
                  <a:srgbClr val="0D3E5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28F91F20-8F63-4E64-BEEA-8D1BE9A9A7A8}"/>
                    </a:ext>
                  </a:extLst>
                </p:cNvPr>
                <p:cNvSpPr txBox="1"/>
                <p:nvPr/>
              </p:nvSpPr>
              <p:spPr>
                <a:xfrm>
                  <a:off x="6500865" y="979259"/>
                  <a:ext cx="955776" cy="367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Standby</a:t>
                  </a:r>
                  <a:endParaRPr lang="en-IN" sz="24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45F17EC7-77D5-46AD-B4A4-2CB374720E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72967" y="1339552"/>
                  <a:ext cx="216000" cy="216000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F146CE73-CABB-4C24-82CC-BE45D469ABD7}"/>
                  </a:ext>
                </a:extLst>
              </p:cNvPr>
              <p:cNvGrpSpPr/>
              <p:nvPr/>
            </p:nvGrpSpPr>
            <p:grpSpPr>
              <a:xfrm>
                <a:off x="6062395" y="3263831"/>
                <a:ext cx="951345" cy="669444"/>
                <a:chOff x="6505295" y="979259"/>
                <a:chExt cx="951345" cy="66944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B256D8B9-6DDF-4C9B-88FB-7648417F5D2C}"/>
                    </a:ext>
                  </a:extLst>
                </p:cNvPr>
                <p:cNvSpPr/>
                <p:nvPr/>
              </p:nvSpPr>
              <p:spPr>
                <a:xfrm>
                  <a:off x="6505295" y="989362"/>
                  <a:ext cx="951345" cy="659341"/>
                </a:xfrm>
                <a:prstGeom prst="rect">
                  <a:avLst/>
                </a:prstGeom>
                <a:solidFill>
                  <a:srgbClr val="0D3E5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D55FEF5-B06E-460D-9C36-F0CF680980A9}"/>
                    </a:ext>
                  </a:extLst>
                </p:cNvPr>
                <p:cNvSpPr txBox="1"/>
                <p:nvPr/>
              </p:nvSpPr>
              <p:spPr>
                <a:xfrm>
                  <a:off x="6566309" y="979259"/>
                  <a:ext cx="830009" cy="367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Active</a:t>
                  </a:r>
                  <a:endParaRPr lang="en-IN" sz="24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6019201-BC23-4A4F-93B8-3E2207E8A0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72967" y="1339552"/>
                  <a:ext cx="216000" cy="216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7FA8A169-C386-4603-A1B0-EA7F6043D149}"/>
                  </a:ext>
                </a:extLst>
              </p:cNvPr>
              <p:cNvGrpSpPr/>
              <p:nvPr/>
            </p:nvGrpSpPr>
            <p:grpSpPr>
              <a:xfrm>
                <a:off x="6054846" y="3976765"/>
                <a:ext cx="951345" cy="669444"/>
                <a:chOff x="6505295" y="979259"/>
                <a:chExt cx="951345" cy="669444"/>
              </a:xfrm>
            </p:grpSpPr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E5542B9-B1AD-4181-888D-C94595679465}"/>
                    </a:ext>
                  </a:extLst>
                </p:cNvPr>
                <p:cNvSpPr/>
                <p:nvPr/>
              </p:nvSpPr>
              <p:spPr>
                <a:xfrm>
                  <a:off x="6505295" y="989362"/>
                  <a:ext cx="951345" cy="659341"/>
                </a:xfrm>
                <a:prstGeom prst="rect">
                  <a:avLst/>
                </a:prstGeom>
                <a:solidFill>
                  <a:srgbClr val="0D3E5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8721EFC8-CC5C-4DBD-9638-D29703D6E973}"/>
                    </a:ext>
                  </a:extLst>
                </p:cNvPr>
                <p:cNvSpPr txBox="1"/>
                <p:nvPr/>
              </p:nvSpPr>
              <p:spPr>
                <a:xfrm>
                  <a:off x="6566309" y="979259"/>
                  <a:ext cx="830009" cy="367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latin typeface="+mj-lt"/>
                    </a:rPr>
                    <a:t>Error</a:t>
                  </a:r>
                  <a:endParaRPr lang="en-IN" sz="24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328C7118-73D6-493E-8B3E-4660909C3F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72967" y="1339552"/>
                  <a:ext cx="216000" cy="216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</p:grp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F0F2641-1D68-44B3-BC36-5AFAFA5F47D7}"/>
                  </a:ext>
                </a:extLst>
              </p:cNvPr>
              <p:cNvSpPr txBox="1"/>
              <p:nvPr/>
            </p:nvSpPr>
            <p:spPr>
              <a:xfrm>
                <a:off x="4913894" y="1412816"/>
                <a:ext cx="2186210" cy="367578"/>
              </a:xfrm>
              <a:prstGeom prst="rect">
                <a:avLst/>
              </a:prstGeom>
              <a:solidFill>
                <a:srgbClr val="1D85AD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+mj-lt"/>
                  </a:rPr>
                  <a:t>System State</a:t>
                </a:r>
                <a:endParaRPr lang="en-IN" sz="2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1F638C9D-078E-4FC1-AB25-6D1E1E70F513}"/>
                  </a:ext>
                </a:extLst>
              </p:cNvPr>
              <p:cNvSpPr txBox="1"/>
              <p:nvPr/>
            </p:nvSpPr>
            <p:spPr>
              <a:xfrm>
                <a:off x="4963858" y="4699348"/>
                <a:ext cx="2109327" cy="367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Pre-Use Checks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CD9683CE-629A-48C7-88D6-B641DE11A10D}"/>
                </a:ext>
              </a:extLst>
            </p:cNvPr>
            <p:cNvSpPr txBox="1"/>
            <p:nvPr/>
          </p:nvSpPr>
          <p:spPr>
            <a:xfrm>
              <a:off x="5376200" y="693710"/>
              <a:ext cx="865881" cy="64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System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Temp</a:t>
              </a:r>
              <a:endParaRPr lang="en-I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9EB1D77-9338-403A-96B0-E27BA539ADDC}"/>
              </a:ext>
            </a:extLst>
          </p:cNvPr>
          <p:cNvGrpSpPr/>
          <p:nvPr/>
        </p:nvGrpSpPr>
        <p:grpSpPr>
          <a:xfrm>
            <a:off x="5502801" y="6647216"/>
            <a:ext cx="2234841" cy="1032797"/>
            <a:chOff x="4824705" y="5222344"/>
            <a:chExt cx="2234841" cy="1032797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82A681B6-4E33-4351-A712-5E4BE46BDF05}"/>
                </a:ext>
              </a:extLst>
            </p:cNvPr>
            <p:cNvSpPr/>
            <p:nvPr/>
          </p:nvSpPr>
          <p:spPr>
            <a:xfrm>
              <a:off x="4824706" y="5382510"/>
              <a:ext cx="2225340" cy="872631"/>
            </a:xfrm>
            <a:prstGeom prst="rect">
              <a:avLst/>
            </a:prstGeom>
            <a:solidFill>
              <a:srgbClr val="0D3E5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1B90462-A247-4BB5-ACFB-947195666D75}"/>
                </a:ext>
              </a:extLst>
            </p:cNvPr>
            <p:cNvSpPr txBox="1"/>
            <p:nvPr/>
          </p:nvSpPr>
          <p:spPr>
            <a:xfrm>
              <a:off x="4824705" y="5222344"/>
              <a:ext cx="2234841" cy="369332"/>
            </a:xfrm>
            <a:prstGeom prst="rect">
              <a:avLst/>
            </a:prstGeom>
            <a:solidFill>
              <a:srgbClr val="1D85AD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+mj-lt"/>
                </a:rPr>
                <a:t>Altitude</a:t>
              </a:r>
              <a:endParaRPr lang="en-IN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4092ABC-F12E-4BAA-BCE1-888C142D4443}"/>
              </a:ext>
            </a:extLst>
          </p:cNvPr>
          <p:cNvSpPr txBox="1"/>
          <p:nvPr/>
        </p:nvSpPr>
        <p:spPr>
          <a:xfrm>
            <a:off x="982870" y="1758567"/>
            <a:ext cx="4353635" cy="369332"/>
          </a:xfrm>
          <a:prstGeom prst="rect">
            <a:avLst/>
          </a:prstGeom>
          <a:solidFill>
            <a:srgbClr val="1D85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System Measurements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673D88E-57D8-458E-8F65-FCADFD232F2D}"/>
              </a:ext>
            </a:extLst>
          </p:cNvPr>
          <p:cNvSpPr txBox="1"/>
          <p:nvPr/>
        </p:nvSpPr>
        <p:spPr>
          <a:xfrm>
            <a:off x="8106060" y="7115693"/>
            <a:ext cx="109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ratio</a:t>
            </a:r>
            <a:endParaRPr lang="en-IN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36CDA1B-8D55-417F-A403-D2BD98BEE72E}"/>
              </a:ext>
            </a:extLst>
          </p:cNvPr>
          <p:cNvSpPr/>
          <p:nvPr/>
        </p:nvSpPr>
        <p:spPr>
          <a:xfrm>
            <a:off x="982869" y="164970"/>
            <a:ext cx="4353636" cy="1446419"/>
          </a:xfrm>
          <a:prstGeom prst="rect">
            <a:avLst/>
          </a:prstGeom>
          <a:solidFill>
            <a:srgbClr val="0D3E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  <a:endParaRPr lang="en-IN" dirty="0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3554621-5DDA-45A2-9F3B-02ED9145D118}"/>
              </a:ext>
            </a:extLst>
          </p:cNvPr>
          <p:cNvSpPr/>
          <p:nvPr/>
        </p:nvSpPr>
        <p:spPr>
          <a:xfrm>
            <a:off x="7879244" y="171770"/>
            <a:ext cx="2796818" cy="1447639"/>
          </a:xfrm>
          <a:prstGeom prst="rect">
            <a:avLst/>
          </a:prstGeom>
          <a:solidFill>
            <a:srgbClr val="1D8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 INFO</a:t>
            </a:r>
            <a:endParaRPr lang="en-IN" dirty="0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340E2C2-3DC4-456E-BBC2-4AF949A99D6C}"/>
              </a:ext>
            </a:extLst>
          </p:cNvPr>
          <p:cNvSpPr/>
          <p:nvPr/>
        </p:nvSpPr>
        <p:spPr>
          <a:xfrm>
            <a:off x="5502799" y="173555"/>
            <a:ext cx="2248259" cy="1446419"/>
          </a:xfrm>
          <a:prstGeom prst="rect">
            <a:avLst/>
          </a:prstGeom>
          <a:solidFill>
            <a:srgbClr val="1D85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8" name="Graphic 307" descr="Siren with solid fill">
            <a:extLst>
              <a:ext uri="{FF2B5EF4-FFF2-40B4-BE49-F238E27FC236}">
                <a16:creationId xmlns:a16="http://schemas.microsoft.com/office/drawing/2014/main" id="{C80F3E7E-2CD4-4ECA-B745-7D128B8877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51874" y="164970"/>
            <a:ext cx="914400" cy="914400"/>
          </a:xfrm>
          <a:prstGeom prst="rect">
            <a:avLst/>
          </a:prstGeom>
        </p:spPr>
      </p:pic>
      <p:pic>
        <p:nvPicPr>
          <p:cNvPr id="310" name="Graphic 309" descr="Warning with solid fill">
            <a:extLst>
              <a:ext uri="{FF2B5EF4-FFF2-40B4-BE49-F238E27FC236}">
                <a16:creationId xmlns:a16="http://schemas.microsoft.com/office/drawing/2014/main" id="{A5D9EAFD-5B72-4640-A0CA-A3177EACD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015" y="182142"/>
            <a:ext cx="914400" cy="914400"/>
          </a:xfrm>
          <a:prstGeom prst="rect">
            <a:avLst/>
          </a:prstGeom>
        </p:spPr>
      </p:pic>
      <p:pic>
        <p:nvPicPr>
          <p:cNvPr id="314" name="Picture 313" descr="A green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9DEBC295-7757-4032-836F-658DEACA57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823" y="630782"/>
            <a:ext cx="1018913" cy="101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1281</TotalTime>
  <Words>87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29</cp:revision>
  <cp:lastPrinted>2021-11-29T07:40:21Z</cp:lastPrinted>
  <dcterms:created xsi:type="dcterms:W3CDTF">2021-11-28T11:25:10Z</dcterms:created>
  <dcterms:modified xsi:type="dcterms:W3CDTF">2021-11-29T08:46:59Z</dcterms:modified>
</cp:coreProperties>
</file>