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1D85AD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467892" y="239310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RECORDER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8731046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9146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24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31</cp:revision>
  <dcterms:created xsi:type="dcterms:W3CDTF">2021-06-08T06:29:22Z</dcterms:created>
  <dcterms:modified xsi:type="dcterms:W3CDTF">2021-08-11T02:01:17Z</dcterms:modified>
</cp:coreProperties>
</file>