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5AD"/>
    <a:srgbClr val="0D3E51"/>
    <a:srgbClr val="3C99DC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AF2CE6-99F2-434F-86DC-78647848A4B7}"/>
              </a:ext>
            </a:extLst>
          </p:cNvPr>
          <p:cNvGrpSpPr/>
          <p:nvPr/>
        </p:nvGrpSpPr>
        <p:grpSpPr>
          <a:xfrm>
            <a:off x="2467892" y="239310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RECORDER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5" y="5471925"/>
            <a:ext cx="8731045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8731046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8731046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38195"/>
            <a:ext cx="4316360" cy="954107"/>
          </a:xfrm>
          <a:prstGeom prst="rect">
            <a:avLst/>
          </a:prstGeom>
          <a:solidFill>
            <a:srgbClr val="1D85AD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E11863-888C-4408-8812-1A08BBCD8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3894" b="4211"/>
          <a:stretch/>
        </p:blipFill>
        <p:spPr>
          <a:xfrm>
            <a:off x="1528010" y="0"/>
            <a:ext cx="8939463" cy="6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C0C1F-D169-4BAC-8BEC-1DD4C54E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7756" r="10844" b="1433"/>
          <a:stretch/>
        </p:blipFill>
        <p:spPr>
          <a:xfrm>
            <a:off x="4522838" y="1622324"/>
            <a:ext cx="2979175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30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Cera Pro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37</cp:revision>
  <dcterms:created xsi:type="dcterms:W3CDTF">2021-06-08T06:29:22Z</dcterms:created>
  <dcterms:modified xsi:type="dcterms:W3CDTF">2022-12-23T03:00:26Z</dcterms:modified>
</cp:coreProperties>
</file>