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  <a:srgbClr val="1D85AD"/>
    <a:srgbClr val="3C99DC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467892" y="239310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RECORDER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5" y="5471925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8731046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8731046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38195"/>
            <a:ext cx="4316360" cy="954107"/>
          </a:xfrm>
          <a:prstGeom prst="rect">
            <a:avLst/>
          </a:prstGeom>
          <a:solidFill>
            <a:srgbClr val="1D85AD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5C8CE-937F-50B2-B4CD-CB43AA979591}"/>
              </a:ext>
            </a:extLst>
          </p:cNvPr>
          <p:cNvSpPr txBox="1"/>
          <p:nvPr/>
        </p:nvSpPr>
        <p:spPr>
          <a:xfrm>
            <a:off x="6338656" y="184928"/>
            <a:ext cx="3069188" cy="954107"/>
          </a:xfrm>
          <a:prstGeom prst="rect">
            <a:avLst/>
          </a:prstGeom>
          <a:solidFill>
            <a:srgbClr val="0D3E5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41973-B853-6FB6-2504-06725DF5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F11AA-3E06-6C64-CBC5-8A6CCE175CD8}"/>
              </a:ext>
            </a:extLst>
          </p:cNvPr>
          <p:cNvSpPr txBox="1"/>
          <p:nvPr/>
        </p:nvSpPr>
        <p:spPr>
          <a:xfrm>
            <a:off x="5801698" y="1799996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 Settings Calculator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9EC56-071D-B4E7-A68A-F536BEF9A3DA}"/>
              </a:ext>
            </a:extLst>
          </p:cNvPr>
          <p:cNvSpPr txBox="1"/>
          <p:nvPr/>
        </p:nvSpPr>
        <p:spPr>
          <a:xfrm>
            <a:off x="6096000" y="2848684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Firmware Installer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42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40</cp:revision>
  <dcterms:created xsi:type="dcterms:W3CDTF">2021-06-08T06:29:22Z</dcterms:created>
  <dcterms:modified xsi:type="dcterms:W3CDTF">2023-05-16T11:54:34Z</dcterms:modified>
</cp:coreProperties>
</file>