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997656-E523-463C-BEE7-28BC6539E124}"/>
              </a:ext>
            </a:extLst>
          </p:cNvPr>
          <p:cNvGrpSpPr/>
          <p:nvPr/>
        </p:nvGrpSpPr>
        <p:grpSpPr>
          <a:xfrm>
            <a:off x="4055362" y="1851436"/>
            <a:ext cx="2736000" cy="2736000"/>
            <a:chOff x="4055362" y="1851436"/>
            <a:chExt cx="2736000" cy="27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CEE3FB-8174-47AB-830B-8DB5C27EDA7C}"/>
                </a:ext>
              </a:extLst>
            </p:cNvPr>
            <p:cNvSpPr>
              <a:spLocks/>
            </p:cNvSpPr>
            <p:nvPr/>
          </p:nvSpPr>
          <p:spPr>
            <a:xfrm>
              <a:off x="4055362" y="1851436"/>
              <a:ext cx="2736000" cy="27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Medical with solid fill">
              <a:extLst>
                <a:ext uri="{FF2B5EF4-FFF2-40B4-BE49-F238E27FC236}">
                  <a16:creationId xmlns:a16="http://schemas.microsoft.com/office/drawing/2014/main" id="{2C9A93FB-B1A2-4D5B-8119-DBE3A89D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5362" y="1851436"/>
              <a:ext cx="2736000" cy="2736000"/>
            </a:xfrm>
            <a:prstGeom prst="rect">
              <a:avLst/>
            </a:prstGeom>
          </p:spPr>
        </p:pic>
        <p:pic>
          <p:nvPicPr>
            <p:cNvPr id="17" name="Graphic 16" descr="Processor outline">
              <a:extLst>
                <a:ext uri="{FF2B5EF4-FFF2-40B4-BE49-F238E27FC236}">
                  <a16:creationId xmlns:a16="http://schemas.microsoft.com/office/drawing/2014/main" id="{5F0FFF69-B3EC-49E6-BD2C-2BFBE330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3032" y="2769106"/>
              <a:ext cx="900659" cy="90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8623B68C-5C98-4C8D-95D8-71897A2B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8DFF7-9D49-4B79-95C3-07798746D0FD}"/>
              </a:ext>
            </a:extLst>
          </p:cNvPr>
          <p:cNvGrpSpPr/>
          <p:nvPr/>
        </p:nvGrpSpPr>
        <p:grpSpPr>
          <a:xfrm>
            <a:off x="3502597" y="549000"/>
            <a:ext cx="5760000" cy="5760000"/>
            <a:chOff x="3502597" y="549000"/>
            <a:chExt cx="5760000" cy="57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5286F3-2CC3-4C9F-BADE-5B39196C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597" y="549000"/>
              <a:ext cx="5760000" cy="57600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51DD3100-70FB-4D47-A036-4DA99A14E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t="13319" r="13030" b="10578"/>
            <a:stretch/>
          </p:blipFill>
          <p:spPr>
            <a:xfrm>
              <a:off x="4507144" y="1539551"/>
              <a:ext cx="3750906" cy="3778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918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17</cp:revision>
  <dcterms:created xsi:type="dcterms:W3CDTF">2021-11-13T13:10:59Z</dcterms:created>
  <dcterms:modified xsi:type="dcterms:W3CDTF">2021-11-17T03:00:27Z</dcterms:modified>
</cp:coreProperties>
</file>