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2" r:id="rId4"/>
    <p:sldId id="271" r:id="rId5"/>
    <p:sldId id="260" r:id="rId6"/>
    <p:sldId id="269" r:id="rId7"/>
    <p:sldId id="266" r:id="rId8"/>
    <p:sldId id="263" r:id="rId9"/>
    <p:sldId id="264" r:id="rId10"/>
    <p:sldId id="265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8E7D795-411D-069B-3D84-734C09C79817}"/>
              </a:ext>
            </a:extLst>
          </p:cNvPr>
          <p:cNvGrpSpPr/>
          <p:nvPr/>
        </p:nvGrpSpPr>
        <p:grpSpPr>
          <a:xfrm>
            <a:off x="2873254" y="739825"/>
            <a:ext cx="5442609" cy="1872000"/>
            <a:chOff x="2873254" y="739825"/>
            <a:chExt cx="5442609" cy="18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F3404-9843-1537-60FD-C5EB7332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54" y="841300"/>
              <a:ext cx="2333457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C8A73A-B668-CB82-B50F-A40069A4C5D6}"/>
                </a:ext>
              </a:extLst>
            </p:cNvPr>
            <p:cNvSpPr/>
            <p:nvPr/>
          </p:nvSpPr>
          <p:spPr>
            <a:xfrm>
              <a:off x="5210319" y="739825"/>
              <a:ext cx="855491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3E6738-6818-66F8-D2E1-D27419310ABA}"/>
                </a:ext>
              </a:extLst>
            </p:cNvPr>
            <p:cNvGrpSpPr/>
            <p:nvPr/>
          </p:nvGrpSpPr>
          <p:grpSpPr>
            <a:xfrm>
              <a:off x="4691564" y="1241652"/>
              <a:ext cx="3624299" cy="857173"/>
              <a:chOff x="4691564" y="1241652"/>
              <a:chExt cx="3624299" cy="85717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33C02C4-2778-061C-14DD-F538AEED7794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707C8-C4BB-6C8E-F4AE-A27F4374DE6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16B48D-C7DF-83EE-630C-846A39D0C03B}"/>
              </a:ext>
            </a:extLst>
          </p:cNvPr>
          <p:cNvGrpSpPr/>
          <p:nvPr/>
        </p:nvGrpSpPr>
        <p:grpSpPr>
          <a:xfrm>
            <a:off x="2873255" y="3429000"/>
            <a:ext cx="6309566" cy="2809565"/>
            <a:chOff x="2873255" y="3429000"/>
            <a:chExt cx="6309566" cy="28095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765AC1-1ECC-EE80-F922-B0FB9D32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651" y="4468040"/>
              <a:ext cx="2307568" cy="1678232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BE0542-7DB7-1266-C876-7B8F3EA447C5}"/>
                </a:ext>
              </a:extLst>
            </p:cNvPr>
            <p:cNvSpPr/>
            <p:nvPr/>
          </p:nvSpPr>
          <p:spPr>
            <a:xfrm>
              <a:off x="5313787" y="4366565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3B5248-67AD-9F3A-1EA5-EAEE4E6B0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255" y="3429000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Documentation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AEE6E5-313D-8427-5827-81542BBDF79C}"/>
                </a:ext>
              </a:extLst>
            </p:cNvPr>
            <p:cNvGrpSpPr/>
            <p:nvPr/>
          </p:nvGrpSpPr>
          <p:grpSpPr>
            <a:xfrm>
              <a:off x="4792205" y="4873055"/>
              <a:ext cx="3624299" cy="857173"/>
              <a:chOff x="4691564" y="1241652"/>
              <a:chExt cx="3624299" cy="8571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875F1-9E20-2F06-8BFD-C0216236EEE3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FE1391-30E4-2CA4-64C3-36BA62094399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6824F-A785-5220-F868-2B27CEBC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4F669-233D-0963-A291-10A5E37AD6D2}"/>
              </a:ext>
            </a:extLst>
          </p:cNvPr>
          <p:cNvGrpSpPr/>
          <p:nvPr/>
        </p:nvGrpSpPr>
        <p:grpSpPr>
          <a:xfrm>
            <a:off x="1827519" y="930669"/>
            <a:ext cx="8084231" cy="1872000"/>
            <a:chOff x="1827519" y="930669"/>
            <a:chExt cx="8084231" cy="187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A56189-62D0-E937-3005-CC2352AE4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519" y="1381142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Dashboard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3B0707-7C3F-1A1C-D99C-009F6C86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958" y="1032144"/>
              <a:ext cx="2307568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6E1AAF-3925-3C83-DB02-78FC545056F5}"/>
                </a:ext>
              </a:extLst>
            </p:cNvPr>
            <p:cNvSpPr/>
            <p:nvPr/>
          </p:nvSpPr>
          <p:spPr>
            <a:xfrm>
              <a:off x="6808094" y="930669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EC98D3-0461-CECB-2638-5F4FD6FFC51B}"/>
                </a:ext>
              </a:extLst>
            </p:cNvPr>
            <p:cNvGrpSpPr/>
            <p:nvPr/>
          </p:nvGrpSpPr>
          <p:grpSpPr>
            <a:xfrm>
              <a:off x="6287451" y="1438081"/>
              <a:ext cx="3624299" cy="857173"/>
              <a:chOff x="4691564" y="1241652"/>
              <a:chExt cx="3624299" cy="85717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224E06-8B03-911E-D9AC-7E843828B388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AC50B-63D3-332C-FD92-8C9AB50F146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D8FAAD-B230-9A79-AF68-14F24B59C0C2}"/>
              </a:ext>
            </a:extLst>
          </p:cNvPr>
          <p:cNvGrpSpPr/>
          <p:nvPr/>
        </p:nvGrpSpPr>
        <p:grpSpPr>
          <a:xfrm>
            <a:off x="1940023" y="3953856"/>
            <a:ext cx="8092497" cy="1872000"/>
            <a:chOff x="1940023" y="3953856"/>
            <a:chExt cx="8092497" cy="18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8AE42C-65FA-11B0-F671-7BBD5A702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0023" y="440432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Analyzer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073674-6F86-B0BE-680F-4E84F6D3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62" y="4055331"/>
              <a:ext cx="2307568" cy="1678232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593059E-1E27-2A14-CFFC-CB687D1569B0}"/>
                </a:ext>
              </a:extLst>
            </p:cNvPr>
            <p:cNvSpPr/>
            <p:nvPr/>
          </p:nvSpPr>
          <p:spPr>
            <a:xfrm>
              <a:off x="6920598" y="3953856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B0A1BBA-E849-41BC-BD46-FC98373E5527}"/>
                </a:ext>
              </a:extLst>
            </p:cNvPr>
            <p:cNvGrpSpPr/>
            <p:nvPr/>
          </p:nvGrpSpPr>
          <p:grpSpPr>
            <a:xfrm>
              <a:off x="6408221" y="4461268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BE8C5B-4B5C-DD95-1148-BCC9C74F00F7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860426-3344-0848-28CE-7F819C45B15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3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C44E6C-FE15-D0F7-96F1-5B78824AAADF}"/>
              </a:ext>
            </a:extLst>
          </p:cNvPr>
          <p:cNvGrpSpPr/>
          <p:nvPr/>
        </p:nvGrpSpPr>
        <p:grpSpPr>
          <a:xfrm>
            <a:off x="1853759" y="756563"/>
            <a:ext cx="8091875" cy="1872000"/>
            <a:chOff x="1853759" y="756563"/>
            <a:chExt cx="8091875" cy="18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3236A1-9EDF-426C-B163-241C955B0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1207036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My Systems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DD9BFC-4654-CE85-16C4-77295ADA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98" y="858038"/>
              <a:ext cx="2307568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F5E7A4-46BF-42AC-2969-3C925D6562DE}"/>
                </a:ext>
              </a:extLst>
            </p:cNvPr>
            <p:cNvSpPr/>
            <p:nvPr/>
          </p:nvSpPr>
          <p:spPr>
            <a:xfrm>
              <a:off x="6834334" y="756563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ED5600-4CCA-6D50-C8C5-25229EA58830}"/>
                </a:ext>
              </a:extLst>
            </p:cNvPr>
            <p:cNvGrpSpPr/>
            <p:nvPr/>
          </p:nvGrpSpPr>
          <p:grpSpPr>
            <a:xfrm>
              <a:off x="6321335" y="1296657"/>
              <a:ext cx="3624299" cy="857173"/>
              <a:chOff x="4691564" y="1241652"/>
              <a:chExt cx="3624299" cy="85717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172E4D4-E909-1298-294C-50F8D1129831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99DA95-57D1-84B0-6CA6-3350D39E1EF0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CFA54-B413-1579-6DD5-FE2E9A0D35ED}"/>
              </a:ext>
            </a:extLst>
          </p:cNvPr>
          <p:cNvGrpSpPr/>
          <p:nvPr/>
        </p:nvGrpSpPr>
        <p:grpSpPr>
          <a:xfrm>
            <a:off x="1853759" y="3924872"/>
            <a:ext cx="8091874" cy="1872000"/>
            <a:chOff x="1853759" y="3924872"/>
            <a:chExt cx="8091874" cy="1872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6A474-2557-8F62-5661-7161A0BCA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4375345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Recorder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F66B3B-6C73-BF65-800D-7312B0DD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98" y="4026347"/>
              <a:ext cx="2307568" cy="1678232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D80399A-FF38-3B50-2A38-6332EC32BE34}"/>
                </a:ext>
              </a:extLst>
            </p:cNvPr>
            <p:cNvSpPr/>
            <p:nvPr/>
          </p:nvSpPr>
          <p:spPr>
            <a:xfrm>
              <a:off x="6834334" y="3924872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1124EB-A9E6-EC7E-EDFA-31F4AE8F5459}"/>
                </a:ext>
              </a:extLst>
            </p:cNvPr>
            <p:cNvGrpSpPr/>
            <p:nvPr/>
          </p:nvGrpSpPr>
          <p:grpSpPr>
            <a:xfrm>
              <a:off x="6321334" y="4464966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8B9AB0A-2866-C8C1-3B84-11AD3CC4AEA5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7B623-E443-B1C7-D16D-7F8959AB9EA8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6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6392-AECF-8530-7C03-C4E6407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D5B9A-94AF-712A-22AF-21064699163D}"/>
              </a:ext>
            </a:extLst>
          </p:cNvPr>
          <p:cNvGrpSpPr/>
          <p:nvPr/>
        </p:nvGrpSpPr>
        <p:grpSpPr>
          <a:xfrm>
            <a:off x="2318897" y="215470"/>
            <a:ext cx="6309566" cy="2792316"/>
            <a:chOff x="2318897" y="215470"/>
            <a:chExt cx="6309566" cy="27923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BC41A-8D17-8E82-53D1-2FA2C54B7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8897" y="215470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FiO</a:t>
              </a:r>
              <a:r>
                <a:rPr lang="en-US" sz="44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2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Calculator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9BC376-48CF-5273-D2F5-328D3BCE3EE4}"/>
                </a:ext>
              </a:extLst>
            </p:cNvPr>
            <p:cNvGrpSpPr/>
            <p:nvPr/>
          </p:nvGrpSpPr>
          <p:grpSpPr>
            <a:xfrm>
              <a:off x="2739544" y="1135786"/>
              <a:ext cx="5422436" cy="1872000"/>
              <a:chOff x="2739544" y="1135786"/>
              <a:chExt cx="5422436" cy="1872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8790896-67D4-BBA6-453F-A2260FA50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9544" y="123726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357751D-68B8-7230-7892-1C170B132D7F}"/>
                  </a:ext>
                </a:extLst>
              </p:cNvPr>
              <p:cNvSpPr/>
              <p:nvPr/>
            </p:nvSpPr>
            <p:spPr>
              <a:xfrm>
                <a:off x="5050680" y="113578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6A3689-4CD1-6605-F29A-A7C97340701D}"/>
                  </a:ext>
                </a:extLst>
              </p:cNvPr>
              <p:cNvGrpSpPr/>
              <p:nvPr/>
            </p:nvGrpSpPr>
            <p:grpSpPr>
              <a:xfrm>
                <a:off x="4537681" y="1659943"/>
                <a:ext cx="3624299" cy="857173"/>
                <a:chOff x="4691564" y="1241652"/>
                <a:chExt cx="3624299" cy="857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64AB33-B506-CE1E-78C2-823177462293}"/>
                    </a:ext>
                  </a:extLst>
                </p:cNvPr>
                <p:cNvSpPr/>
                <p:nvPr/>
              </p:nvSpPr>
              <p:spPr>
                <a:xfrm rot="5400000">
                  <a:off x="6080714" y="-136325"/>
                  <a:ext cx="846000" cy="3624299"/>
                </a:xfrm>
                <a:prstGeom prst="roundRect">
                  <a:avLst>
                    <a:gd name="adj" fmla="val 3202"/>
                  </a:avLst>
                </a:prstGeom>
                <a:solidFill>
                  <a:srgbClr val="0EF25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C55CFE-1D55-8CC6-9487-187437A94AB1}"/>
                    </a:ext>
                  </a:extLst>
                </p:cNvPr>
                <p:cNvSpPr txBox="1"/>
                <p:nvPr/>
              </p:nvSpPr>
              <p:spPr>
                <a:xfrm>
                  <a:off x="4691564" y="1241652"/>
                  <a:ext cx="362429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err="1">
                      <a:solidFill>
                        <a:srgbClr val="51555B"/>
                      </a:solidFill>
                      <a:latin typeface="Xbka" pitchFamily="50" charset="0"/>
                    </a:rPr>
                    <a:t>TekMedika</a:t>
                  </a:r>
                  <a:endParaRPr lang="en-IN" sz="4000" dirty="0">
                    <a:solidFill>
                      <a:srgbClr val="51555B"/>
                    </a:solidFill>
                    <a:latin typeface="Xbka" pitchFamily="50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C1F9A-C5C0-3B56-68C0-02FC04B652F5}"/>
              </a:ext>
            </a:extLst>
          </p:cNvPr>
          <p:cNvGrpSpPr/>
          <p:nvPr/>
        </p:nvGrpSpPr>
        <p:grpSpPr>
          <a:xfrm>
            <a:off x="2394487" y="3572867"/>
            <a:ext cx="6309566" cy="2815989"/>
            <a:chOff x="2394487" y="3572867"/>
            <a:chExt cx="6309566" cy="281598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EF61146-90CE-D595-EDBF-1EE4FFDA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544" y="4618331"/>
              <a:ext cx="2307568" cy="1678232"/>
            </a:xfrm>
            <a:prstGeom prst="rect">
              <a:avLst/>
            </a:prstGeom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47F1AE-6CC3-DE28-6944-17C2E81219E1}"/>
                </a:ext>
              </a:extLst>
            </p:cNvPr>
            <p:cNvSpPr/>
            <p:nvPr/>
          </p:nvSpPr>
          <p:spPr>
            <a:xfrm>
              <a:off x="5050680" y="4516856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4BC1D3-F72F-0B71-DFF7-291D1CA2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487" y="3572867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Update Firmware</a:t>
              </a:r>
              <a:endPara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1F0615-C2F8-8D8A-A175-0863D78ED467}"/>
                </a:ext>
              </a:extLst>
            </p:cNvPr>
            <p:cNvGrpSpPr/>
            <p:nvPr/>
          </p:nvGrpSpPr>
          <p:grpSpPr>
            <a:xfrm>
              <a:off x="4537680" y="5041013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4F4C90-729F-7582-209C-210371C0057A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B682F-E2F7-19FB-23AC-DC9F455D679C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20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592" y="1700509"/>
            <a:ext cx="5458014" cy="1728491"/>
            <a:chOff x="2819607" y="207970"/>
            <a:chExt cx="5458014" cy="172849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4363235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5" y="866922"/>
              <a:ext cx="4363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7" y="207970"/>
              <a:ext cx="5458002" cy="584775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</a:t>
              </a:r>
              <a:r>
                <a:rPr lang="en-US" sz="32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32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FA86A-EE80-C3EB-41FC-ABF592C932A2}"/>
              </a:ext>
            </a:extLst>
          </p:cNvPr>
          <p:cNvGrpSpPr/>
          <p:nvPr/>
        </p:nvGrpSpPr>
        <p:grpSpPr>
          <a:xfrm>
            <a:off x="2695329" y="335256"/>
            <a:ext cx="5582277" cy="1094781"/>
            <a:chOff x="2819601" y="4967010"/>
            <a:chExt cx="5582277" cy="1094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1" y="4967010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0" y="4967159"/>
              <a:ext cx="4487498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3914380" y="5033394"/>
              <a:ext cx="4487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71CE-7ABC-AF71-202A-6072F9EB3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05643C-87CA-E14E-D662-17ADFFEE76CC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F0548-B11A-0670-648D-0D8FEC4D0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3FA2E-1C74-2ED8-6799-D046611FEC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1BA39A-35B7-4065-A4D3-A4E79441D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15AD71-B29C-0109-F124-10DB2CFEB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3CB5C-CB6B-EE0A-4BC4-7317C33C337F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2515-7C66-E67D-64C5-B1CFB22B6675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5B299-9160-CFEE-C4B4-3118718B0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DDC3D5-2A41-2777-F289-47A09231DD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522661A-2890-3AE1-EBB8-248D57010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9E69C1-46B2-8F96-89CB-A46156BA0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A1046-2B9A-823D-AD9D-26322BD124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E8567-ECC8-4D8D-739E-FB36A325D35C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2399A6-29AB-2B01-5DE7-4F3172F8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A9C60-6A0B-1A21-07BD-EBF8AD429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1B65875-F898-1D00-59AE-A5A313CB4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8AD4F8-D2C5-3C53-7C13-322443ABC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CC0CFF-025C-049B-9605-62A8A816E8F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8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108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Yu Gothic UI Semibold</vt:lpstr>
      <vt:lpstr>Yu Gothic UI Semilight</vt:lpstr>
      <vt:lpstr>Arial</vt:lpstr>
      <vt:lpstr>Calibri</vt:lpstr>
      <vt:lpstr>Calibri Light</vt:lpstr>
      <vt:lpstr>Cera Pro Medium</vt:lpstr>
      <vt:lpstr>Rockwell</vt:lpstr>
      <vt:lpstr>Rockwell Extra Bold</vt:lpstr>
      <vt:lpstr>Xbka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68</cp:revision>
  <dcterms:created xsi:type="dcterms:W3CDTF">2021-06-08T06:29:22Z</dcterms:created>
  <dcterms:modified xsi:type="dcterms:W3CDTF">2024-03-06T01:19:33Z</dcterms:modified>
</cp:coreProperties>
</file>