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4" r:id="rId4"/>
    <p:sldId id="265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E51"/>
    <a:srgbClr val="0EF258"/>
    <a:srgbClr val="1D85AD"/>
    <a:srgbClr val="3C99DC"/>
    <a:srgbClr val="1C5D77"/>
    <a:srgbClr val="3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B74-8F31-4766-A1B9-5365FDE1C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AC1-6A8B-414B-991D-E1C2C45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911D-4BBD-43F7-9759-E2D251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26B-8857-4051-A2F6-7F7B4EE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3551-D4CB-461F-9C9F-8CCC977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6F4-8E04-4FE2-AEDC-46C1352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9FCF-8371-406E-B9E1-BB002031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2370-C0AC-4730-ADF7-A11CD88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D2F5-530A-4A73-A841-5AEE822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697-3AEA-4112-83EB-142A8BE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404-EFE3-4BD0-828A-DFB8A58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FF76-0FE5-43A0-836D-3F5F5799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CBF7-288C-4B39-83C2-F3C5133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4FF5-2119-412E-83C2-3343679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8141-AD9B-4096-AEB4-6F98BD9B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3D5-AA1A-416D-A729-095AE4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3AA-C374-47B9-8FCE-BC4F4B85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04FA-6D10-4494-B2AD-84AB65E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A4FA-9496-458C-8313-A8E21CC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BA5F-ABC0-4143-A5F3-28D60562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13-9616-4918-AD3B-4B181294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5EA-399E-4C47-9934-96A5ABC6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F426-0509-4A03-B766-45656D45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8F1-DA14-41A3-B4B7-06907385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5518-51A0-4601-8AE8-5AA327A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5F6-E574-444E-9FE5-97B5039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0E3-4C2C-4A57-8B0F-AB6AE09B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A0CD-438C-47EA-90F9-B009B72B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D92-D736-428E-9D20-07D7628A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03DA-E96D-46A5-94D9-5E7231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B00F-21B9-4097-ABB9-D805AC5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04A-6B41-4CE1-A496-2F5A4D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BE0-F4CB-4827-8F95-CF980A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0CB-4A7C-43F2-A413-4A1EFA1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ED42-B693-4997-A8C5-91E95D6E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40FE-318E-49F7-A383-CF7BF76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B5D5-1DD2-42A4-9B5D-CA5E570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7281-2CBB-4E75-89B2-3D84FFB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EDCD-7BDB-4046-A0DB-50FCFD09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232-0892-4BAE-801D-15EA109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8BA1-512A-47E5-ADCF-05DB9BB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809E-4B82-4316-91EE-BED30E2A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FD0F-61D8-45E1-BAF6-4387852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39BF-0342-4578-89D1-38FE9463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ECE2-9396-4A0C-9D1F-AF97BB2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F2FF-DA06-48B2-9B89-74C93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498-6594-454F-8FC8-3F2BF45C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5FE-902D-43FD-95C7-C2697A2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DC21-CB3D-49F3-8FD4-4459AD5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4F48-36D5-400E-8DEE-876A1ED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A1FD-0783-43B2-ACB6-251E1AD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5669-C84D-410A-A661-F73649D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494-4EA1-49DD-8CF4-CA5163C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69E2-D03F-491F-94A1-DCC29441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2961-D517-42D6-BF8C-595F2DA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F5B9-171F-49AC-8196-6FF47B4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42EE-90BC-424B-8C73-B9D7E7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CAB0-8494-41B8-B9AE-E06AA4E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156-F511-4141-A182-E37C131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17F-46D5-469F-99D5-F5E871F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7724-685F-42B6-B40C-678994CB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892D-CE2D-495A-A9CA-7CB88C831AAA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F801-4BA3-4C2D-BC58-0761D63A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3220-31CA-4C9E-AE2C-E8A21F58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465AAA-8F43-9F3A-47F0-7BC1F3CFDEF5}"/>
              </a:ext>
            </a:extLst>
          </p:cNvPr>
          <p:cNvGrpSpPr/>
          <p:nvPr/>
        </p:nvGrpSpPr>
        <p:grpSpPr>
          <a:xfrm>
            <a:off x="2819607" y="190971"/>
            <a:ext cx="6552785" cy="1745490"/>
            <a:chOff x="2819607" y="190971"/>
            <a:chExt cx="6552785" cy="17454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C845F-1106-5691-5BD0-1A5B88E09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0023C2-B67F-66BA-2DE4-0BAAB0CE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06BE6-1FF2-F802-E2DA-655F33BA0B66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78DF63-4498-0961-AF10-B6A31C091514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Web Applications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47382F-15A4-9A1A-169B-A9A0E60BC238}"/>
              </a:ext>
            </a:extLst>
          </p:cNvPr>
          <p:cNvGrpSpPr/>
          <p:nvPr/>
        </p:nvGrpSpPr>
        <p:grpSpPr>
          <a:xfrm>
            <a:off x="2819605" y="2175620"/>
            <a:ext cx="6552785" cy="1745490"/>
            <a:chOff x="2819607" y="190971"/>
            <a:chExt cx="6552785" cy="17454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E9331D-6BE3-BACE-EB47-99439875FD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7D359AE-3225-968A-C531-A2F9288FC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00E037-3214-81E3-6AB1-A8FA2AB58101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9C6828-1F9C-056D-F528-08C1B97B04C0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Update Firmware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660C82-8C0C-DA6A-1CD2-71104BAE4DE9}"/>
              </a:ext>
            </a:extLst>
          </p:cNvPr>
          <p:cNvGrpSpPr/>
          <p:nvPr/>
        </p:nvGrpSpPr>
        <p:grpSpPr>
          <a:xfrm>
            <a:off x="2819605" y="4160269"/>
            <a:ext cx="6552785" cy="1745490"/>
            <a:chOff x="2819607" y="190971"/>
            <a:chExt cx="6552785" cy="17454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C5C17B-5970-A186-98F4-7F1ECEB63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0A70188-093D-E450-E65B-DC18DBDD0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8B8340-16F6-F3D7-6D75-8F7B6B7DC6C0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B758AF-FB8B-59BA-81F5-BD602D765983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View Documents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78E9C7-9C3F-63B0-EB56-C19319A362C6}"/>
              </a:ext>
            </a:extLst>
          </p:cNvPr>
          <p:cNvGrpSpPr/>
          <p:nvPr/>
        </p:nvGrpSpPr>
        <p:grpSpPr>
          <a:xfrm>
            <a:off x="2819608" y="682193"/>
            <a:ext cx="6552784" cy="1807045"/>
            <a:chOff x="2819608" y="129416"/>
            <a:chExt cx="6552784" cy="180704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B1AA146-03B6-C419-5108-370BE8489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EB878C-6DF6-B8CD-A537-C2B770BD5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2E6B5A-9841-F50D-1EF0-7BDD47D7C0DC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2D8319-F942-B269-17F3-5AB202C48443}"/>
                </a:ext>
              </a:extLst>
            </p:cNvPr>
            <p:cNvSpPr txBox="1"/>
            <p:nvPr/>
          </p:nvSpPr>
          <p:spPr>
            <a:xfrm>
              <a:off x="2819608" y="129416"/>
              <a:ext cx="6552783" cy="707886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</a:t>
              </a:r>
              <a:r>
                <a:rPr lang="en-US" sz="40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FiO</a:t>
              </a:r>
              <a:r>
                <a:rPr lang="en-US" sz="3600" i="1" baseline="-25000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2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 Calculator</a:t>
              </a:r>
              <a:endParaRPr lang="en-IN" sz="40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59EA93-DD27-FEB4-2616-6027F6B62D0A}"/>
              </a:ext>
            </a:extLst>
          </p:cNvPr>
          <p:cNvGrpSpPr/>
          <p:nvPr/>
        </p:nvGrpSpPr>
        <p:grpSpPr>
          <a:xfrm>
            <a:off x="2819605" y="4160269"/>
            <a:ext cx="6552785" cy="1745490"/>
            <a:chOff x="2819607" y="190971"/>
            <a:chExt cx="6552785" cy="174549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580AD0-6FF8-176E-AAF1-8222AAE697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EDF9FFD-482E-BD69-BFC8-DD8455FCE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8C2D87-24F8-FA54-11AC-B3AA695A7D43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B0FB08-9778-9473-944F-DD61CFF7C239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PSV Calculator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754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B8C784-D91E-B72E-7255-BB3E9545D0D7}"/>
              </a:ext>
            </a:extLst>
          </p:cNvPr>
          <p:cNvGrpSpPr/>
          <p:nvPr/>
        </p:nvGrpSpPr>
        <p:grpSpPr>
          <a:xfrm>
            <a:off x="2107046" y="824518"/>
            <a:ext cx="8000841" cy="1499845"/>
            <a:chOff x="2107046" y="824518"/>
            <a:chExt cx="8000841" cy="149984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C845F-1106-5691-5BD0-1A5B88E09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10" y="830556"/>
              <a:ext cx="4747382" cy="1488573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0023C2-B67F-66BA-2DE4-0BAAB0CE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046" y="824518"/>
              <a:ext cx="1499845" cy="1499845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06BE6-1FF2-F802-E2DA-655F33BA0B66}"/>
                </a:ext>
              </a:extLst>
            </p:cNvPr>
            <p:cNvSpPr txBox="1"/>
            <p:nvPr/>
          </p:nvSpPr>
          <p:spPr>
            <a:xfrm>
              <a:off x="3606891" y="1060335"/>
              <a:ext cx="3949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48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6AD2-8190-5A6A-314E-1DAED3B1C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6992" y="835791"/>
              <a:ext cx="2540895" cy="1477301"/>
            </a:xfrm>
            <a:prstGeom prst="rect">
              <a:avLst/>
            </a:prstGeom>
            <a:solidFill>
              <a:srgbClr val="0EF258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D3E51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0D3E51"/>
                  </a:solidFill>
                </a:rPr>
                <a:t>Dashboard</a:t>
              </a:r>
              <a:endParaRPr lang="en-IN" sz="3200" i="1" dirty="0">
                <a:solidFill>
                  <a:srgbClr val="0D3E5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7993E89-B084-676E-6A88-23B985F5DEB8}"/>
              </a:ext>
            </a:extLst>
          </p:cNvPr>
          <p:cNvGrpSpPr/>
          <p:nvPr/>
        </p:nvGrpSpPr>
        <p:grpSpPr>
          <a:xfrm>
            <a:off x="2095579" y="2554142"/>
            <a:ext cx="8000841" cy="1499845"/>
            <a:chOff x="2107046" y="824518"/>
            <a:chExt cx="8000841" cy="14998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2CA1F0-5664-6545-A8CA-4B6FCE6DC8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10" y="830556"/>
              <a:ext cx="4747382" cy="1488573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836487-939B-FE9B-0C90-5B565334E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046" y="824518"/>
              <a:ext cx="1499845" cy="1499845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C96A5D-CE8C-95F4-0472-48E7CFB8BF69}"/>
                </a:ext>
              </a:extLst>
            </p:cNvPr>
            <p:cNvSpPr txBox="1"/>
            <p:nvPr/>
          </p:nvSpPr>
          <p:spPr>
            <a:xfrm>
              <a:off x="3606891" y="1060335"/>
              <a:ext cx="3949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48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C8D8A5-E672-9983-CB80-992395D37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6992" y="835791"/>
              <a:ext cx="2540895" cy="1477301"/>
            </a:xfrm>
            <a:prstGeom prst="rect">
              <a:avLst/>
            </a:prstGeom>
            <a:solidFill>
              <a:srgbClr val="0EF258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D3E51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0D3E51"/>
                  </a:solidFill>
                </a:rPr>
                <a:t>Analyzer</a:t>
              </a:r>
              <a:endParaRPr lang="en-IN" sz="3200" i="1" dirty="0">
                <a:solidFill>
                  <a:srgbClr val="0D3E5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625FF4-9DF2-6C1B-42EC-C2DE21FCDC11}"/>
              </a:ext>
            </a:extLst>
          </p:cNvPr>
          <p:cNvGrpSpPr/>
          <p:nvPr/>
        </p:nvGrpSpPr>
        <p:grpSpPr>
          <a:xfrm>
            <a:off x="2105285" y="4283766"/>
            <a:ext cx="8000841" cy="1499845"/>
            <a:chOff x="2107046" y="824518"/>
            <a:chExt cx="8000841" cy="149984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C350B9-B8F2-BA1E-7640-7A5E520DC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10" y="830556"/>
              <a:ext cx="4747382" cy="1488573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9DAC78B-6864-CD13-80E2-B8D0C5A90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046" y="824518"/>
              <a:ext cx="1499845" cy="1499845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1510B7-D5AA-E348-21BD-223A6AD90B3E}"/>
                </a:ext>
              </a:extLst>
            </p:cNvPr>
            <p:cNvSpPr txBox="1"/>
            <p:nvPr/>
          </p:nvSpPr>
          <p:spPr>
            <a:xfrm>
              <a:off x="3606891" y="1060335"/>
              <a:ext cx="3949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48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8EE430B-2D48-047A-5210-CC9D01EE87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6992" y="835791"/>
              <a:ext cx="2540895" cy="1477301"/>
            </a:xfrm>
            <a:prstGeom prst="rect">
              <a:avLst/>
            </a:prstGeom>
            <a:solidFill>
              <a:srgbClr val="0EF258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D3E51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0D3E51"/>
                  </a:solidFill>
                </a:rPr>
                <a:t>Recorder</a:t>
              </a:r>
              <a:endParaRPr lang="en-IN" sz="3200" i="1" dirty="0">
                <a:solidFill>
                  <a:srgbClr val="0D3E5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46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465AAA-8F43-9F3A-47F0-7BC1F3CFDEF5}"/>
              </a:ext>
            </a:extLst>
          </p:cNvPr>
          <p:cNvGrpSpPr/>
          <p:nvPr/>
        </p:nvGrpSpPr>
        <p:grpSpPr>
          <a:xfrm>
            <a:off x="2819607" y="190971"/>
            <a:ext cx="6552785" cy="1745490"/>
            <a:chOff x="2819607" y="190971"/>
            <a:chExt cx="6552785" cy="17454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C845F-1106-5691-5BD0-1A5B88E09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0023C2-B67F-66BA-2DE4-0BAAB0CE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06BE6-1FF2-F802-E2DA-655F33BA0B66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78DF63-4498-0961-AF10-B6A31C091514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Dashboard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47382F-15A4-9A1A-169B-A9A0E60BC238}"/>
              </a:ext>
            </a:extLst>
          </p:cNvPr>
          <p:cNvGrpSpPr/>
          <p:nvPr/>
        </p:nvGrpSpPr>
        <p:grpSpPr>
          <a:xfrm>
            <a:off x="2819605" y="2175620"/>
            <a:ext cx="6552785" cy="1745490"/>
            <a:chOff x="2819607" y="190971"/>
            <a:chExt cx="6552785" cy="17454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E9331D-6BE3-BACE-EB47-99439875FD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7D359AE-3225-968A-C531-A2F9288FC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00E037-3214-81E3-6AB1-A8FA2AB58101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9C6828-1F9C-056D-F528-08C1B97B04C0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   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Analyzer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660C82-8C0C-DA6A-1CD2-71104BAE4DE9}"/>
              </a:ext>
            </a:extLst>
          </p:cNvPr>
          <p:cNvGrpSpPr/>
          <p:nvPr/>
        </p:nvGrpSpPr>
        <p:grpSpPr>
          <a:xfrm>
            <a:off x="2819605" y="4160269"/>
            <a:ext cx="6552785" cy="1745490"/>
            <a:chOff x="2819607" y="190971"/>
            <a:chExt cx="6552785" cy="17454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C5C17B-5970-A186-98F4-7F1ECEB63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0A70188-093D-E450-E65B-DC18DBDD0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8B8340-16F6-F3D7-6D75-8F7B6B7DC6C0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B758AF-FB8B-59BA-81F5-BD602D765983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  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Recorder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468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F91457-55A0-402E-BD61-62BA66406954}"/>
              </a:ext>
            </a:extLst>
          </p:cNvPr>
          <p:cNvSpPr/>
          <p:nvPr/>
        </p:nvSpPr>
        <p:spPr>
          <a:xfrm>
            <a:off x="2467893" y="842036"/>
            <a:ext cx="6517082" cy="1013005"/>
          </a:xfrm>
          <a:prstGeom prst="rect">
            <a:avLst/>
          </a:prstGeom>
          <a:solidFill>
            <a:srgbClr val="0D3E5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30BC5-5567-4ED0-841A-3D55AD50899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89" y="1039752"/>
            <a:ext cx="2179702" cy="6562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3BBC2-168A-4DB5-BA2F-91EF44DC797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47817" y="921541"/>
            <a:ext cx="1344715" cy="853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14DA14-6156-4656-9C1E-436F8520007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058" y="1039752"/>
            <a:ext cx="1984468" cy="65627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45026-653B-4597-B859-9085B3762637}"/>
              </a:ext>
            </a:extLst>
          </p:cNvPr>
          <p:cNvSpPr txBox="1"/>
          <p:nvPr/>
        </p:nvSpPr>
        <p:spPr>
          <a:xfrm>
            <a:off x="2467892" y="239310"/>
            <a:ext cx="6517082" cy="584775"/>
          </a:xfrm>
          <a:prstGeom prst="rect">
            <a:avLst/>
          </a:prstGeom>
          <a:solidFill>
            <a:srgbClr val="1D85AD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ra Pro Medium" panose="00000600000000000000" pitchFamily="50" charset="0"/>
              </a:rPr>
              <a:t>INSPIRE-100 WEB RECORDER</a:t>
            </a:r>
            <a:endParaRPr lang="en-IN" sz="3200" b="1" dirty="0">
              <a:solidFill>
                <a:schemeClr val="bg1"/>
              </a:solidFill>
              <a:latin typeface="Cera Pro Medium" panose="00000600000000000000" pitchFamily="50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47D272-DCE4-43B9-9808-C5B9B9DEED60}"/>
              </a:ext>
            </a:extLst>
          </p:cNvPr>
          <p:cNvGrpSpPr/>
          <p:nvPr/>
        </p:nvGrpSpPr>
        <p:grpSpPr>
          <a:xfrm>
            <a:off x="2556386" y="5471925"/>
            <a:ext cx="6517082" cy="1013005"/>
            <a:chOff x="2143431" y="4830314"/>
            <a:chExt cx="8731045" cy="10130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FC372-51CF-4DB8-A60D-2F8C0B9EF120}"/>
                </a:ext>
              </a:extLst>
            </p:cNvPr>
            <p:cNvSpPr/>
            <p:nvPr/>
          </p:nvSpPr>
          <p:spPr>
            <a:xfrm>
              <a:off x="2143431" y="4830314"/>
              <a:ext cx="8731045" cy="1013005"/>
            </a:xfrm>
            <a:prstGeom prst="rect">
              <a:avLst/>
            </a:prstGeom>
            <a:solidFill>
              <a:srgbClr val="1D85A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FBDEB7-DB0E-4818-A725-3F2E77B98CA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3" y="5028030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784939-51A4-47C6-8085-65DDADCD3B5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1" y="4909819"/>
              <a:ext cx="1801537" cy="8539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CC422-A71B-45EC-A7C2-157A3A9D938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3" y="5028030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2039617-ABF1-4ACE-B835-3ACE3B7F82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8BE37C5-9332-4D4C-AD00-74BB5800C3E0}"/>
              </a:ext>
            </a:extLst>
          </p:cNvPr>
          <p:cNvGrpSpPr/>
          <p:nvPr/>
        </p:nvGrpSpPr>
        <p:grpSpPr>
          <a:xfrm>
            <a:off x="2467892" y="1955818"/>
            <a:ext cx="6517083" cy="1615731"/>
            <a:chOff x="2143432" y="1620665"/>
            <a:chExt cx="8731046" cy="161573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CFA861-5FF8-42DC-8719-2189881D8E02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87E7F5-338D-4871-AC12-5D566D7F955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A5F41CA-5174-4C09-8165-A1DD0FA447D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95A3E85-CD50-4315-B303-BA2B8BB3D90D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5BC6D3-903A-4720-A496-0DBA36AA8524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INSPIRE-100 WEB DASHBOARD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EBF99-594B-4791-BFF8-9B5382ABD057}"/>
              </a:ext>
            </a:extLst>
          </p:cNvPr>
          <p:cNvGrpSpPr/>
          <p:nvPr/>
        </p:nvGrpSpPr>
        <p:grpSpPr>
          <a:xfrm>
            <a:off x="2467891" y="3676675"/>
            <a:ext cx="6517083" cy="1615731"/>
            <a:chOff x="2143432" y="1620665"/>
            <a:chExt cx="8731046" cy="16157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AB9423-6EF8-4FF8-984C-6B708D46DE50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73EFBC-E5EF-47DE-80AA-DCB7F5BEA3FC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0E6A91A-1062-4143-9E03-94D9FA80B6C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B0E30CF-2D6B-4622-9F37-303674CEC8BA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AA8612-9725-456C-A9CD-B40A7649A241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INSPIRE-100 WEB ANALYZER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00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FF7A9-56A5-4601-9837-35BE510E6B48}"/>
              </a:ext>
            </a:extLst>
          </p:cNvPr>
          <p:cNvSpPr txBox="1"/>
          <p:nvPr/>
        </p:nvSpPr>
        <p:spPr>
          <a:xfrm>
            <a:off x="260552" y="238195"/>
            <a:ext cx="4316360" cy="954107"/>
          </a:xfrm>
          <a:prstGeom prst="rect">
            <a:avLst/>
          </a:prstGeom>
          <a:solidFill>
            <a:srgbClr val="1D85AD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APPS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4914C-3A10-47BE-9E8A-307B235F716B}"/>
              </a:ext>
            </a:extLst>
          </p:cNvPr>
          <p:cNvSpPr txBox="1"/>
          <p:nvPr/>
        </p:nvSpPr>
        <p:spPr>
          <a:xfrm>
            <a:off x="2556385" y="432589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RECORDER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2AED-ECAD-4732-B493-DAB85F130786}"/>
              </a:ext>
            </a:extLst>
          </p:cNvPr>
          <p:cNvSpPr txBox="1"/>
          <p:nvPr/>
        </p:nvSpPr>
        <p:spPr>
          <a:xfrm>
            <a:off x="6971070" y="4320898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08DFE-53E2-4B30-8A35-5C6CE741755D}"/>
              </a:ext>
            </a:extLst>
          </p:cNvPr>
          <p:cNvSpPr txBox="1"/>
          <p:nvPr/>
        </p:nvSpPr>
        <p:spPr>
          <a:xfrm>
            <a:off x="260552" y="1831622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Flow Rate Calculator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5C8CE-937F-50B2-B4CD-CB43AA979591}"/>
              </a:ext>
            </a:extLst>
          </p:cNvPr>
          <p:cNvSpPr txBox="1"/>
          <p:nvPr/>
        </p:nvSpPr>
        <p:spPr>
          <a:xfrm>
            <a:off x="6338656" y="184928"/>
            <a:ext cx="3069188" cy="954107"/>
          </a:xfrm>
          <a:prstGeom prst="rect">
            <a:avLst/>
          </a:prstGeom>
          <a:solidFill>
            <a:srgbClr val="0D3E5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41973-B853-6FB6-2504-06725DF5E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5F11AA-3E06-6C64-CBC5-8A6CCE175CD8}"/>
              </a:ext>
            </a:extLst>
          </p:cNvPr>
          <p:cNvSpPr txBox="1"/>
          <p:nvPr/>
        </p:nvSpPr>
        <p:spPr>
          <a:xfrm>
            <a:off x="5801698" y="1799996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PSV Settings Calculator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9EC56-071D-B4E7-A68A-F536BEF9A3DA}"/>
              </a:ext>
            </a:extLst>
          </p:cNvPr>
          <p:cNvSpPr txBox="1"/>
          <p:nvPr/>
        </p:nvSpPr>
        <p:spPr>
          <a:xfrm>
            <a:off x="6096000" y="2848684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Firmware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7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5839</TotalTime>
  <Words>70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Cera Pro Medium</vt:lpstr>
      <vt:lpstr>Rockwell</vt:lpstr>
      <vt:lpstr>Rockwell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53</cp:revision>
  <dcterms:created xsi:type="dcterms:W3CDTF">2021-06-08T06:29:22Z</dcterms:created>
  <dcterms:modified xsi:type="dcterms:W3CDTF">2024-01-07T14:22:52Z</dcterms:modified>
</cp:coreProperties>
</file>