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1D85AD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RECORDER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C8CE-937F-50B2-B4CD-CB43AA979591}"/>
              </a:ext>
            </a:extLst>
          </p:cNvPr>
          <p:cNvSpPr txBox="1"/>
          <p:nvPr/>
        </p:nvSpPr>
        <p:spPr>
          <a:xfrm>
            <a:off x="6338656" y="184928"/>
            <a:ext cx="3069188" cy="954107"/>
          </a:xfrm>
          <a:prstGeom prst="rect">
            <a:avLst/>
          </a:prstGeom>
          <a:solidFill>
            <a:srgbClr val="0D3E5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41973-B853-6FB6-2504-06725DF5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33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38</cp:revision>
  <dcterms:created xsi:type="dcterms:W3CDTF">2021-06-08T06:29:22Z</dcterms:created>
  <dcterms:modified xsi:type="dcterms:W3CDTF">2023-01-01T13:18:52Z</dcterms:modified>
</cp:coreProperties>
</file>