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  <a:srgbClr val="1D85AD"/>
    <a:srgbClr val="3C99DC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AF2CE6-99F2-434F-86DC-78647848A4B7}"/>
              </a:ext>
            </a:extLst>
          </p:cNvPr>
          <p:cNvGrpSpPr/>
          <p:nvPr/>
        </p:nvGrpSpPr>
        <p:grpSpPr>
          <a:xfrm>
            <a:off x="2467892" y="239310"/>
            <a:ext cx="8731046" cy="1615731"/>
            <a:chOff x="2143432" y="1620665"/>
            <a:chExt cx="8731046" cy="16157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F91457-55A0-402E-BD61-62BA66406954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330BC5-5567-4ED0-841A-3D55AD50899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3BBC2-168A-4DB5-BA2F-91EF44DC7972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14DA14-6156-4656-9C1E-436F8520007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45026-653B-4597-B859-9085B3762637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RECORDER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5" y="5471925"/>
            <a:ext cx="8731045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467892" y="1955818"/>
            <a:ext cx="8731046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EBF99-594B-4791-BFF8-9B5382ABD057}"/>
              </a:ext>
            </a:extLst>
          </p:cNvPr>
          <p:cNvGrpSpPr/>
          <p:nvPr/>
        </p:nvGrpSpPr>
        <p:grpSpPr>
          <a:xfrm>
            <a:off x="2467891" y="3676675"/>
            <a:ext cx="8731046" cy="1615731"/>
            <a:chOff x="2143432" y="1620665"/>
            <a:chExt cx="8731046" cy="16157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AB9423-6EF8-4FF8-984C-6B708D46DE50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73EFBC-E5EF-47DE-80AA-DCB7F5BEA3F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0E6A91A-1062-4143-9E03-94D9FA80B6C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0E30CF-2D6B-4622-9F37-303674CEC8B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A8612-9725-456C-A9CD-B40A7649A241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ANALYZER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48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FF7A9-56A5-4601-9837-35BE510E6B48}"/>
              </a:ext>
            </a:extLst>
          </p:cNvPr>
          <p:cNvSpPr txBox="1"/>
          <p:nvPr/>
        </p:nvSpPr>
        <p:spPr>
          <a:xfrm>
            <a:off x="260552" y="238195"/>
            <a:ext cx="4316360" cy="954107"/>
          </a:xfrm>
          <a:prstGeom prst="rect">
            <a:avLst/>
          </a:prstGeom>
          <a:solidFill>
            <a:srgbClr val="1D85AD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4914C-3A10-47BE-9E8A-307B235F716B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RECORDER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2AED-ECAD-4732-B493-DAB85F130786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08DFE-53E2-4B30-8A35-5C6CE741755D}"/>
              </a:ext>
            </a:extLst>
          </p:cNvPr>
          <p:cNvSpPr txBox="1"/>
          <p:nvPr/>
        </p:nvSpPr>
        <p:spPr>
          <a:xfrm>
            <a:off x="260552" y="1831622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 Rate Calculator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5C8CE-937F-50B2-B4CD-CB43AA979591}"/>
              </a:ext>
            </a:extLst>
          </p:cNvPr>
          <p:cNvSpPr txBox="1"/>
          <p:nvPr/>
        </p:nvSpPr>
        <p:spPr>
          <a:xfrm>
            <a:off x="6338656" y="184928"/>
            <a:ext cx="3069188" cy="954107"/>
          </a:xfrm>
          <a:prstGeom prst="rect">
            <a:avLst/>
          </a:prstGeom>
          <a:solidFill>
            <a:srgbClr val="0D3E5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41973-B853-6FB6-2504-06725DF5E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F11AA-3E06-6C64-CBC5-8A6CCE175CD8}"/>
              </a:ext>
            </a:extLst>
          </p:cNvPr>
          <p:cNvSpPr txBox="1"/>
          <p:nvPr/>
        </p:nvSpPr>
        <p:spPr>
          <a:xfrm>
            <a:off x="5801698" y="1799996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PSV Settings Calculator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5E11863-888C-4408-8812-1A08BBCD8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r="3894" b="4211"/>
          <a:stretch/>
        </p:blipFill>
        <p:spPr>
          <a:xfrm>
            <a:off x="1528010" y="0"/>
            <a:ext cx="8939463" cy="65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3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C0C1F-D169-4BAC-8BEC-1DD4C54E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0" t="7756" r="10844" b="1433"/>
          <a:stretch/>
        </p:blipFill>
        <p:spPr>
          <a:xfrm>
            <a:off x="4522838" y="1622324"/>
            <a:ext cx="2979175" cy="38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4520</TotalTime>
  <Words>38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Cera Pro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39</cp:revision>
  <dcterms:created xsi:type="dcterms:W3CDTF">2021-06-08T06:29:22Z</dcterms:created>
  <dcterms:modified xsi:type="dcterms:W3CDTF">2023-04-07T13:52:40Z</dcterms:modified>
</cp:coreProperties>
</file>