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85AD"/>
    <a:srgbClr val="1C5D77"/>
    <a:srgbClr val="0D3E51"/>
    <a:srgbClr val="313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9B74-8F31-4766-A1B9-5365FDE1C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AFAC1-6A8B-414B-991D-E1C2C45C2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8911D-4BBD-43F7-9759-E2D251F5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ED26B-8857-4051-A2F6-7F7B4EE5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D3551-D4CB-461F-9C9F-8CCC977A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88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D6F4-8E04-4FE2-AEDC-46C13521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E9FCF-8371-406E-B9E1-BB0020314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2370-C0AC-4730-ADF7-A11CD889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4D2F5-530A-4A73-A841-5AEE822C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59697-3AEA-4112-83EB-142A8BE5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60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78404-EFE3-4BD0-828A-DFB8A5879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5FF76-0FE5-43A0-836D-3F5F5799D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7CBF7-288C-4B39-83C2-F3C51335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E4FF5-2119-412E-83C2-3343679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8141-AD9B-4096-AEB4-6F98BD9B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09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63D5-AA1A-416D-A729-095AE487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3AA-C374-47B9-8FCE-BC4F4B85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04FA-6D10-4494-B2AD-84AB65E9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2A4FA-9496-458C-8313-A8E21CCE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2BA5F-ABC0-4143-A5F3-28D60562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2113-9616-4918-AD3B-4B181294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305EA-399E-4C47-9934-96A5ABC6B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2F426-0509-4A03-B766-45656D45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C78F1-DA14-41A3-B4B7-06907385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15518-51A0-4601-8AE8-5AA327AE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6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75F6-E574-444E-9FE5-97B50396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B10E3-4C2C-4A57-8B0F-AB6AE09B2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2A0CD-438C-47EA-90F9-B009B72B9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7BD92-D736-428E-9D20-07D7628A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703DA-E96D-46A5-94D9-5E723115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7B00F-21B9-4097-ABB9-D805AC56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75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804A-6B41-4CE1-A496-2F5A4DFA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0BE0-F4CB-4827-8F95-CF980AAD2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050CB-4A7C-43F2-A413-4A1EFA1CC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6ED42-B693-4997-A8C5-91E95D6EE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F40FE-318E-49F7-A383-CF7BF765E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1B5D5-1DD2-42A4-9B5D-CA5E570D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A7281-2CBB-4E75-89B2-3D84FFB8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0EDCD-7BDB-4046-A0DB-50FCFD09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8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9232-0892-4BAE-801D-15EA109D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8BA1-512A-47E5-ADCF-05DB9BB9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3809E-4B82-4316-91EE-BED30E2A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1FD0F-61D8-45E1-BAF6-43878528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00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239BF-0342-4578-89D1-38FE9463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BECE2-9396-4A0C-9D1F-AF97BB26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AF2FF-DA06-48B2-9B89-74C935E8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3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1498-6594-454F-8FC8-3F2BF45C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55FE-902D-43FD-95C7-C2697A253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2DC21-CB3D-49F3-8FD4-4459AD5A0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74F48-36D5-400E-8DEE-876A1ED8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6A1FD-0783-43B2-ACB6-251E1AD4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25669-C84D-410A-A661-F73649D5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06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3494-4EA1-49DD-8CF4-CA5163CF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369E2-D03F-491F-94A1-DCC294410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D2961-D517-42D6-BF8C-595F2DA82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F5B9-171F-49AC-8196-6FF47B4A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F42EE-90BC-424B-8C73-B9D7E7A8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DCAB0-8494-41B8-B9AE-E06AA4E6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09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5B156-F511-4141-A182-E37C131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2517F-46D5-469F-99D5-F5E871F82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B7724-685F-42B6-B40C-678994CBA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7892D-CE2D-495A-A9CA-7CB88C831AAA}" type="datetimeFigureOut">
              <a:rPr lang="en-IN" smtClean="0"/>
              <a:t>27-06-2021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8F801-4BA3-4C2D-BC58-0761D63A5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53220-31CA-4C9E-AE2C-E8A21F58A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4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9E2FC5C-1827-4AEB-899F-F23719EF483D}"/>
              </a:ext>
            </a:extLst>
          </p:cNvPr>
          <p:cNvGrpSpPr/>
          <p:nvPr/>
        </p:nvGrpSpPr>
        <p:grpSpPr>
          <a:xfrm>
            <a:off x="2143432" y="1620665"/>
            <a:ext cx="8731046" cy="1615731"/>
            <a:chOff x="2143432" y="1620665"/>
            <a:chExt cx="8731046" cy="16157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F91457-55A0-402E-BD61-62BA66406954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1D85AD"/>
            </a:solidFill>
            <a:ln w="28575">
              <a:solidFill>
                <a:srgbClr val="1C5D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330BC5-5567-4ED0-841A-3D55AD50899F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B3BBC2-168A-4DB5-BA2F-91EF44DC7972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14DA14-6156-4656-9C1E-436F8520007E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345026-653B-4597-B859-9085B3762637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solidFill>
                <a:srgbClr val="1C5D7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DASHBOARD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47D272-DCE4-43B9-9808-C5B9B9DEED60}"/>
              </a:ext>
            </a:extLst>
          </p:cNvPr>
          <p:cNvGrpSpPr/>
          <p:nvPr/>
        </p:nvGrpSpPr>
        <p:grpSpPr>
          <a:xfrm>
            <a:off x="2143431" y="4830314"/>
            <a:ext cx="8731045" cy="1013005"/>
            <a:chOff x="2143431" y="4830314"/>
            <a:chExt cx="8731045" cy="10130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BFC372-51CF-4DB8-A60D-2F8C0B9EF120}"/>
                </a:ext>
              </a:extLst>
            </p:cNvPr>
            <p:cNvSpPr/>
            <p:nvPr/>
          </p:nvSpPr>
          <p:spPr>
            <a:xfrm>
              <a:off x="2143431" y="4830314"/>
              <a:ext cx="8731045" cy="1013005"/>
            </a:xfrm>
            <a:prstGeom prst="rect">
              <a:avLst/>
            </a:prstGeom>
            <a:solidFill>
              <a:srgbClr val="1D85AD"/>
            </a:solidFill>
            <a:ln w="28575">
              <a:solidFill>
                <a:srgbClr val="1C5D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FBDEB7-DB0E-4818-A725-3F2E77B98CAB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3" y="5028030"/>
              <a:ext cx="2920183" cy="65627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5784939-51A4-47C6-8085-65DDADCD3B51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1" y="4909819"/>
              <a:ext cx="1801537" cy="85399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ACC422-A71B-45EC-A7C2-157A3A9D9381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3" y="5028030"/>
              <a:ext cx="2658625" cy="6562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68F35F0-88EA-4BAC-8CBC-DC44136084FA}"/>
              </a:ext>
            </a:extLst>
          </p:cNvPr>
          <p:cNvSpPr txBox="1"/>
          <p:nvPr/>
        </p:nvSpPr>
        <p:spPr>
          <a:xfrm>
            <a:off x="6558116" y="3608156"/>
            <a:ext cx="4316360" cy="954107"/>
          </a:xfrm>
          <a:prstGeom prst="rect">
            <a:avLst/>
          </a:prstGeom>
          <a:solidFill>
            <a:srgbClr val="1D85AD"/>
          </a:solidFill>
          <a:ln w="28575">
            <a:solidFill>
              <a:srgbClr val="1C5D7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DASHBOARD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9D0149-C966-42E3-9ECE-005AB8E6B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7524" y="3571966"/>
            <a:ext cx="23050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8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5E11863-888C-4408-8812-1A08BBCD8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" r="3894" b="4211"/>
          <a:stretch/>
        </p:blipFill>
        <p:spPr>
          <a:xfrm>
            <a:off x="1528010" y="0"/>
            <a:ext cx="8939463" cy="656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3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7C0C1F-D169-4BAC-8BEC-1DD4C54E8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0" t="7756" r="10844" b="1433"/>
          <a:stretch/>
        </p:blipFill>
        <p:spPr>
          <a:xfrm>
            <a:off x="4522838" y="1622324"/>
            <a:ext cx="2979175" cy="38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7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Cera Pro Medium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Nanda</dc:creator>
  <cp:lastModifiedBy>Sunil Nanda</cp:lastModifiedBy>
  <cp:revision>23</cp:revision>
  <dcterms:created xsi:type="dcterms:W3CDTF">2021-06-08T06:29:22Z</dcterms:created>
  <dcterms:modified xsi:type="dcterms:W3CDTF">2021-06-27T04:14:13Z</dcterms:modified>
</cp:coreProperties>
</file>