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5AD"/>
    <a:srgbClr val="0D3E51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C98D4260-3CDB-41E8-B4DB-E417DFF02376}"/>
              </a:ext>
            </a:extLst>
          </p:cNvPr>
          <p:cNvSpPr/>
          <p:nvPr/>
        </p:nvSpPr>
        <p:spPr>
          <a:xfrm>
            <a:off x="706279" y="2908027"/>
            <a:ext cx="323273" cy="314037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glow rad="63500">
              <a:schemeClr val="accent4">
                <a:lumMod val="60000"/>
                <a:lumOff val="40000"/>
                <a:alpha val="80000"/>
              </a:schemeClr>
            </a:glow>
            <a:outerShdw blurRad="50800" dist="50800" dir="5400000" algn="ctr" rotWithShape="0">
              <a:srgbClr val="FFFF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55602"/>
            <a:ext cx="4316360" cy="954107"/>
          </a:xfrm>
          <a:prstGeom prst="rect">
            <a:avLst/>
          </a:prstGeom>
          <a:solidFill>
            <a:srgbClr val="0D3E5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0D3E51"/>
          </a:solidFill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5695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36</cp:revision>
  <dcterms:created xsi:type="dcterms:W3CDTF">2021-06-08T06:29:22Z</dcterms:created>
  <dcterms:modified xsi:type="dcterms:W3CDTF">2021-12-06T12:24:02Z</dcterms:modified>
</cp:coreProperties>
</file>