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E51"/>
    <a:srgbClr val="1D85AD"/>
    <a:srgbClr val="1C5D77"/>
    <a:srgbClr val="31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B74-8F31-4766-A1B9-5365FDE1C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AC1-6A8B-414B-991D-E1C2C45C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911D-4BBD-43F7-9759-E2D251F5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D26B-8857-4051-A2F6-7F7B4EE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3551-D4CB-461F-9C9F-8CCC977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6F4-8E04-4FE2-AEDC-46C13521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E9FCF-8371-406E-B9E1-BB002031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2370-C0AC-4730-ADF7-A11CD88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D2F5-530A-4A73-A841-5AEE822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9697-3AEA-4112-83EB-142A8BE5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8404-EFE3-4BD0-828A-DFB8A58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5FF76-0FE5-43A0-836D-3F5F5799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CBF7-288C-4B39-83C2-F3C51335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4FF5-2119-412E-83C2-3343679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8141-AD9B-4096-AEB4-6F98BD9B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63D5-AA1A-416D-A729-095AE48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3AA-C374-47B9-8FCE-BC4F4B85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04FA-6D10-4494-B2AD-84AB65E9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A4FA-9496-458C-8313-A8E21CCE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BA5F-ABC0-4143-A5F3-28D60562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113-9616-4918-AD3B-4B181294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5EA-399E-4C47-9934-96A5ABC6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F426-0509-4A03-B766-45656D45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78F1-DA14-41A3-B4B7-06907385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5518-51A0-4601-8AE8-5AA327A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5F6-E574-444E-9FE5-97B5039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10E3-4C2C-4A57-8B0F-AB6AE09B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A0CD-438C-47EA-90F9-B009B72B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BD92-D736-428E-9D20-07D7628A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03DA-E96D-46A5-94D9-5E723115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B00F-21B9-4097-ABB9-D805AC56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804A-6B41-4CE1-A496-2F5A4DF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0BE0-F4CB-4827-8F95-CF980AA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50CB-4A7C-43F2-A413-4A1EFA1C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6ED42-B693-4997-A8C5-91E95D6E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F40FE-318E-49F7-A383-CF7BF765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1B5D5-1DD2-42A4-9B5D-CA5E570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A7281-2CBB-4E75-89B2-3D84FFB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0EDCD-7BDB-4046-A0DB-50FCFD09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9232-0892-4BAE-801D-15EA109D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8BA1-512A-47E5-ADCF-05DB9BB9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809E-4B82-4316-91EE-BED30E2A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1FD0F-61D8-45E1-BAF6-43878528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39BF-0342-4578-89D1-38FE9463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ECE2-9396-4A0C-9D1F-AF97BB2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F2FF-DA06-48B2-9B89-74C935E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498-6594-454F-8FC8-3F2BF45C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55FE-902D-43FD-95C7-C2697A25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2DC21-CB3D-49F3-8FD4-4459AD5A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4F48-36D5-400E-8DEE-876A1ED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A1FD-0783-43B2-ACB6-251E1AD4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5669-C84D-410A-A661-F73649D5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494-4EA1-49DD-8CF4-CA5163C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69E2-D03F-491F-94A1-DCC29441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2961-D517-42D6-BF8C-595F2DA8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F5B9-171F-49AC-8196-6FF47B4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42EE-90BC-424B-8C73-B9D7E7A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CAB0-8494-41B8-B9AE-E06AA4E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B156-F511-4141-A182-E37C131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517F-46D5-469F-99D5-F5E871F8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7724-685F-42B6-B40C-678994CB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892D-CE2D-495A-A9CA-7CB88C831AAA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F801-4BA3-4C2D-BC58-0761D63A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3220-31CA-4C9E-AE2C-E8A21F58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AF2CE6-99F2-434F-86DC-78647848A4B7}"/>
              </a:ext>
            </a:extLst>
          </p:cNvPr>
          <p:cNvGrpSpPr/>
          <p:nvPr/>
        </p:nvGrpSpPr>
        <p:grpSpPr>
          <a:xfrm>
            <a:off x="2143432" y="1620665"/>
            <a:ext cx="8731046" cy="1615731"/>
            <a:chOff x="2143432" y="1620665"/>
            <a:chExt cx="8731046" cy="16157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F91457-55A0-402E-BD61-62BA66406954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330BC5-5567-4ED0-841A-3D55AD50899F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B3BBC2-168A-4DB5-BA2F-91EF44DC7972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14DA14-6156-4656-9C1E-436F8520007E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345026-653B-4597-B859-9085B3762637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DASHBOARD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47D272-DCE4-43B9-9808-C5B9B9DEED60}"/>
              </a:ext>
            </a:extLst>
          </p:cNvPr>
          <p:cNvGrpSpPr/>
          <p:nvPr/>
        </p:nvGrpSpPr>
        <p:grpSpPr>
          <a:xfrm>
            <a:off x="2143431" y="4830314"/>
            <a:ext cx="8731045" cy="1013005"/>
            <a:chOff x="2143431" y="4830314"/>
            <a:chExt cx="8731045" cy="10130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BFC372-51CF-4DB8-A60D-2F8C0B9EF120}"/>
                </a:ext>
              </a:extLst>
            </p:cNvPr>
            <p:cNvSpPr/>
            <p:nvPr/>
          </p:nvSpPr>
          <p:spPr>
            <a:xfrm>
              <a:off x="2143431" y="4830314"/>
              <a:ext cx="8731045" cy="1013005"/>
            </a:xfrm>
            <a:prstGeom prst="rect">
              <a:avLst/>
            </a:prstGeom>
            <a:solidFill>
              <a:srgbClr val="1D85A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FBDEB7-DB0E-4818-A725-3F2E77B98CA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3" y="5028030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784939-51A4-47C6-8085-65DDADCD3B51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1" y="4909819"/>
              <a:ext cx="1801537" cy="8539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CC422-A71B-45EC-A7C2-157A3A9D938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3" y="5028030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68F35F0-88EA-4BAC-8CBC-DC44136084FA}"/>
              </a:ext>
            </a:extLst>
          </p:cNvPr>
          <p:cNvSpPr txBox="1"/>
          <p:nvPr/>
        </p:nvSpPr>
        <p:spPr>
          <a:xfrm>
            <a:off x="6558116" y="3608156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DASHBOARD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9D0149-C966-42E3-9ECE-005AB8E6B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524" y="3571966"/>
            <a:ext cx="2305050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039617-ABF1-4ACE-B835-3ACE3B7F82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238" r="14265"/>
          <a:stretch/>
        </p:blipFill>
        <p:spPr>
          <a:xfrm>
            <a:off x="161931" y="217118"/>
            <a:ext cx="1981500" cy="140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8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5E11863-888C-4408-8812-1A08BBCD8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" r="3894" b="4211"/>
          <a:stretch/>
        </p:blipFill>
        <p:spPr>
          <a:xfrm>
            <a:off x="1528010" y="0"/>
            <a:ext cx="8939463" cy="65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3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C0C1F-D169-4BAC-8BEC-1DD4C54E8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0" t="7756" r="10844" b="1433"/>
          <a:stretch/>
        </p:blipFill>
        <p:spPr>
          <a:xfrm>
            <a:off x="4522838" y="1622324"/>
            <a:ext cx="2979175" cy="38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7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Cera Pro Medium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26</cp:revision>
  <dcterms:created xsi:type="dcterms:W3CDTF">2021-06-08T06:29:22Z</dcterms:created>
  <dcterms:modified xsi:type="dcterms:W3CDTF">2021-07-20T13:09:25Z</dcterms:modified>
</cp:coreProperties>
</file>