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LOGGER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LOGGER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</TotalTime>
  <Words>24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30</cp:revision>
  <dcterms:created xsi:type="dcterms:W3CDTF">2021-06-08T06:29:22Z</dcterms:created>
  <dcterms:modified xsi:type="dcterms:W3CDTF">2021-08-04T05:14:26Z</dcterms:modified>
</cp:coreProperties>
</file>