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D28-4901-4FA4-9C5C-E74F5713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D361-5C59-4A75-915C-96471D6B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438E-19AD-4CAB-82A6-580284C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55FB-C889-4E13-8F51-4E0B2B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73E-B073-41DD-BFE6-56DBD706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9BB-4A63-472E-9973-4985FC64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405F-D5A9-4500-8F6F-89C9A2A5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6E67-EA9E-4A3B-945D-F78672E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723E-A32A-4DDF-9CC2-E665619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25F4-449A-436D-8742-502405F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7C1E-6D30-4210-A6F7-7D9EF916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B4B6-67BC-4C61-B5C9-BC06A9A5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1DD4-77CA-4990-92E9-7036571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DEA2-9E3D-4D99-95BC-6518630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48D4-EFCA-49D0-9901-C80E7DC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07E3-4E6B-4767-A229-6FCA541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E7CC-95BF-439A-990B-C37EAFFF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6904-9321-411F-98BB-4992C351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DF60-03B4-43C2-B4E8-DA7FC514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61DA-423A-492F-A743-F9A32E87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D43-0B94-4B2C-AD01-8C83DA92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105-F19C-45B8-9E36-713D1800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2485-ECE5-46E2-8B3A-49BE24C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B8C2-14B4-465F-9725-FFF25FE6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9FA9-484D-4101-88DF-2BC462D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BCCA-DA75-42EB-976F-A23CE6D4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F476-BA43-41C7-A418-97646314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F4ED-267F-462D-8F5A-EB0E346E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0B98-1226-4DB0-AB64-6E877589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1121-23DF-41B5-B4E2-2E59D58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A0D1-FB6A-48ED-9721-366B1969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17E-0B7C-4F2E-B696-11706992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0C56-5A64-4649-8967-383D64C0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FEC5-229D-4D7D-811A-CDAA1F44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E8895-382B-47B1-99BC-D87BDE3D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A986-0C83-4008-9729-5FFA63D3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111B-3DF0-431A-A7B7-196085F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4240-1D27-476A-848E-3A8CB526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65E5-DF49-4986-A412-12F965B7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99EC-E5B9-449D-AAA9-E8FACDB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4876-C635-4F09-A3FA-488F279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760C-B9F5-4B8F-A321-31058DA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AFE1-DADD-4D91-AA2A-6F8035E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0CFB0-AD53-4B7E-BDD3-9893F29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A34D-8B7B-4E7B-B6C8-479A34C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0619-B569-439F-A757-4F78C8B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27AB-FE05-4100-BB03-791529E6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4B7B-FC17-4AA9-BB3B-BB5A1168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1E75-47C3-478C-86E6-6F122013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8FD1-BCDE-431B-A36B-273A98A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0B9-3825-4965-AD63-A907841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E565-5841-45C8-A546-65739DD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987-883B-43BC-BE83-864181FC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E39D-5418-4D90-B359-1500C7CD9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013D-A430-4A95-A3A1-760115F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2EC-2237-4250-BE2D-6C02C89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7221-3A3B-4ADC-B9FF-60215D5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87F8-4096-4DDE-8C7C-54971EA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4C27-617B-469A-A040-7F673CF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BBAA-DAC4-4129-B999-2A697C9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FCF5-3BE2-4962-BDAE-F5DBF574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9EE4-82C5-4AFA-8729-D69D7A5DCE83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4FD4-FCB3-491F-B34C-EF55516C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00FC-955B-4E84-845C-A73F1E8B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B022BF-ABF5-47C4-BA7A-D9E97F8CD90D}"/>
              </a:ext>
            </a:extLst>
          </p:cNvPr>
          <p:cNvGrpSpPr/>
          <p:nvPr/>
        </p:nvGrpSpPr>
        <p:grpSpPr>
          <a:xfrm>
            <a:off x="2500604" y="531845"/>
            <a:ext cx="5404281" cy="5418107"/>
            <a:chOff x="2500604" y="531845"/>
            <a:chExt cx="5404281" cy="54181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251625-5002-4168-B670-A30A8B87B143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1BD90B-B364-4CF1-AA0E-DA3E62D05BCA}"/>
                </a:ext>
              </a:extLst>
            </p:cNvPr>
            <p:cNvSpPr/>
            <p:nvPr/>
          </p:nvSpPr>
          <p:spPr>
            <a:xfrm>
              <a:off x="2504885" y="549952"/>
              <a:ext cx="5400000" cy="54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CC42970-791D-48F7-8EC0-D28FFA74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02" y="908048"/>
              <a:ext cx="4176379" cy="4176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0A79A9-AFDA-44F7-BA50-D879203B12EF}"/>
              </a:ext>
            </a:extLst>
          </p:cNvPr>
          <p:cNvGrpSpPr/>
          <p:nvPr/>
        </p:nvGrpSpPr>
        <p:grpSpPr>
          <a:xfrm>
            <a:off x="2500604" y="531845"/>
            <a:ext cx="5402425" cy="5418107"/>
            <a:chOff x="2500604" y="531845"/>
            <a:chExt cx="5402425" cy="54181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90AD7F-828F-4ABE-83BD-08880557BAB2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>
                <a:gd name="adj" fmla="val 8282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48754B-A0AB-46D7-B00F-7F8D3AD07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1816" y="720898"/>
              <a:ext cx="5040000" cy="50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128383" y="606490"/>
              <a:ext cx="3941593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9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8</cp:revision>
  <dcterms:created xsi:type="dcterms:W3CDTF">2021-11-13T13:10:59Z</dcterms:created>
  <dcterms:modified xsi:type="dcterms:W3CDTF">2021-11-14T13:28:42Z</dcterms:modified>
</cp:coreProperties>
</file>