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2" r:id="rId3"/>
    <p:sldId id="261" r:id="rId4"/>
    <p:sldId id="258" r:id="rId5"/>
    <p:sldId id="259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3E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7D28-4901-4FA4-9C5C-E74F571306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8D361-5C59-4A75-915C-96471D6B32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9438E-19AD-4CAB-82A6-580284C77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6955FB-C889-4E13-8F51-4E0B2B4E1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ED73E-B073-41DD-BFE6-56DBD7065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110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1D9BB-4A63-472E-9973-4985FC641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A405F-D5A9-4500-8F6F-89C9A2A5B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B76E67-EA9E-4A3B-945D-F78672E1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F723E-A32A-4DDF-9CC2-E665619F4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225F4-449A-436D-8742-502405FAA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99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2A7C1E-6D30-4210-A6F7-7D9EF9162B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27B4B6-67BC-4C61-B5C9-BC06A9A50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541DD4-77CA-4990-92E9-703657157D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DDEA2-9E3D-4D99-95BC-6518630B3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A48D4-EFCA-49D0-9901-C80E7DC85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8695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07E3-4E6B-4767-A229-6FCA5410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FE7CC-95BF-439A-990B-C37EAFFFF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16904-9321-411F-98BB-4992C351E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DF60-03B4-43C2-B4E8-DA7FC5146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61DA-423A-492F-A743-F9A32E87F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53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E7D43-0B94-4B2C-AD01-8C83DA920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FD105-F19C-45B8-9E36-713D1800D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02485-ECE5-46E2-8B3A-49BE24CD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E3B8C2-14B4-465F-9725-FFF25FE6D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59FA9-484D-4101-88DF-2BC462D39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090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6BCCA-DA75-42EB-976F-A23CE6D4C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8F476-BA43-41C7-A418-9764631469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4FF4ED-267F-462D-8F5A-EB0E346E77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A0B98-1226-4DB0-AB64-6E877589C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DB1121-23DF-41B5-B4E2-2E59D5848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08A0D1-FB6A-48ED-9721-366B19697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9938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017E-0B7C-4F2E-B696-117069922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90C56-5A64-4649-8967-383D64C0C4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51FEC5-229D-4D7D-811A-CDAA1F446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EE8895-382B-47B1-99BC-D87BDE3D31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57A986-0C83-4008-9729-5FFA63D3F7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C7C111B-3DF0-431A-A7B7-196085F6C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CE4240-1D27-476A-848E-3A8CB5260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765E5-DF49-4986-A412-12F965B71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961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C99EC-E5B9-449D-AAA9-E8FACDBBB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5E4876-C635-4F09-A3FA-488F279A6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6760C-B9F5-4B8F-A321-31058DA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21AFE1-DADD-4D91-AA2A-6F8035E69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548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40CFB0-AD53-4B7E-BDD3-9893F29D6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D1A34D-8B7B-4E7B-B6C8-479A34C7E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C0619-B569-439F-A757-4F78C8B4A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99554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227AB-FE05-4100-BB03-791529E6A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F24B7B-FC17-4AA9-BB3B-BB5A1168E3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E1E75-47C3-478C-86E6-6F1220131D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B8FD1-BCDE-431B-A36B-273A98ABD4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E820B9-3825-4965-AD63-A90784135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4E565-5841-45C8-A546-65739DDDF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902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C5987-883B-43BC-BE83-864181FC1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81E39D-5418-4D90-B359-1500C7CD92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66013D-A430-4A95-A3A1-760115F38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8A92EC-2237-4250-BE2D-6C02C89C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047221-3A3B-4ADC-B9FF-60215D5A0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6B87F8-4096-4DDE-8C7C-54971EA44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065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4C27-617B-469A-A040-7F673CF5B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3CBBAA-DAC4-4129-B999-2A697C9A1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CFCF5-3BE2-4962-BDAE-F5DBF57425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79EE4-82C5-4AFA-8729-D69D7A5DCE83}" type="datetimeFigureOut">
              <a:rPr lang="en-IN" smtClean="0"/>
              <a:t>17-11-2021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14FD4-FCB3-491F-B34C-EF55516CF8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E00FC-955B-4E84-845C-A73F1E8B8A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918993-01C3-4037-93CE-3CA48F1E9C5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5134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A997656-E523-463C-BEE7-28BC6539E124}"/>
              </a:ext>
            </a:extLst>
          </p:cNvPr>
          <p:cNvGrpSpPr/>
          <p:nvPr/>
        </p:nvGrpSpPr>
        <p:grpSpPr>
          <a:xfrm>
            <a:off x="4055362" y="1851436"/>
            <a:ext cx="2736000" cy="2736000"/>
            <a:chOff x="4055362" y="1851436"/>
            <a:chExt cx="2736000" cy="2736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3CEE3FB-8174-47AB-830B-8DB5C27EDA7C}"/>
                </a:ext>
              </a:extLst>
            </p:cNvPr>
            <p:cNvSpPr>
              <a:spLocks/>
            </p:cNvSpPr>
            <p:nvPr/>
          </p:nvSpPr>
          <p:spPr>
            <a:xfrm>
              <a:off x="4055362" y="1851436"/>
              <a:ext cx="2736000" cy="2736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9" name="Graphic 18" descr="Medical with solid fill">
              <a:extLst>
                <a:ext uri="{FF2B5EF4-FFF2-40B4-BE49-F238E27FC236}">
                  <a16:creationId xmlns:a16="http://schemas.microsoft.com/office/drawing/2014/main" id="{2C9A93FB-B1A2-4D5B-8119-DBE3A89DF3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55362" y="1851436"/>
              <a:ext cx="2736000" cy="2736000"/>
            </a:xfrm>
            <a:prstGeom prst="rect">
              <a:avLst/>
            </a:prstGeom>
          </p:spPr>
        </p:pic>
        <p:pic>
          <p:nvPicPr>
            <p:cNvPr id="17" name="Graphic 16" descr="Processor outline">
              <a:extLst>
                <a:ext uri="{FF2B5EF4-FFF2-40B4-BE49-F238E27FC236}">
                  <a16:creationId xmlns:a16="http://schemas.microsoft.com/office/drawing/2014/main" id="{5F0FFF69-B3EC-49E6-BD2C-2BFBE3304D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973032" y="2769106"/>
              <a:ext cx="900659" cy="90065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048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outdoor object&#10;&#10;Description automatically generated">
            <a:extLst>
              <a:ext uri="{FF2B5EF4-FFF2-40B4-BE49-F238E27FC236}">
                <a16:creationId xmlns:a16="http://schemas.microsoft.com/office/drawing/2014/main" id="{8623B68C-5C98-4C8D-95D8-71897A2B00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4264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E58DFF7-9D49-4B79-95C3-07798746D0FD}"/>
              </a:ext>
            </a:extLst>
          </p:cNvPr>
          <p:cNvGrpSpPr/>
          <p:nvPr/>
        </p:nvGrpSpPr>
        <p:grpSpPr>
          <a:xfrm>
            <a:off x="3502597" y="549000"/>
            <a:ext cx="5760000" cy="5760000"/>
            <a:chOff x="3502597" y="549000"/>
            <a:chExt cx="5760000" cy="57600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685286F3-2CC3-4C9F-BADE-5B39196CD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02597" y="549000"/>
              <a:ext cx="5760000" cy="5760000"/>
            </a:xfrm>
            <a:prstGeom prst="ellipse">
              <a:avLst/>
            </a:prstGeom>
            <a:solidFill>
              <a:schemeClr val="bg1"/>
            </a:solidFill>
            <a:ln w="762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3" name="Picture 2" descr="Logo, icon&#10;&#10;Description automatically generated">
              <a:extLst>
                <a:ext uri="{FF2B5EF4-FFF2-40B4-BE49-F238E27FC236}">
                  <a16:creationId xmlns:a16="http://schemas.microsoft.com/office/drawing/2014/main" id="{51DD3100-70FB-4D47-A036-4DA99A14E2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558" t="13319" r="13030" b="10578"/>
            <a:stretch/>
          </p:blipFill>
          <p:spPr>
            <a:xfrm>
              <a:off x="4507144" y="1539551"/>
              <a:ext cx="3750906" cy="3778898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:p14="http://schemas.microsoft.com/office/powerpoint/2010/main" val="3991868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72F1810-8784-4D6C-9282-364ED1DFABBC}"/>
              </a:ext>
            </a:extLst>
          </p:cNvPr>
          <p:cNvGrpSpPr/>
          <p:nvPr/>
        </p:nvGrpSpPr>
        <p:grpSpPr>
          <a:xfrm>
            <a:off x="2750390" y="790182"/>
            <a:ext cx="5040000" cy="5040000"/>
            <a:chOff x="2750390" y="790182"/>
            <a:chExt cx="5040000" cy="50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E1F7881-25BE-4430-9DBB-F070F4C7876D}"/>
                </a:ext>
              </a:extLst>
            </p:cNvPr>
            <p:cNvSpPr/>
            <p:nvPr/>
          </p:nvSpPr>
          <p:spPr>
            <a:xfrm>
              <a:off x="2750390" y="790182"/>
              <a:ext cx="5040000" cy="504000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96354C-A66F-4851-8E51-DB69FE50BFFF}"/>
                </a:ext>
              </a:extLst>
            </p:cNvPr>
            <p:cNvSpPr/>
            <p:nvPr/>
          </p:nvSpPr>
          <p:spPr>
            <a:xfrm>
              <a:off x="3230691" y="790182"/>
              <a:ext cx="3939824" cy="4493858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700" b="1" cap="none" spc="5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O</a:t>
              </a:r>
              <a:r>
                <a:rPr lang="en-US" sz="28700" b="1" cap="none" spc="50" baseline="-25000" dirty="0">
                  <a:ln w="0"/>
                  <a:solidFill>
                    <a:schemeClr val="accent5">
                      <a:lumMod val="75000"/>
                    </a:schemeClr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2</a:t>
              </a:r>
              <a:endParaRPr lang="en-US" sz="34400" b="1" cap="none" spc="50" baseline="-25000" dirty="0">
                <a:ln w="0"/>
                <a:solidFill>
                  <a:schemeClr val="accent5">
                    <a:lumMod val="75000"/>
                  </a:schemeClr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4259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AF7ABC5-C69D-4EBB-A569-F4004B6E1191}"/>
              </a:ext>
            </a:extLst>
          </p:cNvPr>
          <p:cNvGrpSpPr>
            <a:grpSpLocks/>
          </p:cNvGrpSpPr>
          <p:nvPr/>
        </p:nvGrpSpPr>
        <p:grpSpPr>
          <a:xfrm>
            <a:off x="2500604" y="531845"/>
            <a:ext cx="5400000" cy="5400000"/>
            <a:chOff x="2500604" y="531845"/>
            <a:chExt cx="5402425" cy="5418107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5390AD7F-828F-4ABE-83BD-08880557BAB2}"/>
                </a:ext>
              </a:extLst>
            </p:cNvPr>
            <p:cNvSpPr/>
            <p:nvPr/>
          </p:nvSpPr>
          <p:spPr>
            <a:xfrm>
              <a:off x="2500604" y="531845"/>
              <a:ext cx="5402425" cy="5418107"/>
            </a:xfrm>
            <a:prstGeom prst="roundRect">
              <a:avLst>
                <a:gd name="adj" fmla="val 8282"/>
              </a:avLst>
            </a:prstGeom>
            <a:solidFill>
              <a:srgbClr val="0020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bg1"/>
                </a:solidFill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3F96354C-A66F-4851-8E51-DB69FE50BFFF}"/>
                </a:ext>
              </a:extLst>
            </p:cNvPr>
            <p:cNvSpPr/>
            <p:nvPr/>
          </p:nvSpPr>
          <p:spPr>
            <a:xfrm>
              <a:off x="3231019" y="791048"/>
              <a:ext cx="3941593" cy="4508927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28700" b="1" cap="none" spc="5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O</a:t>
              </a:r>
              <a:r>
                <a:rPr lang="en-US" sz="28700" b="1" cap="none" spc="50" baseline="-25000" dirty="0">
                  <a:ln w="0"/>
                  <a:solidFill>
                    <a:schemeClr val="bg1"/>
                  </a:solidFill>
                  <a:effectLst>
                    <a:innerShdw blurRad="63500" dist="50800" dir="13500000">
                      <a:srgbClr val="000000">
                        <a:alpha val="50000"/>
                      </a:srgbClr>
                    </a:innerShdw>
                  </a:effectLst>
                  <a:latin typeface="Stencil" panose="040409050D0802020404" pitchFamily="82" charset="0"/>
                </a:rPr>
                <a:t>2</a:t>
              </a:r>
              <a:endParaRPr lang="en-US" sz="34400" b="1" cap="none" spc="50" baseline="-25000" dirty="0">
                <a:ln w="0"/>
                <a:solidFill>
                  <a:schemeClr val="bg1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Stencil" panose="040409050D0802020404" pitchFamily="8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7764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7EB022BF-ABF5-47C4-BA7A-D9E97F8CD90D}"/>
              </a:ext>
            </a:extLst>
          </p:cNvPr>
          <p:cNvGrpSpPr/>
          <p:nvPr/>
        </p:nvGrpSpPr>
        <p:grpSpPr>
          <a:xfrm>
            <a:off x="2500604" y="531845"/>
            <a:ext cx="5404281" cy="5418107"/>
            <a:chOff x="2500604" y="531845"/>
            <a:chExt cx="5404281" cy="5418107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64251625-5002-4168-B670-A30A8B87B143}"/>
                </a:ext>
              </a:extLst>
            </p:cNvPr>
            <p:cNvSpPr/>
            <p:nvPr/>
          </p:nvSpPr>
          <p:spPr>
            <a:xfrm>
              <a:off x="2500604" y="531845"/>
              <a:ext cx="5402425" cy="5418107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01BD90B-B364-4CF1-AA0E-DA3E62D05BCA}"/>
                </a:ext>
              </a:extLst>
            </p:cNvPr>
            <p:cNvSpPr/>
            <p:nvPr/>
          </p:nvSpPr>
          <p:spPr>
            <a:xfrm>
              <a:off x="2504885" y="549952"/>
              <a:ext cx="5400000" cy="540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 descr="Shape&#10;&#10;Description automatically generated with low confidence">
              <a:extLst>
                <a:ext uri="{FF2B5EF4-FFF2-40B4-BE49-F238E27FC236}">
                  <a16:creationId xmlns:a16="http://schemas.microsoft.com/office/drawing/2014/main" id="{3CC42970-791D-48F7-8EC0-D28FFA7480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7602" y="908048"/>
              <a:ext cx="4176379" cy="417637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806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2</Words>
  <Application>Microsoft Office PowerPoint</Application>
  <PresentationFormat>Widescreen</PresentationFormat>
  <Paragraphs>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Stencil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18</cp:revision>
  <dcterms:created xsi:type="dcterms:W3CDTF">2021-11-13T13:10:59Z</dcterms:created>
  <dcterms:modified xsi:type="dcterms:W3CDTF">2021-11-17T05:02:11Z</dcterms:modified>
</cp:coreProperties>
</file>