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5784</TotalTime>
  <Words>61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Cera Pro Medium</vt:lpstr>
      <vt:lpstr>Rockwell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52</cp:revision>
  <dcterms:created xsi:type="dcterms:W3CDTF">2021-06-08T06:29:22Z</dcterms:created>
  <dcterms:modified xsi:type="dcterms:W3CDTF">2024-01-07T13:27:38Z</dcterms:modified>
</cp:coreProperties>
</file>