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9" r:id="rId3"/>
    <p:sldId id="261" r:id="rId4"/>
    <p:sldId id="256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A583B-3D01-45A6-81F6-1DFD537ECD70}" type="doc">
      <dgm:prSet loTypeId="urn:microsoft.com/office/officeart/2005/8/layout/p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A9A3BF2-7CC0-4AF9-B437-9D969BB54D7C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Windows Laptop</a:t>
          </a:r>
          <a:endParaRPr lang="en-IN" dirty="0"/>
        </a:p>
      </dgm:t>
    </dgm:pt>
    <dgm:pt modelId="{59E240A8-2A0D-475E-84C7-BDBC6C954BFA}" type="parTrans" cxnId="{B91F48CB-CFDB-4A71-AA16-D6EACCA894F1}">
      <dgm:prSet/>
      <dgm:spPr/>
      <dgm:t>
        <a:bodyPr/>
        <a:lstStyle/>
        <a:p>
          <a:endParaRPr lang="en-IN"/>
        </a:p>
      </dgm:t>
    </dgm:pt>
    <dgm:pt modelId="{40B631EB-C09E-42DD-87CE-4E232A637B9B}" type="sibTrans" cxnId="{B91F48CB-CFDB-4A71-AA16-D6EACCA894F1}">
      <dgm:prSet/>
      <dgm:spPr/>
      <dgm:t>
        <a:bodyPr/>
        <a:lstStyle/>
        <a:p>
          <a:endParaRPr lang="en-IN"/>
        </a:p>
      </dgm:t>
    </dgm:pt>
    <dgm:pt modelId="{5DA96FA1-74CB-4946-BEA5-60BD51FD3067}">
      <dgm:prSet phldrT="[Text]"/>
      <dgm:spPr/>
      <dgm:t>
        <a:bodyPr/>
        <a:lstStyle/>
        <a:p>
          <a:r>
            <a:rPr lang="en-US" dirty="0"/>
            <a:t>USB Cable </a:t>
          </a:r>
        </a:p>
        <a:p>
          <a:r>
            <a:rPr lang="en-US" dirty="0"/>
            <a:t>One end with micro-USB connector</a:t>
          </a:r>
          <a:endParaRPr lang="en-IN" dirty="0"/>
        </a:p>
      </dgm:t>
    </dgm:pt>
    <dgm:pt modelId="{FCE422DB-F9B9-44CE-ABA4-C57B545ECD80}" type="parTrans" cxnId="{84630FBD-06D7-4156-9EAE-573DD7BA5B9E}">
      <dgm:prSet/>
      <dgm:spPr/>
      <dgm:t>
        <a:bodyPr/>
        <a:lstStyle/>
        <a:p>
          <a:endParaRPr lang="en-IN"/>
        </a:p>
      </dgm:t>
    </dgm:pt>
    <dgm:pt modelId="{A80C9CF7-D034-4CB6-9BB0-E9E26D116C5C}" type="sibTrans" cxnId="{84630FBD-06D7-4156-9EAE-573DD7BA5B9E}">
      <dgm:prSet/>
      <dgm:spPr/>
      <dgm:t>
        <a:bodyPr/>
        <a:lstStyle/>
        <a:p>
          <a:endParaRPr lang="en-IN"/>
        </a:p>
      </dgm:t>
    </dgm:pt>
    <dgm:pt modelId="{85470F31-E450-416A-A595-D726B1851A52}" type="pres">
      <dgm:prSet presAssocID="{067A583B-3D01-45A6-81F6-1DFD537ECD70}" presName="Name0" presStyleCnt="0">
        <dgm:presLayoutVars>
          <dgm:dir/>
          <dgm:resizeHandles val="exact"/>
        </dgm:presLayoutVars>
      </dgm:prSet>
      <dgm:spPr/>
    </dgm:pt>
    <dgm:pt modelId="{5ECFD410-A0F9-418A-9EBF-30F67FB336EC}" type="pres">
      <dgm:prSet presAssocID="{067A583B-3D01-45A6-81F6-1DFD537ECD70}" presName="bkgdShp" presStyleLbl="alignAccFollowNode1" presStyleIdx="0" presStyleCnt="1"/>
      <dgm:spPr/>
    </dgm:pt>
    <dgm:pt modelId="{4273E131-918F-4DE9-B75F-F26F54CD2E13}" type="pres">
      <dgm:prSet presAssocID="{067A583B-3D01-45A6-81F6-1DFD537ECD70}" presName="linComp" presStyleCnt="0"/>
      <dgm:spPr/>
    </dgm:pt>
    <dgm:pt modelId="{0CA9C0F4-CF60-435C-ACF8-3D96342F27E8}" type="pres">
      <dgm:prSet presAssocID="{3A9A3BF2-7CC0-4AF9-B437-9D969BB54D7C}" presName="compNode" presStyleCnt="0"/>
      <dgm:spPr/>
    </dgm:pt>
    <dgm:pt modelId="{189F1A76-F1C8-48C6-99F6-FB03C9DB8207}" type="pres">
      <dgm:prSet presAssocID="{3A9A3BF2-7CC0-4AF9-B437-9D969BB54D7C}" presName="node" presStyleLbl="node1" presStyleIdx="0" presStyleCnt="2">
        <dgm:presLayoutVars>
          <dgm:bulletEnabled val="1"/>
        </dgm:presLayoutVars>
      </dgm:prSet>
      <dgm:spPr/>
    </dgm:pt>
    <dgm:pt modelId="{9C01CD72-4C37-453D-A86C-7EDD7471D2D1}" type="pres">
      <dgm:prSet presAssocID="{3A9A3BF2-7CC0-4AF9-B437-9D969BB54D7C}" presName="invisiNode" presStyleLbl="node1" presStyleIdx="0" presStyleCnt="2"/>
      <dgm:spPr/>
    </dgm:pt>
    <dgm:pt modelId="{9744B325-332E-4A52-A09D-677DCBDF2AB0}" type="pres">
      <dgm:prSet presAssocID="{3A9A3BF2-7CC0-4AF9-B437-9D969BB54D7C}" presName="imagNode" presStyleLbl="fgImgPlace1" presStyleIdx="0" presStyleCnt="2" custScaleY="13636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C9B52EB5-7271-4F8A-8DEF-2D0E38783920}" type="pres">
      <dgm:prSet presAssocID="{40B631EB-C09E-42DD-87CE-4E232A637B9B}" presName="sibTrans" presStyleLbl="sibTrans2D1" presStyleIdx="0" presStyleCnt="0"/>
      <dgm:spPr/>
    </dgm:pt>
    <dgm:pt modelId="{182F475C-7991-41A5-85FE-24929B5226C0}" type="pres">
      <dgm:prSet presAssocID="{5DA96FA1-74CB-4946-BEA5-60BD51FD3067}" presName="compNode" presStyleCnt="0"/>
      <dgm:spPr/>
    </dgm:pt>
    <dgm:pt modelId="{6D30941F-15EB-4595-8572-6AAF38FBFCDA}" type="pres">
      <dgm:prSet presAssocID="{5DA96FA1-74CB-4946-BEA5-60BD51FD3067}" presName="node" presStyleLbl="node1" presStyleIdx="1" presStyleCnt="2">
        <dgm:presLayoutVars>
          <dgm:bulletEnabled val="1"/>
        </dgm:presLayoutVars>
      </dgm:prSet>
      <dgm:spPr/>
    </dgm:pt>
    <dgm:pt modelId="{33773146-5D88-430C-98C9-A4F6A8D7BF44}" type="pres">
      <dgm:prSet presAssocID="{5DA96FA1-74CB-4946-BEA5-60BD51FD3067}" presName="invisiNode" presStyleLbl="node1" presStyleIdx="1" presStyleCnt="2"/>
      <dgm:spPr/>
    </dgm:pt>
    <dgm:pt modelId="{97C32886-3797-4ECB-9417-A27B55D61925}" type="pres">
      <dgm:prSet presAssocID="{5DA96FA1-74CB-4946-BEA5-60BD51FD3067}" presName="imagNode" presStyleLbl="fgImgPlace1" presStyleIdx="1" presStyleCnt="2" custScaleY="13636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</dgm:ptLst>
  <dgm:cxnLst>
    <dgm:cxn modelId="{0A621904-7062-44B9-9D7E-5ED321C762F3}" type="presOf" srcId="{5DA96FA1-74CB-4946-BEA5-60BD51FD3067}" destId="{6D30941F-15EB-4595-8572-6AAF38FBFCDA}" srcOrd="0" destOrd="0" presId="urn:microsoft.com/office/officeart/2005/8/layout/pList2"/>
    <dgm:cxn modelId="{6EF9703B-61F5-4384-B72F-A22E788123F1}" type="presOf" srcId="{40B631EB-C09E-42DD-87CE-4E232A637B9B}" destId="{C9B52EB5-7271-4F8A-8DEF-2D0E38783920}" srcOrd="0" destOrd="0" presId="urn:microsoft.com/office/officeart/2005/8/layout/pList2"/>
    <dgm:cxn modelId="{6A4F66B7-4942-4DB6-AD0D-9FD89DE150C8}" type="presOf" srcId="{3A9A3BF2-7CC0-4AF9-B437-9D969BB54D7C}" destId="{189F1A76-F1C8-48C6-99F6-FB03C9DB8207}" srcOrd="0" destOrd="0" presId="urn:microsoft.com/office/officeart/2005/8/layout/pList2"/>
    <dgm:cxn modelId="{84630FBD-06D7-4156-9EAE-573DD7BA5B9E}" srcId="{067A583B-3D01-45A6-81F6-1DFD537ECD70}" destId="{5DA96FA1-74CB-4946-BEA5-60BD51FD3067}" srcOrd="1" destOrd="0" parTransId="{FCE422DB-F9B9-44CE-ABA4-C57B545ECD80}" sibTransId="{A80C9CF7-D034-4CB6-9BB0-E9E26D116C5C}"/>
    <dgm:cxn modelId="{DEAA3CCB-DFFE-443E-812B-B0EEDF023B12}" type="presOf" srcId="{067A583B-3D01-45A6-81F6-1DFD537ECD70}" destId="{85470F31-E450-416A-A595-D726B1851A52}" srcOrd="0" destOrd="0" presId="urn:microsoft.com/office/officeart/2005/8/layout/pList2"/>
    <dgm:cxn modelId="{B91F48CB-CFDB-4A71-AA16-D6EACCA894F1}" srcId="{067A583B-3D01-45A6-81F6-1DFD537ECD70}" destId="{3A9A3BF2-7CC0-4AF9-B437-9D969BB54D7C}" srcOrd="0" destOrd="0" parTransId="{59E240A8-2A0D-475E-84C7-BDBC6C954BFA}" sibTransId="{40B631EB-C09E-42DD-87CE-4E232A637B9B}"/>
    <dgm:cxn modelId="{04866D17-6A50-4048-9303-82BCEDA3051E}" type="presParOf" srcId="{85470F31-E450-416A-A595-D726B1851A52}" destId="{5ECFD410-A0F9-418A-9EBF-30F67FB336EC}" srcOrd="0" destOrd="0" presId="urn:microsoft.com/office/officeart/2005/8/layout/pList2"/>
    <dgm:cxn modelId="{36C11EF9-EFCA-4D8B-BC88-B1E8AC2CDDEF}" type="presParOf" srcId="{85470F31-E450-416A-A595-D726B1851A52}" destId="{4273E131-918F-4DE9-B75F-F26F54CD2E13}" srcOrd="1" destOrd="0" presId="urn:microsoft.com/office/officeart/2005/8/layout/pList2"/>
    <dgm:cxn modelId="{6483095D-7E2D-4A6D-8761-2E223B0C480B}" type="presParOf" srcId="{4273E131-918F-4DE9-B75F-F26F54CD2E13}" destId="{0CA9C0F4-CF60-435C-ACF8-3D96342F27E8}" srcOrd="0" destOrd="0" presId="urn:microsoft.com/office/officeart/2005/8/layout/pList2"/>
    <dgm:cxn modelId="{FA2D6A5A-DDC7-4CE3-829B-645B988E1A2B}" type="presParOf" srcId="{0CA9C0F4-CF60-435C-ACF8-3D96342F27E8}" destId="{189F1A76-F1C8-48C6-99F6-FB03C9DB8207}" srcOrd="0" destOrd="0" presId="urn:microsoft.com/office/officeart/2005/8/layout/pList2"/>
    <dgm:cxn modelId="{55F1A5C3-BC47-4A62-A22B-BA8AD9BAE321}" type="presParOf" srcId="{0CA9C0F4-CF60-435C-ACF8-3D96342F27E8}" destId="{9C01CD72-4C37-453D-A86C-7EDD7471D2D1}" srcOrd="1" destOrd="0" presId="urn:microsoft.com/office/officeart/2005/8/layout/pList2"/>
    <dgm:cxn modelId="{1EB0623C-8D9E-4B09-8879-F6054F981422}" type="presParOf" srcId="{0CA9C0F4-CF60-435C-ACF8-3D96342F27E8}" destId="{9744B325-332E-4A52-A09D-677DCBDF2AB0}" srcOrd="2" destOrd="0" presId="urn:microsoft.com/office/officeart/2005/8/layout/pList2"/>
    <dgm:cxn modelId="{A67D27F3-DBFB-4F2F-BAEF-CB29757C41BA}" type="presParOf" srcId="{4273E131-918F-4DE9-B75F-F26F54CD2E13}" destId="{C9B52EB5-7271-4F8A-8DEF-2D0E38783920}" srcOrd="1" destOrd="0" presId="urn:microsoft.com/office/officeart/2005/8/layout/pList2"/>
    <dgm:cxn modelId="{CD12B41D-1C07-4A73-847C-AF09370831E5}" type="presParOf" srcId="{4273E131-918F-4DE9-B75F-F26F54CD2E13}" destId="{182F475C-7991-41A5-85FE-24929B5226C0}" srcOrd="2" destOrd="0" presId="urn:microsoft.com/office/officeart/2005/8/layout/pList2"/>
    <dgm:cxn modelId="{E2A4A390-0670-43AB-8C53-13A6A68F8C98}" type="presParOf" srcId="{182F475C-7991-41A5-85FE-24929B5226C0}" destId="{6D30941F-15EB-4595-8572-6AAF38FBFCDA}" srcOrd="0" destOrd="0" presId="urn:microsoft.com/office/officeart/2005/8/layout/pList2"/>
    <dgm:cxn modelId="{35FC500D-5743-47D3-9B45-9C5F3AA48ED3}" type="presParOf" srcId="{182F475C-7991-41A5-85FE-24929B5226C0}" destId="{33773146-5D88-430C-98C9-A4F6A8D7BF44}" srcOrd="1" destOrd="0" presId="urn:microsoft.com/office/officeart/2005/8/layout/pList2"/>
    <dgm:cxn modelId="{320B7A4A-A9DC-4EEF-8B41-3046BA5A8565}" type="presParOf" srcId="{182F475C-7991-41A5-85FE-24929B5226C0}" destId="{97C32886-3797-4ECB-9417-A27B55D6192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76C63-8EB6-4F98-AF9A-6C23C19F05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9524870-CDEB-4983-AC34-682FBF37BE3B}">
      <dgm:prSet phldrT="[Text]"/>
      <dgm:spPr/>
      <dgm:t>
        <a:bodyPr/>
        <a:lstStyle/>
        <a:p>
          <a:r>
            <a:rPr lang="en-US" dirty="0"/>
            <a:t>One-time Download Arduino Builder</a:t>
          </a:r>
          <a:endParaRPr lang="en-IN" dirty="0"/>
        </a:p>
      </dgm:t>
    </dgm:pt>
    <dgm:pt modelId="{0C1393F9-913D-49E5-8070-A00DEC049CDB}" type="parTrans" cxnId="{89AA99C0-2919-4A4E-BDE5-EFB8EFF60428}">
      <dgm:prSet/>
      <dgm:spPr/>
      <dgm:t>
        <a:bodyPr/>
        <a:lstStyle/>
        <a:p>
          <a:endParaRPr lang="en-IN"/>
        </a:p>
      </dgm:t>
    </dgm:pt>
    <dgm:pt modelId="{9B23D8A1-4D63-4415-BC7A-C8556A406F8E}" type="sibTrans" cxnId="{89AA99C0-2919-4A4E-BDE5-EFB8EFF60428}">
      <dgm:prSet/>
      <dgm:spPr>
        <a:solidFill>
          <a:srgbClr val="00B0F0"/>
        </a:solidFill>
      </dgm:spPr>
      <dgm:t>
        <a:bodyPr/>
        <a:lstStyle/>
        <a:p>
          <a:endParaRPr lang="en-IN"/>
        </a:p>
      </dgm:t>
    </dgm:pt>
    <dgm:pt modelId="{7E212B3C-0050-4767-98DD-C82B988EE39C}">
      <dgm:prSet phldrT="[Text]"/>
      <dgm:spPr/>
      <dgm:t>
        <a:bodyPr/>
        <a:lstStyle/>
        <a:p>
          <a:r>
            <a:rPr lang="en-US" dirty="0"/>
            <a:t>One-time Install Arduino Builder</a:t>
          </a:r>
          <a:endParaRPr lang="en-IN" dirty="0"/>
        </a:p>
      </dgm:t>
    </dgm:pt>
    <dgm:pt modelId="{E50F73C1-91E9-4C97-8704-A5BC02FCE2DF}" type="parTrans" cxnId="{E4B23A12-CAAE-44F5-9254-E392ACD68350}">
      <dgm:prSet/>
      <dgm:spPr/>
      <dgm:t>
        <a:bodyPr/>
        <a:lstStyle/>
        <a:p>
          <a:endParaRPr lang="en-IN"/>
        </a:p>
      </dgm:t>
    </dgm:pt>
    <dgm:pt modelId="{553D46FD-7F13-4039-9126-94856C67D40E}" type="sibTrans" cxnId="{E4B23A12-CAAE-44F5-9254-E392ACD68350}">
      <dgm:prSet/>
      <dgm:spPr/>
      <dgm:t>
        <a:bodyPr/>
        <a:lstStyle/>
        <a:p>
          <a:endParaRPr lang="en-IN"/>
        </a:p>
      </dgm:t>
    </dgm:pt>
    <dgm:pt modelId="{67655A1C-AB57-4198-AD06-96C824D022FB}" type="pres">
      <dgm:prSet presAssocID="{44D76C63-8EB6-4F98-AF9A-6C23C19F059E}" presName="Name0" presStyleCnt="0">
        <dgm:presLayoutVars>
          <dgm:dir/>
          <dgm:resizeHandles val="exact"/>
        </dgm:presLayoutVars>
      </dgm:prSet>
      <dgm:spPr/>
    </dgm:pt>
    <dgm:pt modelId="{241CAD8C-D517-4DA7-84AB-01784D479648}" type="pres">
      <dgm:prSet presAssocID="{39524870-CDEB-4983-AC34-682FBF37BE3B}" presName="node" presStyleLbl="node1" presStyleIdx="0" presStyleCnt="2" custScaleY="163443">
        <dgm:presLayoutVars>
          <dgm:bulletEnabled val="1"/>
        </dgm:presLayoutVars>
      </dgm:prSet>
      <dgm:spPr/>
    </dgm:pt>
    <dgm:pt modelId="{FA79DAC3-11FA-4E9C-AC8E-44A9A4A47A50}" type="pres">
      <dgm:prSet presAssocID="{9B23D8A1-4D63-4415-BC7A-C8556A406F8E}" presName="sibTrans" presStyleLbl="sibTrans2D1" presStyleIdx="0" presStyleCnt="1" custScaleX="122980"/>
      <dgm:spPr/>
    </dgm:pt>
    <dgm:pt modelId="{7AA71602-13BD-45E0-A17A-7161139D314C}" type="pres">
      <dgm:prSet presAssocID="{9B23D8A1-4D63-4415-BC7A-C8556A406F8E}" presName="connectorText" presStyleLbl="sibTrans2D1" presStyleIdx="0" presStyleCnt="1"/>
      <dgm:spPr/>
    </dgm:pt>
    <dgm:pt modelId="{3936831C-ECB9-4F0C-9C07-D09DE3A038CF}" type="pres">
      <dgm:prSet presAssocID="{7E212B3C-0050-4767-98DD-C82B988EE39C}" presName="node" presStyleLbl="node1" presStyleIdx="1" presStyleCnt="2" custScaleY="163443">
        <dgm:presLayoutVars>
          <dgm:bulletEnabled val="1"/>
        </dgm:presLayoutVars>
      </dgm:prSet>
      <dgm:spPr/>
    </dgm:pt>
  </dgm:ptLst>
  <dgm:cxnLst>
    <dgm:cxn modelId="{E4B23A12-CAAE-44F5-9254-E392ACD68350}" srcId="{44D76C63-8EB6-4F98-AF9A-6C23C19F059E}" destId="{7E212B3C-0050-4767-98DD-C82B988EE39C}" srcOrd="1" destOrd="0" parTransId="{E50F73C1-91E9-4C97-8704-A5BC02FCE2DF}" sibTransId="{553D46FD-7F13-4039-9126-94856C67D40E}"/>
    <dgm:cxn modelId="{2384C820-A6B4-4A7D-AE42-AD70BC6E9E19}" type="presOf" srcId="{9B23D8A1-4D63-4415-BC7A-C8556A406F8E}" destId="{7AA71602-13BD-45E0-A17A-7161139D314C}" srcOrd="1" destOrd="0" presId="urn:microsoft.com/office/officeart/2005/8/layout/process1"/>
    <dgm:cxn modelId="{B9A4AB28-8503-4973-A622-FB2022BBFC46}" type="presOf" srcId="{7E212B3C-0050-4767-98DD-C82B988EE39C}" destId="{3936831C-ECB9-4F0C-9C07-D09DE3A038CF}" srcOrd="0" destOrd="0" presId="urn:microsoft.com/office/officeart/2005/8/layout/process1"/>
    <dgm:cxn modelId="{293A977D-8DE5-49AA-B301-1E378198ED56}" type="presOf" srcId="{9B23D8A1-4D63-4415-BC7A-C8556A406F8E}" destId="{FA79DAC3-11FA-4E9C-AC8E-44A9A4A47A50}" srcOrd="0" destOrd="0" presId="urn:microsoft.com/office/officeart/2005/8/layout/process1"/>
    <dgm:cxn modelId="{A229719A-9B0E-4755-A0FB-55124E12D1FE}" type="presOf" srcId="{44D76C63-8EB6-4F98-AF9A-6C23C19F059E}" destId="{67655A1C-AB57-4198-AD06-96C824D022FB}" srcOrd="0" destOrd="0" presId="urn:microsoft.com/office/officeart/2005/8/layout/process1"/>
    <dgm:cxn modelId="{9CBAAA9E-AE51-464D-A189-DC1CB4E19B1F}" type="presOf" srcId="{39524870-CDEB-4983-AC34-682FBF37BE3B}" destId="{241CAD8C-D517-4DA7-84AB-01784D479648}" srcOrd="0" destOrd="0" presId="urn:microsoft.com/office/officeart/2005/8/layout/process1"/>
    <dgm:cxn modelId="{89AA99C0-2919-4A4E-BDE5-EFB8EFF60428}" srcId="{44D76C63-8EB6-4F98-AF9A-6C23C19F059E}" destId="{39524870-CDEB-4983-AC34-682FBF37BE3B}" srcOrd="0" destOrd="0" parTransId="{0C1393F9-913D-49E5-8070-A00DEC049CDB}" sibTransId="{9B23D8A1-4D63-4415-BC7A-C8556A406F8E}"/>
    <dgm:cxn modelId="{031AA5F8-A7BF-449F-A4E2-A85266D55170}" type="presParOf" srcId="{67655A1C-AB57-4198-AD06-96C824D022FB}" destId="{241CAD8C-D517-4DA7-84AB-01784D479648}" srcOrd="0" destOrd="0" presId="urn:microsoft.com/office/officeart/2005/8/layout/process1"/>
    <dgm:cxn modelId="{5BF2534C-7963-4665-A640-DFACF2CF412C}" type="presParOf" srcId="{67655A1C-AB57-4198-AD06-96C824D022FB}" destId="{FA79DAC3-11FA-4E9C-AC8E-44A9A4A47A50}" srcOrd="1" destOrd="0" presId="urn:microsoft.com/office/officeart/2005/8/layout/process1"/>
    <dgm:cxn modelId="{730A6DC5-180B-4E93-B64B-EF88191925EC}" type="presParOf" srcId="{FA79DAC3-11FA-4E9C-AC8E-44A9A4A47A50}" destId="{7AA71602-13BD-45E0-A17A-7161139D314C}" srcOrd="0" destOrd="0" presId="urn:microsoft.com/office/officeart/2005/8/layout/process1"/>
    <dgm:cxn modelId="{18AF50E2-1A35-4FCF-B539-FC8F5E1B8808}" type="presParOf" srcId="{67655A1C-AB57-4198-AD06-96C824D022FB}" destId="{3936831C-ECB9-4F0C-9C07-D09DE3A038C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34F32C-4ADB-4A57-90E0-BEC0542A3DE9}" type="doc">
      <dgm:prSet loTypeId="urn:microsoft.com/office/officeart/2005/8/layout/cycle8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0782F5-FAB8-4D9F-9496-670227D46557}">
      <dgm:prSet custT="1"/>
      <dgm:spPr/>
      <dgm:t>
        <a:bodyPr/>
        <a:lstStyle/>
        <a:p>
          <a:r>
            <a:rPr lang="en-US" sz="2800" dirty="0"/>
            <a:t>Install Respimatic Firmware Release</a:t>
          </a:r>
        </a:p>
      </dgm:t>
    </dgm:pt>
    <dgm:pt modelId="{26A9B7D7-16C1-4449-8DC5-3C015C1A1DFA}" type="parTrans" cxnId="{5470E6B9-01A0-42B7-8852-DFCF20D613F9}">
      <dgm:prSet/>
      <dgm:spPr/>
      <dgm:t>
        <a:bodyPr/>
        <a:lstStyle/>
        <a:p>
          <a:endParaRPr lang="en-US" sz="2400"/>
        </a:p>
      </dgm:t>
    </dgm:pt>
    <dgm:pt modelId="{DC5C56F9-E6C3-43F8-AC00-F39836779D73}" type="sibTrans" cxnId="{5470E6B9-01A0-42B7-8852-DFCF20D613F9}">
      <dgm:prSet/>
      <dgm:spPr/>
      <dgm:t>
        <a:bodyPr/>
        <a:lstStyle/>
        <a:p>
          <a:endParaRPr lang="en-US" sz="2400"/>
        </a:p>
      </dgm:t>
    </dgm:pt>
    <dgm:pt modelId="{C5762FDC-DDDF-4249-A473-9FD86BBEA3AC}">
      <dgm:prSet custT="1"/>
      <dgm:spPr/>
      <dgm:t>
        <a:bodyPr/>
        <a:lstStyle/>
        <a:p>
          <a:r>
            <a:rPr lang="en-US" sz="2800" dirty="0"/>
            <a:t>Download Respimatic Firmware Release</a:t>
          </a:r>
        </a:p>
      </dgm:t>
    </dgm:pt>
    <dgm:pt modelId="{7CDAA503-91FA-4C9E-A183-15AB8CD70F4F}" type="parTrans" cxnId="{26004AE7-D967-447D-A8F5-D666B4185211}">
      <dgm:prSet/>
      <dgm:spPr/>
      <dgm:t>
        <a:bodyPr/>
        <a:lstStyle/>
        <a:p>
          <a:endParaRPr lang="en-US" sz="2400"/>
        </a:p>
      </dgm:t>
    </dgm:pt>
    <dgm:pt modelId="{4496FDF3-D304-4BFB-8825-18A96B12BC7B}" type="sibTrans" cxnId="{26004AE7-D967-447D-A8F5-D666B4185211}">
      <dgm:prSet/>
      <dgm:spPr/>
      <dgm:t>
        <a:bodyPr/>
        <a:lstStyle/>
        <a:p>
          <a:endParaRPr lang="en-US" sz="2400"/>
        </a:p>
      </dgm:t>
    </dgm:pt>
    <dgm:pt modelId="{5F8894D4-E1F6-4621-9720-07D196DBF6BF}" type="pres">
      <dgm:prSet presAssocID="{1134F32C-4ADB-4A57-90E0-BEC0542A3DE9}" presName="compositeShape" presStyleCnt="0">
        <dgm:presLayoutVars>
          <dgm:chMax val="7"/>
          <dgm:dir/>
          <dgm:resizeHandles val="exact"/>
        </dgm:presLayoutVars>
      </dgm:prSet>
      <dgm:spPr/>
    </dgm:pt>
    <dgm:pt modelId="{18B84CF4-5784-4A92-9D61-9F8473EE2C77}" type="pres">
      <dgm:prSet presAssocID="{1134F32C-4ADB-4A57-90E0-BEC0542A3DE9}" presName="wedge1" presStyleLbl="node1" presStyleIdx="0" presStyleCnt="2" custScaleX="198468"/>
      <dgm:spPr/>
    </dgm:pt>
    <dgm:pt modelId="{A0AE5CDC-B008-494F-A87E-B3EA210EC487}" type="pres">
      <dgm:prSet presAssocID="{1134F32C-4ADB-4A57-90E0-BEC0542A3DE9}" presName="dummy1a" presStyleCnt="0"/>
      <dgm:spPr/>
    </dgm:pt>
    <dgm:pt modelId="{0998CB88-76BF-4DBB-9B02-85F1D76C56ED}" type="pres">
      <dgm:prSet presAssocID="{1134F32C-4ADB-4A57-90E0-BEC0542A3DE9}" presName="dummy1b" presStyleCnt="0"/>
      <dgm:spPr/>
    </dgm:pt>
    <dgm:pt modelId="{AB55F11E-A4E6-4AF3-B117-C91F0C13A211}" type="pres">
      <dgm:prSet presAssocID="{1134F32C-4ADB-4A57-90E0-BEC0542A3DE9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CA61254-8D88-4765-A3CC-287A11E0889D}" type="pres">
      <dgm:prSet presAssocID="{1134F32C-4ADB-4A57-90E0-BEC0542A3DE9}" presName="wedge2" presStyleLbl="node1" presStyleIdx="1" presStyleCnt="2" custScaleX="203502" custLinFactNeighborX="1122" custLinFactNeighborY="-834"/>
      <dgm:spPr/>
    </dgm:pt>
    <dgm:pt modelId="{E499DF0D-F521-4979-8C06-7A7FA52C6DA5}" type="pres">
      <dgm:prSet presAssocID="{1134F32C-4ADB-4A57-90E0-BEC0542A3DE9}" presName="dummy2a" presStyleCnt="0"/>
      <dgm:spPr/>
    </dgm:pt>
    <dgm:pt modelId="{0E3F3CF9-36E7-4D59-A1A5-75529F9D3160}" type="pres">
      <dgm:prSet presAssocID="{1134F32C-4ADB-4A57-90E0-BEC0542A3DE9}" presName="dummy2b" presStyleCnt="0"/>
      <dgm:spPr/>
    </dgm:pt>
    <dgm:pt modelId="{D2B8BDF0-16EA-4734-AC94-9347F007C922}" type="pres">
      <dgm:prSet presAssocID="{1134F32C-4ADB-4A57-90E0-BEC0542A3DE9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4A6D3372-BB7A-4D78-984F-CAFCF91FA07C}" type="pres">
      <dgm:prSet presAssocID="{DC5C56F9-E6C3-43F8-AC00-F39836779D73}" presName="arrowWedge1" presStyleLbl="fgSibTrans2D1" presStyleIdx="0" presStyleCnt="2" custScaleX="187198"/>
      <dgm:spPr>
        <a:solidFill>
          <a:srgbClr val="00B0F0"/>
        </a:solidFill>
      </dgm:spPr>
    </dgm:pt>
    <dgm:pt modelId="{858F4064-3F6F-455D-AC02-4AF18A6086E8}" type="pres">
      <dgm:prSet presAssocID="{4496FDF3-D304-4BFB-8825-18A96B12BC7B}" presName="arrowWedge2" presStyleLbl="fgSibTrans2D1" presStyleIdx="1" presStyleCnt="2" custScaleX="184751"/>
      <dgm:spPr>
        <a:solidFill>
          <a:srgbClr val="00B0F0"/>
        </a:solidFill>
      </dgm:spPr>
    </dgm:pt>
  </dgm:ptLst>
  <dgm:cxnLst>
    <dgm:cxn modelId="{28DD7148-5FD8-4032-BC76-F33E7AE97338}" type="presOf" srcId="{C5762FDC-DDDF-4249-A473-9FD86BBEA3AC}" destId="{D2B8BDF0-16EA-4734-AC94-9347F007C922}" srcOrd="1" destOrd="0" presId="urn:microsoft.com/office/officeart/2005/8/layout/cycle8"/>
    <dgm:cxn modelId="{44F6BD75-7BA9-4F1B-BCAB-C8686CB54C82}" type="presOf" srcId="{780782F5-FAB8-4D9F-9496-670227D46557}" destId="{AB55F11E-A4E6-4AF3-B117-C91F0C13A211}" srcOrd="1" destOrd="0" presId="urn:microsoft.com/office/officeart/2005/8/layout/cycle8"/>
    <dgm:cxn modelId="{5470E6B9-01A0-42B7-8852-DFCF20D613F9}" srcId="{1134F32C-4ADB-4A57-90E0-BEC0542A3DE9}" destId="{780782F5-FAB8-4D9F-9496-670227D46557}" srcOrd="0" destOrd="0" parTransId="{26A9B7D7-16C1-4449-8DC5-3C015C1A1DFA}" sibTransId="{DC5C56F9-E6C3-43F8-AC00-F39836779D73}"/>
    <dgm:cxn modelId="{583146C7-0757-4587-B867-A8A1CD26FD0C}" type="presOf" srcId="{C5762FDC-DDDF-4249-A473-9FD86BBEA3AC}" destId="{1CA61254-8D88-4765-A3CC-287A11E0889D}" srcOrd="0" destOrd="0" presId="urn:microsoft.com/office/officeart/2005/8/layout/cycle8"/>
    <dgm:cxn modelId="{D65DFCD3-91BD-45B6-A948-65527F770BD9}" type="presOf" srcId="{780782F5-FAB8-4D9F-9496-670227D46557}" destId="{18B84CF4-5784-4A92-9D61-9F8473EE2C77}" srcOrd="0" destOrd="0" presId="urn:microsoft.com/office/officeart/2005/8/layout/cycle8"/>
    <dgm:cxn modelId="{2E3F32E2-B512-493C-BE2C-561C06EFF3AD}" type="presOf" srcId="{1134F32C-4ADB-4A57-90E0-BEC0542A3DE9}" destId="{5F8894D4-E1F6-4621-9720-07D196DBF6BF}" srcOrd="0" destOrd="0" presId="urn:microsoft.com/office/officeart/2005/8/layout/cycle8"/>
    <dgm:cxn modelId="{26004AE7-D967-447D-A8F5-D666B4185211}" srcId="{1134F32C-4ADB-4A57-90E0-BEC0542A3DE9}" destId="{C5762FDC-DDDF-4249-A473-9FD86BBEA3AC}" srcOrd="1" destOrd="0" parTransId="{7CDAA503-91FA-4C9E-A183-15AB8CD70F4F}" sibTransId="{4496FDF3-D304-4BFB-8825-18A96B12BC7B}"/>
    <dgm:cxn modelId="{0BE20E69-AED0-4DD1-91FA-797AA4D9F57E}" type="presParOf" srcId="{5F8894D4-E1F6-4621-9720-07D196DBF6BF}" destId="{18B84CF4-5784-4A92-9D61-9F8473EE2C77}" srcOrd="0" destOrd="0" presId="urn:microsoft.com/office/officeart/2005/8/layout/cycle8"/>
    <dgm:cxn modelId="{0CBDDAA9-7685-4005-A569-F0D6AB3D717B}" type="presParOf" srcId="{5F8894D4-E1F6-4621-9720-07D196DBF6BF}" destId="{A0AE5CDC-B008-494F-A87E-B3EA210EC487}" srcOrd="1" destOrd="0" presId="urn:microsoft.com/office/officeart/2005/8/layout/cycle8"/>
    <dgm:cxn modelId="{6813BEF5-E177-435A-BE79-F7FFB3A1DDE4}" type="presParOf" srcId="{5F8894D4-E1F6-4621-9720-07D196DBF6BF}" destId="{0998CB88-76BF-4DBB-9B02-85F1D76C56ED}" srcOrd="2" destOrd="0" presId="urn:microsoft.com/office/officeart/2005/8/layout/cycle8"/>
    <dgm:cxn modelId="{4660EBC0-1C9D-420C-A121-3C938C58A051}" type="presParOf" srcId="{5F8894D4-E1F6-4621-9720-07D196DBF6BF}" destId="{AB55F11E-A4E6-4AF3-B117-C91F0C13A211}" srcOrd="3" destOrd="0" presId="urn:microsoft.com/office/officeart/2005/8/layout/cycle8"/>
    <dgm:cxn modelId="{52A416CD-ACB3-4D75-844D-24A505155237}" type="presParOf" srcId="{5F8894D4-E1F6-4621-9720-07D196DBF6BF}" destId="{1CA61254-8D88-4765-A3CC-287A11E0889D}" srcOrd="4" destOrd="0" presId="urn:microsoft.com/office/officeart/2005/8/layout/cycle8"/>
    <dgm:cxn modelId="{8AE52EBC-9264-4C6B-BA5C-336C78419E3F}" type="presParOf" srcId="{5F8894D4-E1F6-4621-9720-07D196DBF6BF}" destId="{E499DF0D-F521-4979-8C06-7A7FA52C6DA5}" srcOrd="5" destOrd="0" presId="urn:microsoft.com/office/officeart/2005/8/layout/cycle8"/>
    <dgm:cxn modelId="{1F2D633F-21F3-4E56-9646-F35F2A8413BA}" type="presParOf" srcId="{5F8894D4-E1F6-4621-9720-07D196DBF6BF}" destId="{0E3F3CF9-36E7-4D59-A1A5-75529F9D3160}" srcOrd="6" destOrd="0" presId="urn:microsoft.com/office/officeart/2005/8/layout/cycle8"/>
    <dgm:cxn modelId="{0BA7C151-68E9-431F-8078-2155AE5024AB}" type="presParOf" srcId="{5F8894D4-E1F6-4621-9720-07D196DBF6BF}" destId="{D2B8BDF0-16EA-4734-AC94-9347F007C922}" srcOrd="7" destOrd="0" presId="urn:microsoft.com/office/officeart/2005/8/layout/cycle8"/>
    <dgm:cxn modelId="{1F8CF750-F8C2-4EAC-9359-0EF0919FFE71}" type="presParOf" srcId="{5F8894D4-E1F6-4621-9720-07D196DBF6BF}" destId="{4A6D3372-BB7A-4D78-984F-CAFCF91FA07C}" srcOrd="8" destOrd="0" presId="urn:microsoft.com/office/officeart/2005/8/layout/cycle8"/>
    <dgm:cxn modelId="{52F31417-CC6F-45F6-BC3E-3909C650A1CE}" type="presParOf" srcId="{5F8894D4-E1F6-4621-9720-07D196DBF6BF}" destId="{858F4064-3F6F-455D-AC02-4AF18A6086E8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FD410-A0F9-418A-9EBF-30F67FB336EC}">
      <dsp:nvSpPr>
        <dsp:cNvPr id="0" name=""/>
        <dsp:cNvSpPr/>
      </dsp:nvSpPr>
      <dsp:spPr>
        <a:xfrm>
          <a:off x="0" y="0"/>
          <a:ext cx="6419542" cy="19392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44B325-332E-4A52-A09D-677DCBDF2AB0}">
      <dsp:nvSpPr>
        <dsp:cNvPr id="0" name=""/>
        <dsp:cNvSpPr/>
      </dsp:nvSpPr>
      <dsp:spPr>
        <a:xfrm>
          <a:off x="193322" y="-1"/>
          <a:ext cx="2872807" cy="193929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9F1A76-F1C8-48C6-99F6-FB03C9DB8207}">
      <dsp:nvSpPr>
        <dsp:cNvPr id="0" name=""/>
        <dsp:cNvSpPr/>
      </dsp:nvSpPr>
      <dsp:spPr>
        <a:xfrm rot="10800000">
          <a:off x="193322" y="1939291"/>
          <a:ext cx="2872807" cy="237024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Windows Laptop</a:t>
          </a:r>
          <a:endParaRPr lang="en-IN" sz="2900" kern="1200" dirty="0"/>
        </a:p>
      </dsp:txBody>
      <dsp:txXfrm rot="10800000">
        <a:off x="266215" y="1939291"/>
        <a:ext cx="2727021" cy="2297350"/>
      </dsp:txXfrm>
    </dsp:sp>
    <dsp:sp modelId="{97C32886-3797-4ECB-9417-A27B55D61925}">
      <dsp:nvSpPr>
        <dsp:cNvPr id="0" name=""/>
        <dsp:cNvSpPr/>
      </dsp:nvSpPr>
      <dsp:spPr>
        <a:xfrm>
          <a:off x="3353411" y="-1"/>
          <a:ext cx="2872807" cy="19392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D30941F-15EB-4595-8572-6AAF38FBFCDA}">
      <dsp:nvSpPr>
        <dsp:cNvPr id="0" name=""/>
        <dsp:cNvSpPr/>
      </dsp:nvSpPr>
      <dsp:spPr>
        <a:xfrm rot="10800000">
          <a:off x="3353411" y="1939291"/>
          <a:ext cx="2872807" cy="2370243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USB Cable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One end with micro-USB connector</a:t>
          </a:r>
          <a:endParaRPr lang="en-IN" sz="2900" kern="1200" dirty="0"/>
        </a:p>
      </dsp:txBody>
      <dsp:txXfrm rot="10800000">
        <a:off x="3426304" y="1939291"/>
        <a:ext cx="2727021" cy="2297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CAD8C-D517-4DA7-84AB-01784D479648}">
      <dsp:nvSpPr>
        <dsp:cNvPr id="0" name=""/>
        <dsp:cNvSpPr/>
      </dsp:nvSpPr>
      <dsp:spPr>
        <a:xfrm>
          <a:off x="914" y="810491"/>
          <a:ext cx="1950419" cy="1912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One-time Download Arduino Builder</a:t>
          </a:r>
          <a:endParaRPr lang="en-IN" sz="2300" kern="1200" dirty="0"/>
        </a:p>
      </dsp:txBody>
      <dsp:txXfrm>
        <a:off x="56935" y="866512"/>
        <a:ext cx="1838377" cy="1800652"/>
      </dsp:txXfrm>
    </dsp:sp>
    <dsp:sp modelId="{FA79DAC3-11FA-4E9C-AC8E-44A9A4A47A50}">
      <dsp:nvSpPr>
        <dsp:cNvPr id="0" name=""/>
        <dsp:cNvSpPr/>
      </dsp:nvSpPr>
      <dsp:spPr>
        <a:xfrm>
          <a:off x="2098866" y="1524986"/>
          <a:ext cx="508508" cy="483704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098866" y="1621727"/>
        <a:ext cx="363397" cy="290222"/>
      </dsp:txXfrm>
    </dsp:sp>
    <dsp:sp modelId="{3936831C-ECB9-4F0C-9C07-D09DE3A038CF}">
      <dsp:nvSpPr>
        <dsp:cNvPr id="0" name=""/>
        <dsp:cNvSpPr/>
      </dsp:nvSpPr>
      <dsp:spPr>
        <a:xfrm>
          <a:off x="2731501" y="810491"/>
          <a:ext cx="1950419" cy="1912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One-time Install Arduino Builder</a:t>
          </a:r>
          <a:endParaRPr lang="en-IN" sz="2200" kern="1200" dirty="0"/>
        </a:p>
      </dsp:txBody>
      <dsp:txXfrm>
        <a:off x="2787522" y="866512"/>
        <a:ext cx="1838377" cy="1800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84CF4-5784-4A92-9D61-9F8473EE2C77}">
      <dsp:nvSpPr>
        <dsp:cNvPr id="0" name=""/>
        <dsp:cNvSpPr/>
      </dsp:nvSpPr>
      <dsp:spPr>
        <a:xfrm>
          <a:off x="515691" y="275188"/>
          <a:ext cx="6109799" cy="307848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Install Respimatic Firmware Release</a:t>
          </a:r>
        </a:p>
      </dsp:txBody>
      <dsp:txXfrm>
        <a:off x="3854260" y="1081457"/>
        <a:ext cx="2182071" cy="1465943"/>
      </dsp:txXfrm>
    </dsp:sp>
    <dsp:sp modelId="{1CA61254-8D88-4765-A3CC-287A11E0889D}">
      <dsp:nvSpPr>
        <dsp:cNvPr id="0" name=""/>
        <dsp:cNvSpPr/>
      </dsp:nvSpPr>
      <dsp:spPr>
        <a:xfrm>
          <a:off x="326152" y="249514"/>
          <a:ext cx="6264769" cy="307848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1510221"/>
                <a:satOff val="6301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10221"/>
                <a:satOff val="6301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10221"/>
                <a:satOff val="6301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 Respimatic Firmware Release</a:t>
          </a:r>
        </a:p>
      </dsp:txBody>
      <dsp:txXfrm>
        <a:off x="930254" y="1055782"/>
        <a:ext cx="2237417" cy="1465943"/>
      </dsp:txXfrm>
    </dsp:sp>
    <dsp:sp modelId="{4A6D3372-BB7A-4D78-984F-CAFCF91FA07C}">
      <dsp:nvSpPr>
        <dsp:cNvPr id="0" name=""/>
        <dsp:cNvSpPr/>
      </dsp:nvSpPr>
      <dsp:spPr>
        <a:xfrm>
          <a:off x="297238" y="84616"/>
          <a:ext cx="6476350" cy="3459625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8F4064-3F6F-455D-AC02-4AF18A6086E8}">
      <dsp:nvSpPr>
        <dsp:cNvPr id="0" name=""/>
        <dsp:cNvSpPr/>
      </dsp:nvSpPr>
      <dsp:spPr>
        <a:xfrm>
          <a:off x="224777" y="58941"/>
          <a:ext cx="6391693" cy="3459625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25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4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4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51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9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83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9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7" r:id="rId7"/>
    <p:sldLayoutId id="2147483675" r:id="rId8"/>
    <p:sldLayoutId id="214748367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9810-E313-08EC-53AC-6E88D141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7966"/>
          </a:xfrm>
        </p:spPr>
        <p:txBody>
          <a:bodyPr/>
          <a:lstStyle/>
          <a:p>
            <a:r>
              <a:rPr lang="en-US" sz="4400" dirty="0"/>
              <a:t>Equipment needed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70D9449-5CD4-6A6C-A743-41CE152B8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449189"/>
              </p:ext>
            </p:extLst>
          </p:nvPr>
        </p:nvGraphicFramePr>
        <p:xfrm>
          <a:off x="3150497" y="1449392"/>
          <a:ext cx="6419542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79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902A7D-54E8-806E-F175-C66F3A12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Install Arduino Builder – Step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315C-00C3-A4C8-08F8-D4D1C852B86D}"/>
              </a:ext>
            </a:extLst>
          </p:cNvPr>
          <p:cNvSpPr txBox="1"/>
          <p:nvPr/>
        </p:nvSpPr>
        <p:spPr>
          <a:xfrm>
            <a:off x="565150" y="2640718"/>
            <a:ext cx="4133559" cy="1543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Uncheck “ESP32 Arduino Core”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“Install”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tep 3 screenshot.">
            <a:extLst>
              <a:ext uri="{FF2B5EF4-FFF2-40B4-BE49-F238E27FC236}">
                <a16:creationId xmlns:a16="http://schemas.microsoft.com/office/drawing/2014/main" id="{32265761-E3BE-BB80-85C3-C82D95BDAB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5" t="30139" r="36880" b="33186"/>
          <a:stretch/>
        </p:blipFill>
        <p:spPr bwMode="auto">
          <a:xfrm>
            <a:off x="5925692" y="1526829"/>
            <a:ext cx="5039326" cy="39594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0D418D0-4795-999F-4C0B-69BBED9D0B23}"/>
              </a:ext>
            </a:extLst>
          </p:cNvPr>
          <p:cNvSpPr>
            <a:spLocks noChangeAspect="1"/>
          </p:cNvSpPr>
          <p:nvPr/>
        </p:nvSpPr>
        <p:spPr>
          <a:xfrm>
            <a:off x="7635751" y="3506547"/>
            <a:ext cx="461779" cy="460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869A11-9144-F36C-6CEE-2D0E4B15E152}"/>
              </a:ext>
            </a:extLst>
          </p:cNvPr>
          <p:cNvSpPr>
            <a:spLocks noChangeAspect="1"/>
          </p:cNvSpPr>
          <p:nvPr/>
        </p:nvSpPr>
        <p:spPr>
          <a:xfrm>
            <a:off x="9346215" y="4990300"/>
            <a:ext cx="461779" cy="460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902A7D-54E8-806E-F175-C66F3A12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Install Arduino Builder – Step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315C-00C3-A4C8-08F8-D4D1C852B86D}"/>
              </a:ext>
            </a:extLst>
          </p:cNvPr>
          <p:cNvSpPr txBox="1"/>
          <p:nvPr/>
        </p:nvSpPr>
        <p:spPr>
          <a:xfrm>
            <a:off x="666751" y="2926634"/>
            <a:ext cx="4133559" cy="163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spcBef>
                <a:spcPts val="900"/>
              </a:spcBef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“Finish”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tep 5 screenshot.">
            <a:extLst>
              <a:ext uri="{FF2B5EF4-FFF2-40B4-BE49-F238E27FC236}">
                <a16:creationId xmlns:a16="http://schemas.microsoft.com/office/drawing/2014/main" id="{B38401B0-9DF6-3973-7567-98F5381B0F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3" t="30345" r="36822" b="33375"/>
          <a:stretch/>
        </p:blipFill>
        <p:spPr bwMode="auto">
          <a:xfrm>
            <a:off x="6096000" y="1748901"/>
            <a:ext cx="4903434" cy="37996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3869A11-9144-F36C-6CEE-2D0E4B15E152}"/>
              </a:ext>
            </a:extLst>
          </p:cNvPr>
          <p:cNvSpPr>
            <a:spLocks noChangeAspect="1"/>
          </p:cNvSpPr>
          <p:nvPr/>
        </p:nvSpPr>
        <p:spPr>
          <a:xfrm>
            <a:off x="9493890" y="5126685"/>
            <a:ext cx="461779" cy="460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31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A902A7D-54E8-806E-F175-C66F3A12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Install Arduino Builder – Step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315C-00C3-A4C8-08F8-D4D1C852B86D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spcBef>
                <a:spcPts val="900"/>
              </a:spcBef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Arduino Builder is installed!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You can now delete the .exe file in your Downloads folder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BBE069-3E1C-5D7C-4BFC-A57C1939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179" y="538993"/>
            <a:ext cx="5231002" cy="54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2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C997D-FE09-2289-4DC3-E9D1448E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644072"/>
            <a:ext cx="10058400" cy="22562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/>
              <a:t>Download a Firmware Release</a:t>
            </a:r>
            <a:br>
              <a:rPr lang="en-IN" sz="5200" dirty="0"/>
            </a:br>
            <a:endParaRPr lang="en-IN" sz="5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2CB1C5-7520-D460-5D44-52CBE11FC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A902A7D-54E8-806E-F175-C66F3A12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Download Firmware Release – Step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315C-00C3-A4C8-08F8-D4D1C852B86D}"/>
              </a:ext>
            </a:extLst>
          </p:cNvPr>
          <p:cNvSpPr txBox="1"/>
          <p:nvPr/>
        </p:nvSpPr>
        <p:spPr>
          <a:xfrm>
            <a:off x="565151" y="2708164"/>
            <a:ext cx="4133559" cy="246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Open URL https://www.respimatic.com in your browser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on “Update System Firmware”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AB2B2F-DAE5-0DA5-E92B-4A542C7C92F8}"/>
              </a:ext>
            </a:extLst>
          </p:cNvPr>
          <p:cNvGrpSpPr/>
          <p:nvPr/>
        </p:nvGrpSpPr>
        <p:grpSpPr>
          <a:xfrm>
            <a:off x="6626589" y="681645"/>
            <a:ext cx="3390527" cy="5486059"/>
            <a:chOff x="4535054" y="555081"/>
            <a:chExt cx="3121892" cy="5051393"/>
          </a:xfrm>
        </p:grpSpPr>
        <p:pic>
          <p:nvPicPr>
            <p:cNvPr id="5" name="Picture 4" descr="Step 2 screenshot.">
              <a:extLst>
                <a:ext uri="{FF2B5EF4-FFF2-40B4-BE49-F238E27FC236}">
                  <a16:creationId xmlns:a16="http://schemas.microsoft.com/office/drawing/2014/main" id="{EE144012-C31A-B749-A2AC-A3F34D219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58" t="18414" r="38236" b="14832"/>
            <a:stretch/>
          </p:blipFill>
          <p:spPr bwMode="auto">
            <a:xfrm>
              <a:off x="4535054" y="555081"/>
              <a:ext cx="3121892" cy="5051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882445B-FEA0-F698-104A-A64F14A31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1055" y="3556000"/>
              <a:ext cx="461818" cy="460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6951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17127-5BE4-3CA2-4B84-BB7CB2E3B39C}"/>
              </a:ext>
            </a:extLst>
          </p:cNvPr>
          <p:cNvSpPr txBox="1"/>
          <p:nvPr/>
        </p:nvSpPr>
        <p:spPr>
          <a:xfrm>
            <a:off x="565151" y="3216459"/>
            <a:ext cx="4133559" cy="107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on the download icon button next to the release you wish to download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tep 1 screenshot.">
            <a:extLst>
              <a:ext uri="{FF2B5EF4-FFF2-40B4-BE49-F238E27FC236}">
                <a16:creationId xmlns:a16="http://schemas.microsoft.com/office/drawing/2014/main" id="{0A8D7585-B553-CD8E-83BD-6B5D0552F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5" t="20192" r="27880" b="24184"/>
          <a:stretch/>
        </p:blipFill>
        <p:spPr bwMode="auto">
          <a:xfrm>
            <a:off x="6210023" y="651371"/>
            <a:ext cx="4798288" cy="55552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FD1B876-4A90-6200-D3F9-E9059439C102}"/>
              </a:ext>
            </a:extLst>
          </p:cNvPr>
          <p:cNvSpPr txBox="1">
            <a:spLocks/>
          </p:cNvSpPr>
          <p:nvPr/>
        </p:nvSpPr>
        <p:spPr>
          <a:xfrm>
            <a:off x="565151" y="770890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400" dirty="0"/>
              <a:t>Download Firmware Release – Step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ECDA9A-C36E-D3F0-1B7A-5F9ABA612C66}"/>
              </a:ext>
            </a:extLst>
          </p:cNvPr>
          <p:cNvSpPr>
            <a:spLocks noChangeAspect="1"/>
          </p:cNvSpPr>
          <p:nvPr/>
        </p:nvSpPr>
        <p:spPr>
          <a:xfrm>
            <a:off x="9788758" y="4287914"/>
            <a:ext cx="501557" cy="500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FD1B876-4A90-6200-D3F9-E9059439C102}"/>
              </a:ext>
            </a:extLst>
          </p:cNvPr>
          <p:cNvSpPr txBox="1">
            <a:spLocks/>
          </p:cNvSpPr>
          <p:nvPr/>
        </p:nvSpPr>
        <p:spPr>
          <a:xfrm>
            <a:off x="565151" y="770890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400" dirty="0"/>
              <a:t>Download Firmware Release – Step 3</a:t>
            </a:r>
          </a:p>
        </p:txBody>
      </p:sp>
      <p:pic>
        <p:nvPicPr>
          <p:cNvPr id="2" name="Picture 1" descr="Step 2 screenshot.">
            <a:extLst>
              <a:ext uri="{FF2B5EF4-FFF2-40B4-BE49-F238E27FC236}">
                <a16:creationId xmlns:a16="http://schemas.microsoft.com/office/drawing/2014/main" id="{1D261039-EE32-4B69-3850-E27C49057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5" t="23771" r="27061" b="24846"/>
          <a:stretch/>
        </p:blipFill>
        <p:spPr bwMode="auto">
          <a:xfrm>
            <a:off x="6903365" y="1335911"/>
            <a:ext cx="3915053" cy="40305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0ECDA9A-C36E-D3F0-1B7A-5F9ABA612C66}"/>
              </a:ext>
            </a:extLst>
          </p:cNvPr>
          <p:cNvSpPr>
            <a:spLocks noChangeAspect="1"/>
          </p:cNvSpPr>
          <p:nvPr/>
        </p:nvSpPr>
        <p:spPr>
          <a:xfrm>
            <a:off x="8744363" y="4866006"/>
            <a:ext cx="501557" cy="500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9774-05B9-AC1A-DA83-3EB1C5A9B2D6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A .zip is downloaded to your Downloads folder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Read and Dismiss the information popup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Step 2 screenshot.">
            <a:extLst>
              <a:ext uri="{FF2B5EF4-FFF2-40B4-BE49-F238E27FC236}">
                <a16:creationId xmlns:a16="http://schemas.microsoft.com/office/drawing/2014/main" id="{BB0C0F52-465B-0171-D1B4-3E57442C9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9" t="91706" r="64520" b="4365"/>
          <a:stretch/>
        </p:blipFill>
        <p:spPr bwMode="auto">
          <a:xfrm>
            <a:off x="4942965" y="5596898"/>
            <a:ext cx="1768326" cy="32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B2F6F18-4AAC-D15F-1260-E5D4970FF20D}"/>
              </a:ext>
            </a:extLst>
          </p:cNvPr>
          <p:cNvSpPr>
            <a:spLocks noChangeAspect="1"/>
          </p:cNvSpPr>
          <p:nvPr/>
        </p:nvSpPr>
        <p:spPr>
          <a:xfrm>
            <a:off x="5263861" y="5540767"/>
            <a:ext cx="501557" cy="500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3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FD1B876-4A90-6200-D3F9-E9059439C102}"/>
              </a:ext>
            </a:extLst>
          </p:cNvPr>
          <p:cNvSpPr txBox="1">
            <a:spLocks/>
          </p:cNvSpPr>
          <p:nvPr/>
        </p:nvSpPr>
        <p:spPr>
          <a:xfrm>
            <a:off x="565151" y="770890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400" dirty="0"/>
              <a:t>Download Firmware Release – Step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9774-05B9-AC1A-DA83-3EB1C5A9B2D6}"/>
              </a:ext>
            </a:extLst>
          </p:cNvPr>
          <p:cNvSpPr txBox="1"/>
          <p:nvPr/>
        </p:nvSpPr>
        <p:spPr>
          <a:xfrm>
            <a:off x="565151" y="2160016"/>
            <a:ext cx="4530632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Double click on the downloaded .zip file to open it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It should show two files within it</a:t>
            </a:r>
          </a:p>
          <a:p>
            <a:pPr marL="857250" lvl="1" indent="-342900">
              <a:spcBef>
                <a:spcPts val="900"/>
              </a:spcBef>
              <a:buFont typeface="+mj-lt"/>
              <a:buAutoNum type="arabicPeriod"/>
            </a:pPr>
            <a:r>
              <a:rPr lang="en-US" dirty="0" err="1"/>
              <a:t>Dashboard.ino.nodemcu.bin</a:t>
            </a:r>
            <a:endParaRPr lang="en-US" dirty="0"/>
          </a:p>
          <a:p>
            <a:pPr marL="857250" lvl="1" indent="-342900">
              <a:spcBef>
                <a:spcPts val="900"/>
              </a:spcBef>
              <a:buFont typeface="+mj-lt"/>
              <a:buAutoNum type="arabicPeriod"/>
            </a:pPr>
            <a:r>
              <a:rPr lang="en-US" dirty="0"/>
              <a:t>Respimatic100.ino.mega.hex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on the “Extract All” button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F6F18-4AAC-D15F-1260-E5D4970FF20D}"/>
              </a:ext>
            </a:extLst>
          </p:cNvPr>
          <p:cNvSpPr>
            <a:spLocks noChangeAspect="1"/>
          </p:cNvSpPr>
          <p:nvPr/>
        </p:nvSpPr>
        <p:spPr>
          <a:xfrm>
            <a:off x="8092679" y="1600537"/>
            <a:ext cx="501557" cy="500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ECDA9A-C36E-D3F0-1B7A-5F9ABA612C66}"/>
              </a:ext>
            </a:extLst>
          </p:cNvPr>
          <p:cNvSpPr>
            <a:spLocks noChangeAspect="1"/>
          </p:cNvSpPr>
          <p:nvPr/>
        </p:nvSpPr>
        <p:spPr>
          <a:xfrm>
            <a:off x="7230400" y="2423641"/>
            <a:ext cx="501557" cy="500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9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7E11-22F5-EE0A-0BB8-8A7AB02B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844846"/>
          </a:xfrm>
        </p:spPr>
        <p:txBody>
          <a:bodyPr>
            <a:noAutofit/>
          </a:bodyPr>
          <a:lstStyle/>
          <a:p>
            <a:r>
              <a:rPr lang="en-US" sz="4800" dirty="0"/>
              <a:t>Top-level Procedure</a:t>
            </a:r>
            <a:endParaRPr lang="en-IN" sz="48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7D7C08-3590-A344-62A1-CC9CC09B4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814490"/>
              </p:ext>
            </p:extLst>
          </p:nvPr>
        </p:nvGraphicFramePr>
        <p:xfrm>
          <a:off x="202254" y="2296692"/>
          <a:ext cx="4682836" cy="3533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8">
            <a:extLst>
              <a:ext uri="{FF2B5EF4-FFF2-40B4-BE49-F238E27FC236}">
                <a16:creationId xmlns:a16="http://schemas.microsoft.com/office/drawing/2014/main" id="{1D1D7D82-6F57-4B61-DF49-FFA6AB8D4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376419"/>
              </p:ext>
            </p:extLst>
          </p:nvPr>
        </p:nvGraphicFramePr>
        <p:xfrm>
          <a:off x="5274898" y="2089804"/>
          <a:ext cx="6917102" cy="366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1F4D57E-DDE0-657A-7A5E-0F1278E5D2A4}"/>
              </a:ext>
            </a:extLst>
          </p:cNvPr>
          <p:cNvSpPr/>
          <p:nvPr/>
        </p:nvSpPr>
        <p:spPr>
          <a:xfrm>
            <a:off x="5042255" y="3658913"/>
            <a:ext cx="465287" cy="5266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05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C997D-FE09-2289-4DC3-E9D1448E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59618"/>
            <a:ext cx="10058400" cy="18407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/>
              <a:t>Download Arduino Builder</a:t>
            </a:r>
            <a:br>
              <a:rPr lang="en-IN" sz="5200" dirty="0"/>
            </a:br>
            <a:endParaRPr lang="en-IN" sz="5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2CB1C5-7520-D460-5D44-52CBE11FC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902A7D-54E8-806E-F175-C66F3A12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Download Arduino Builder – Step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315C-00C3-A4C8-08F8-D4D1C852B86D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Open URL https://www.respimatic.com in your browser</a:t>
            </a:r>
            <a:endParaRPr lang="en-US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on “Update System Firmware”</a:t>
            </a:r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4AB2B2F-DAE5-0DA5-E92B-4A542C7C92F8}"/>
              </a:ext>
            </a:extLst>
          </p:cNvPr>
          <p:cNvGrpSpPr/>
          <p:nvPr/>
        </p:nvGrpSpPr>
        <p:grpSpPr>
          <a:xfrm>
            <a:off x="6626589" y="681645"/>
            <a:ext cx="3390527" cy="5486059"/>
            <a:chOff x="4535054" y="555081"/>
            <a:chExt cx="3121892" cy="5051393"/>
          </a:xfrm>
        </p:grpSpPr>
        <p:pic>
          <p:nvPicPr>
            <p:cNvPr id="5" name="Picture 4" descr="Step 2 screenshot.">
              <a:extLst>
                <a:ext uri="{FF2B5EF4-FFF2-40B4-BE49-F238E27FC236}">
                  <a16:creationId xmlns:a16="http://schemas.microsoft.com/office/drawing/2014/main" id="{EE144012-C31A-B749-A2AC-A3F34D219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58" t="18414" r="38236" b="14832"/>
            <a:stretch/>
          </p:blipFill>
          <p:spPr bwMode="auto">
            <a:xfrm>
              <a:off x="4535054" y="555081"/>
              <a:ext cx="3121892" cy="50513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882445B-FEA0-F698-104A-A64F14A31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1055" y="3556000"/>
              <a:ext cx="461818" cy="460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8467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8A3A66F-10F6-9556-CC5D-46B8D6BA23E2}"/>
              </a:ext>
            </a:extLst>
          </p:cNvPr>
          <p:cNvSpPr txBox="1">
            <a:spLocks/>
          </p:cNvSpPr>
          <p:nvPr/>
        </p:nvSpPr>
        <p:spPr>
          <a:xfrm>
            <a:off x="565151" y="770890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 b="1"/>
              <a:t>Download Arduino Builder – Step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17127-5BE4-3CA2-4B84-BB7CB2E3B39C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on “On-time Download Arduino Builder”</a:t>
            </a:r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FEB5C07-2916-301B-62E0-F1E1767CE373}"/>
              </a:ext>
            </a:extLst>
          </p:cNvPr>
          <p:cNvGrpSpPr/>
          <p:nvPr/>
        </p:nvGrpSpPr>
        <p:grpSpPr>
          <a:xfrm>
            <a:off x="6258938" y="681645"/>
            <a:ext cx="4125829" cy="5486059"/>
            <a:chOff x="4142509" y="1255789"/>
            <a:chExt cx="2817091" cy="3445520"/>
          </a:xfrm>
        </p:grpSpPr>
        <p:pic>
          <p:nvPicPr>
            <p:cNvPr id="2" name="Picture 1" descr="Step 3 screenshot.">
              <a:extLst>
                <a:ext uri="{FF2B5EF4-FFF2-40B4-BE49-F238E27FC236}">
                  <a16:creationId xmlns:a16="http://schemas.microsoft.com/office/drawing/2014/main" id="{FA3B0591-2B92-9A9A-5FDE-75DC302CE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87" t="29587" r="39364" b="24860"/>
            <a:stretch/>
          </p:blipFill>
          <p:spPr bwMode="auto">
            <a:xfrm>
              <a:off x="4142509" y="1255789"/>
              <a:ext cx="2817091" cy="3445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5172B3D-7BE2-65A1-C45F-5503B10E5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3128" y="2748149"/>
              <a:ext cx="461818" cy="460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9475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AF54CBE4-3364-949A-3DC9-6EF3661A89C7}"/>
              </a:ext>
            </a:extLst>
          </p:cNvPr>
          <p:cNvSpPr txBox="1">
            <a:spLocks/>
          </p:cNvSpPr>
          <p:nvPr/>
        </p:nvSpPr>
        <p:spPr>
          <a:xfrm>
            <a:off x="565151" y="770890"/>
            <a:ext cx="4133559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 b="1"/>
              <a:t>Download Arduino Builder – Step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2639B-2A9C-C336-200C-975CFC143AD3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The .exe is downloaded to your Downloads folder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Read and Dismiss the information popup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tep 4 screenshot.">
            <a:extLst>
              <a:ext uri="{FF2B5EF4-FFF2-40B4-BE49-F238E27FC236}">
                <a16:creationId xmlns:a16="http://schemas.microsoft.com/office/drawing/2014/main" id="{A3F92D28-65F8-34B8-0367-C356B78F9C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6" t="26917" r="36150" b="27953"/>
          <a:stretch/>
        </p:blipFill>
        <p:spPr bwMode="auto">
          <a:xfrm>
            <a:off x="7436165" y="1083075"/>
            <a:ext cx="3882864" cy="35297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0FFB724-B354-E47B-9242-D9B7E8F50E23}"/>
              </a:ext>
            </a:extLst>
          </p:cNvPr>
          <p:cNvSpPr>
            <a:spLocks noChangeAspect="1"/>
          </p:cNvSpPr>
          <p:nvPr/>
        </p:nvSpPr>
        <p:spPr>
          <a:xfrm>
            <a:off x="9146707" y="4140144"/>
            <a:ext cx="461779" cy="460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Step 4 screenshot.">
            <a:extLst>
              <a:ext uri="{FF2B5EF4-FFF2-40B4-BE49-F238E27FC236}">
                <a16:creationId xmlns:a16="http://schemas.microsoft.com/office/drawing/2014/main" id="{99518DFC-6EAB-4924-3E2D-922FCE3DC6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7" t="91624" r="76415" b="3086"/>
          <a:stretch/>
        </p:blipFill>
        <p:spPr bwMode="auto">
          <a:xfrm>
            <a:off x="6096000" y="5049764"/>
            <a:ext cx="1283847" cy="3641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5A1987-71FE-1ECE-1252-CE90E0ACB5EB}"/>
              </a:ext>
            </a:extLst>
          </p:cNvPr>
          <p:cNvSpPr>
            <a:spLocks noChangeAspect="1"/>
          </p:cNvSpPr>
          <p:nvPr/>
        </p:nvSpPr>
        <p:spPr>
          <a:xfrm>
            <a:off x="6651219" y="5049764"/>
            <a:ext cx="461779" cy="460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1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C997D-FE09-2289-4DC3-E9D1448E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644072"/>
            <a:ext cx="10058400" cy="22562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/>
              <a:t>Install Arduino Builder</a:t>
            </a:r>
            <a:br>
              <a:rPr lang="en-IN" sz="5200" dirty="0"/>
            </a:br>
            <a:endParaRPr lang="en-IN" sz="5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2CB1C5-7520-D460-5D44-52CBE11FC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902A7D-54E8-806E-F175-C66F3A12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Install Arduino Builder – Step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315C-00C3-A4C8-08F8-D4D1C852B86D}"/>
              </a:ext>
            </a:extLst>
          </p:cNvPr>
          <p:cNvSpPr txBox="1"/>
          <p:nvPr/>
        </p:nvSpPr>
        <p:spPr>
          <a:xfrm>
            <a:off x="565151" y="2160016"/>
            <a:ext cx="4133559" cy="3601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Find the downloaded .exe file (in your Downloads folder)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Double Click on the .exe file to execute it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You will need admin privileges on your laptop to execute this file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Your laptop’s anti-virus software will sanitize the file automatically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tep 1 screenshot.">
            <a:extLst>
              <a:ext uri="{FF2B5EF4-FFF2-40B4-BE49-F238E27FC236}">
                <a16:creationId xmlns:a16="http://schemas.microsoft.com/office/drawing/2014/main" id="{4A1DBCD3-A7F7-8F7E-4362-13FD18945B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1" t="28441" r="20026" b="20541"/>
          <a:stretch/>
        </p:blipFill>
        <p:spPr bwMode="auto">
          <a:xfrm>
            <a:off x="6282670" y="1226646"/>
            <a:ext cx="5497733" cy="4639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9FFE7E5-18CB-D7FA-27AE-892C25685A48}"/>
              </a:ext>
            </a:extLst>
          </p:cNvPr>
          <p:cNvSpPr>
            <a:spLocks noChangeAspect="1"/>
          </p:cNvSpPr>
          <p:nvPr/>
        </p:nvSpPr>
        <p:spPr>
          <a:xfrm>
            <a:off x="7143820" y="1717115"/>
            <a:ext cx="461779" cy="460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902A7D-54E8-806E-F175-C66F3A12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Install Arduino Builder – 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8315C-00C3-A4C8-08F8-D4D1C852B86D}"/>
              </a:ext>
            </a:extLst>
          </p:cNvPr>
          <p:cNvSpPr txBox="1"/>
          <p:nvPr/>
        </p:nvSpPr>
        <p:spPr>
          <a:xfrm>
            <a:off x="565150" y="2743237"/>
            <a:ext cx="4133559" cy="184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The Arduino Builder installer will guide you step-by-step</a:t>
            </a:r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“Next”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tep 2 screenshot.">
            <a:extLst>
              <a:ext uri="{FF2B5EF4-FFF2-40B4-BE49-F238E27FC236}">
                <a16:creationId xmlns:a16="http://schemas.microsoft.com/office/drawing/2014/main" id="{E5DD44B0-1C2B-D110-7427-97453F47B4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6" t="30410" r="36950" b="33072"/>
          <a:stretch/>
        </p:blipFill>
        <p:spPr bwMode="auto">
          <a:xfrm>
            <a:off x="6581070" y="1835229"/>
            <a:ext cx="4133559" cy="32413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0D418D0-4795-999F-4C0B-69BBED9D0B23}"/>
              </a:ext>
            </a:extLst>
          </p:cNvPr>
          <p:cNvSpPr>
            <a:spLocks noChangeAspect="1"/>
          </p:cNvSpPr>
          <p:nvPr/>
        </p:nvSpPr>
        <p:spPr>
          <a:xfrm>
            <a:off x="9353015" y="4680294"/>
            <a:ext cx="461779" cy="460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7023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213B31"/>
      </a:dk2>
      <a:lt2>
        <a:srgbClr val="E8E2E3"/>
      </a:lt2>
      <a:accent1>
        <a:srgbClr val="45B0A7"/>
      </a:accent1>
      <a:accent2>
        <a:srgbClr val="3BB176"/>
      </a:accent2>
      <a:accent3>
        <a:srgbClr val="47B550"/>
      </a:accent3>
      <a:accent4>
        <a:srgbClr val="63B13B"/>
      </a:accent4>
      <a:accent5>
        <a:srgbClr val="91AB43"/>
      </a:accent5>
      <a:accent6>
        <a:srgbClr val="B19D3B"/>
      </a:accent6>
      <a:hlink>
        <a:srgbClr val="658B2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330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Neue Haas Grotesk Text Pro</vt:lpstr>
      <vt:lpstr>PunchcardVTI</vt:lpstr>
      <vt:lpstr>Equipment needed</vt:lpstr>
      <vt:lpstr>Top-level Procedure</vt:lpstr>
      <vt:lpstr>Download Arduino Builder </vt:lpstr>
      <vt:lpstr>Download Arduino Builder – Step 1</vt:lpstr>
      <vt:lpstr>PowerPoint Presentation</vt:lpstr>
      <vt:lpstr>PowerPoint Presentation</vt:lpstr>
      <vt:lpstr>Install Arduino Builder </vt:lpstr>
      <vt:lpstr>Install Arduino Builder – Step 1</vt:lpstr>
      <vt:lpstr>Install Arduino Builder – Step 2</vt:lpstr>
      <vt:lpstr>Install Arduino Builder – Step 3</vt:lpstr>
      <vt:lpstr>Install Arduino Builder – Step 3</vt:lpstr>
      <vt:lpstr>Install Arduino Builder – Step 4</vt:lpstr>
      <vt:lpstr>Download a Firmware Release </vt:lpstr>
      <vt:lpstr>Download Firmware Release – Step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needed</dc:title>
  <dc:creator>Sunil Nanda</dc:creator>
  <cp:lastModifiedBy>Sunil Nanda</cp:lastModifiedBy>
  <cp:revision>17</cp:revision>
  <dcterms:created xsi:type="dcterms:W3CDTF">2023-05-16T14:33:32Z</dcterms:created>
  <dcterms:modified xsi:type="dcterms:W3CDTF">2023-05-17T06:24:54Z</dcterms:modified>
</cp:coreProperties>
</file>