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gsKcnWYyVSmY+ErP+AXEIr5Ix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545234" y="2867891"/>
            <a:ext cx="4053532" cy="685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084"/>
              <a:buNone/>
            </a:pPr>
            <a:r>
              <a:rPr lang="en" sz="3300"/>
              <a:t>Ongoing Report</a:t>
            </a:r>
            <a:endParaRPr sz="33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7465" y="982228"/>
            <a:ext cx="3869070" cy="158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Our Process</a:t>
            </a:r>
            <a:endParaRPr b="1"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1700" t="0"/>
          <a:stretch/>
        </p:blipFill>
        <p:spPr>
          <a:xfrm>
            <a:off x="3078775" y="1404450"/>
            <a:ext cx="1011600" cy="1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100" y="3015500"/>
            <a:ext cx="19291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950" y="1369587"/>
            <a:ext cx="1748003" cy="1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100" y="2934775"/>
            <a:ext cx="1984650" cy="9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6650" y="1317163"/>
            <a:ext cx="1118075" cy="11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54200" y="1386934"/>
            <a:ext cx="1572823" cy="104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10">
            <a:alphaModFix/>
          </a:blip>
          <a:srcRect b="0" l="0" r="0" t="35010"/>
          <a:stretch/>
        </p:blipFill>
        <p:spPr>
          <a:xfrm>
            <a:off x="3209338" y="2934775"/>
            <a:ext cx="2711327" cy="11744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 rot="-205910">
            <a:off x="5010920" y="1605256"/>
            <a:ext cx="571325" cy="219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DONATE HERE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 rot="-205910">
            <a:off x="5483595" y="1657156"/>
            <a:ext cx="571325" cy="219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DONATE HERE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What Worked</a:t>
            </a:r>
            <a:endParaRPr b="1"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803" y="1471572"/>
            <a:ext cx="2128200" cy="1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7318" y="3022500"/>
            <a:ext cx="2829375" cy="1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7173" y="1471575"/>
            <a:ext cx="1850880" cy="12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 rot="-205910">
            <a:off x="5765216" y="1783212"/>
            <a:ext cx="571325" cy="219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DONATE HERE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 rot="-277588">
            <a:off x="6329773" y="1803995"/>
            <a:ext cx="571325" cy="219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DONATE HERE</a:t>
            </a:r>
            <a:endParaRPr b="0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In Progress</a:t>
            </a:r>
            <a:endParaRPr b="1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1700" t="0"/>
          <a:stretch/>
        </p:blipFill>
        <p:spPr>
          <a:xfrm>
            <a:off x="640175" y="1658188"/>
            <a:ext cx="2401074" cy="240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0" l="0" r="0" t="35010"/>
          <a:stretch/>
        </p:blipFill>
        <p:spPr>
          <a:xfrm>
            <a:off x="3903099" y="1881933"/>
            <a:ext cx="4519127" cy="195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Did Not Work</a:t>
            </a:r>
            <a:endParaRPr b="1"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385" y="2051026"/>
            <a:ext cx="4887398" cy="1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5">
            <a:alphaModFix/>
          </a:blip>
          <a:srcRect b="7724" l="6988" r="6841" t="7385"/>
          <a:stretch/>
        </p:blipFill>
        <p:spPr>
          <a:xfrm>
            <a:off x="847125" y="1743400"/>
            <a:ext cx="2097603" cy="20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Collected</a:t>
            </a:r>
            <a:r>
              <a:rPr lang="en" sz="2000">
                <a:solidFill>
                  <a:schemeClr val="dk1"/>
                </a:solidFill>
              </a:rPr>
              <a:t> item’s estimated value: $2000+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Anticipated conversion rate: 20%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Facebook Marketplace conversion rate: 45%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Inspired givers on Freecycle to give more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Long term connections (in progress)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Connecting Churches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Connecting Real Estate Management Companies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20710"/>
          <a:stretch/>
        </p:blipFill>
        <p:spPr>
          <a:xfrm>
            <a:off x="1413452" y="693377"/>
            <a:ext cx="6317075" cy="37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ctrTitle"/>
          </p:nvPr>
        </p:nvSpPr>
        <p:spPr>
          <a:xfrm>
            <a:off x="3276600" y="3645263"/>
            <a:ext cx="259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311699" y="298535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dk1"/>
                </a:solidFill>
              </a:rPr>
              <a:t>Support Our Cause: Make a Difference Today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5700" y="303712"/>
            <a:ext cx="3492598" cy="23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