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3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0FDC-7BAE-1942-925C-26E0E62A0774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54CE-C98B-0F49-96F5-538687CF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9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0FDC-7BAE-1942-925C-26E0E62A0774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54CE-C98B-0F49-96F5-538687CF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3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0FDC-7BAE-1942-925C-26E0E62A0774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54CE-C98B-0F49-96F5-538687CF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1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0FDC-7BAE-1942-925C-26E0E62A0774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54CE-C98B-0F49-96F5-538687CF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2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0FDC-7BAE-1942-925C-26E0E62A0774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54CE-C98B-0F49-96F5-538687CF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9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0FDC-7BAE-1942-925C-26E0E62A0774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54CE-C98B-0F49-96F5-538687CF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3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0FDC-7BAE-1942-925C-26E0E62A0774}" type="datetimeFigureOut">
              <a:rPr lang="en-US" smtClean="0"/>
              <a:t>3/1/16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54CE-C98B-0F49-96F5-538687CF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7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0FDC-7BAE-1942-925C-26E0E62A0774}" type="datetimeFigureOut">
              <a:rPr lang="en-US" smtClean="0"/>
              <a:t>3/1/16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54CE-C98B-0F49-96F5-538687CF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0FDC-7BAE-1942-925C-26E0E62A0774}" type="datetimeFigureOut">
              <a:rPr lang="en-US" smtClean="0"/>
              <a:t>3/1/16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54CE-C98B-0F49-96F5-538687CF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1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0FDC-7BAE-1942-925C-26E0E62A0774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54CE-C98B-0F49-96F5-538687CF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3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0FDC-7BAE-1942-925C-26E0E62A0774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54CE-C98B-0F49-96F5-538687CF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2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A0FDC-7BAE-1942-925C-26E0E62A0774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154CE-C98B-0F49-96F5-538687CF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3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2.e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7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SGD </a:t>
            </a:r>
            <a:r>
              <a:rPr lang="en-US" smtClean="0"/>
              <a:t>toy example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53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9845"/>
            <a:ext cx="8229600" cy="990600"/>
          </a:xfrm>
        </p:spPr>
        <p:txBody>
          <a:bodyPr/>
          <a:lstStyle/>
          <a:p>
            <a:r>
              <a:rPr lang="en-US" dirty="0" smtClean="0"/>
              <a:t>Stochastic Gradient Descent (SGD)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840" y="906100"/>
            <a:ext cx="3085159" cy="59518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1625" y="3366999"/>
            <a:ext cx="9417042" cy="281146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541832" y="3730385"/>
            <a:ext cx="173318" cy="109018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715150" y="2270765"/>
            <a:ext cx="0" cy="4406825"/>
          </a:xfrm>
          <a:prstGeom prst="line">
            <a:avLst/>
          </a:prstGeom>
          <a:ln>
            <a:solidFill>
              <a:schemeClr val="accent4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715150" y="6030140"/>
            <a:ext cx="134701" cy="48134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>
            <a:spLocks noChangeAspect="1"/>
          </p:cNvSpPr>
          <p:nvPr/>
        </p:nvSpPr>
        <p:spPr>
          <a:xfrm>
            <a:off x="5466526" y="3643228"/>
            <a:ext cx="116279" cy="11255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661243" y="4695311"/>
            <a:ext cx="116279" cy="11255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5656394" y="5973862"/>
            <a:ext cx="116279" cy="11255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5866933" y="6398926"/>
            <a:ext cx="116279" cy="11255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254036"/>
              </p:ext>
            </p:extLst>
          </p:nvPr>
        </p:nvGraphicFramePr>
        <p:xfrm>
          <a:off x="7477125" y="3014663"/>
          <a:ext cx="13017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711200" imgH="457200" progId="Equation.3">
                  <p:embed/>
                </p:oleObj>
              </mc:Choice>
              <mc:Fallback>
                <p:oleObj name="Equation" r:id="rId5" imgW="711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77125" y="3014663"/>
                        <a:ext cx="1301750" cy="838200"/>
                      </a:xfrm>
                      <a:prstGeom prst="rect">
                        <a:avLst/>
                      </a:prstGeom>
                      <a:ln>
                        <a:solidFill>
                          <a:srgbClr val="3366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304656"/>
              </p:ext>
            </p:extLst>
          </p:nvPr>
        </p:nvGraphicFramePr>
        <p:xfrm>
          <a:off x="7435850" y="5099050"/>
          <a:ext cx="13843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7" imgW="698500" imgH="457200" progId="Equation.3">
                  <p:embed/>
                </p:oleObj>
              </mc:Choice>
              <mc:Fallback>
                <p:oleObj name="Equation" r:id="rId7" imgW="698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35850" y="5099050"/>
                        <a:ext cx="1384300" cy="904875"/>
                      </a:xfrm>
                      <a:prstGeom prst="rect">
                        <a:avLst/>
                      </a:prstGeom>
                      <a:ln>
                        <a:solidFill>
                          <a:srgbClr val="008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923359"/>
              </p:ext>
            </p:extLst>
          </p:nvPr>
        </p:nvGraphicFramePr>
        <p:xfrm>
          <a:off x="803523" y="2387937"/>
          <a:ext cx="2343054" cy="417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9" imgW="1282700" imgH="228600" progId="Equation.3">
                  <p:embed/>
                </p:oleObj>
              </mc:Choice>
              <mc:Fallback>
                <p:oleObj name="Equation" r:id="rId9" imgW="1282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3523" y="2387937"/>
                        <a:ext cx="2343054" cy="417574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Connector 21"/>
          <p:cNvCxnSpPr/>
          <p:nvPr/>
        </p:nvCxnSpPr>
        <p:spPr>
          <a:xfrm flipV="1">
            <a:off x="5922734" y="2274998"/>
            <a:ext cx="0" cy="4406825"/>
          </a:xfrm>
          <a:prstGeom prst="line">
            <a:avLst/>
          </a:prstGeom>
          <a:ln>
            <a:solidFill>
              <a:schemeClr val="accent4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15861" y="5457396"/>
            <a:ext cx="134701" cy="62902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5866933" y="5387159"/>
            <a:ext cx="116279" cy="11255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6050562" y="6030139"/>
            <a:ext cx="116279" cy="11255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6050858" y="6565035"/>
            <a:ext cx="116279" cy="11255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6108998" y="2270765"/>
            <a:ext cx="0" cy="4406825"/>
          </a:xfrm>
          <a:prstGeom prst="line">
            <a:avLst/>
          </a:prstGeom>
          <a:ln>
            <a:solidFill>
              <a:schemeClr val="accent4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108998" y="6644160"/>
            <a:ext cx="107114" cy="6686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>
            <a:spLocks noChangeAspect="1"/>
          </p:cNvSpPr>
          <p:nvPr/>
        </p:nvSpPr>
        <p:spPr>
          <a:xfrm>
            <a:off x="6157972" y="6625545"/>
            <a:ext cx="116279" cy="11255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6229648" y="2283465"/>
            <a:ext cx="0" cy="4406825"/>
          </a:xfrm>
          <a:prstGeom prst="line">
            <a:avLst/>
          </a:prstGeom>
          <a:ln>
            <a:solidFill>
              <a:schemeClr val="accent4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>
            <a:spLocks noChangeAspect="1"/>
          </p:cNvSpPr>
          <p:nvPr/>
        </p:nvSpPr>
        <p:spPr>
          <a:xfrm>
            <a:off x="6171508" y="6270811"/>
            <a:ext cx="116279" cy="11255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229648" y="6309546"/>
            <a:ext cx="215466" cy="38074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6409633" y="6587882"/>
            <a:ext cx="116279" cy="11255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6409633" y="6455203"/>
            <a:ext cx="116279" cy="11255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6311466" y="6520648"/>
            <a:ext cx="133648" cy="19037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6253326" y="6598465"/>
            <a:ext cx="116279" cy="11255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6253326" y="6383366"/>
            <a:ext cx="116279" cy="11255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313895" y="6448359"/>
            <a:ext cx="131219" cy="22923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94" y="1328531"/>
            <a:ext cx="5523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y = cost; </a:t>
            </a:r>
          </a:p>
          <a:p>
            <a:r>
              <a:rPr lang="en-US" sz="2400" b="1" dirty="0" smtClean="0"/>
              <a:t>x is scalar parameter that can be adjuste</a:t>
            </a:r>
            <a:r>
              <a:rPr lang="en-US" sz="2400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36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4" grpId="0" animBg="1"/>
      <p:bldP spid="24" grpId="1" animBg="1"/>
      <p:bldP spid="26" grpId="0" animBg="1"/>
      <p:bldP spid="26" grpId="1" animBg="1"/>
      <p:bldP spid="27" grpId="0" animBg="1"/>
      <p:bldP spid="27" grpId="1" animBg="1"/>
      <p:bldP spid="32" grpId="0" animBg="1"/>
      <p:bldP spid="32" grpId="1" animBg="1"/>
      <p:bldP spid="34" grpId="0" animBg="1"/>
      <p:bldP spid="34" grpId="1" animBg="1"/>
      <p:bldP spid="38" grpId="0" animBg="1"/>
      <p:bldP spid="38" grpId="1" animBg="1"/>
      <p:bldP spid="39" grpId="0" animBg="1"/>
      <p:bldP spid="39" grpId="1" animBg="1"/>
      <p:bldP spid="42" grpId="0" animBg="1"/>
      <p:bldP spid="42" grpId="1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840" y="906100"/>
            <a:ext cx="3085158" cy="59518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1625" y="2517642"/>
            <a:ext cx="9417042" cy="2811464"/>
          </a:xfrm>
          <a:prstGeom prst="rect">
            <a:avLst/>
          </a:prstGeom>
        </p:spPr>
      </p:pic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204531"/>
              </p:ext>
            </p:extLst>
          </p:nvPr>
        </p:nvGraphicFramePr>
        <p:xfrm>
          <a:off x="7477125" y="3014663"/>
          <a:ext cx="13017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5" imgW="711200" imgH="457200" progId="Equation.3">
                  <p:embed/>
                </p:oleObj>
              </mc:Choice>
              <mc:Fallback>
                <p:oleObj name="Equation" r:id="rId5" imgW="711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77125" y="3014663"/>
                        <a:ext cx="1301750" cy="838200"/>
                      </a:xfrm>
                      <a:prstGeom prst="rect">
                        <a:avLst/>
                      </a:prstGeom>
                      <a:ln>
                        <a:solidFill>
                          <a:srgbClr val="3366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233858"/>
              </p:ext>
            </p:extLst>
          </p:nvPr>
        </p:nvGraphicFramePr>
        <p:xfrm>
          <a:off x="7435850" y="5099050"/>
          <a:ext cx="13843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7" imgW="698500" imgH="457200" progId="Equation.3">
                  <p:embed/>
                </p:oleObj>
              </mc:Choice>
              <mc:Fallback>
                <p:oleObj name="Equation" r:id="rId7" imgW="698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35850" y="5099050"/>
                        <a:ext cx="1384300" cy="904875"/>
                      </a:xfrm>
                      <a:prstGeom prst="rect">
                        <a:avLst/>
                      </a:prstGeom>
                      <a:ln>
                        <a:solidFill>
                          <a:srgbClr val="008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989943"/>
              </p:ext>
            </p:extLst>
          </p:nvPr>
        </p:nvGraphicFramePr>
        <p:xfrm>
          <a:off x="6759623" y="1158364"/>
          <a:ext cx="2343054" cy="417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9" imgW="1282700" imgH="228600" progId="Equation.3">
                  <p:embed/>
                </p:oleObj>
              </mc:Choice>
              <mc:Fallback>
                <p:oleObj name="Equation" r:id="rId9" imgW="1282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59623" y="1158364"/>
                        <a:ext cx="2343054" cy="417574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itle 1"/>
          <p:cNvSpPr txBox="1">
            <a:spLocks/>
          </p:cNvSpPr>
          <p:nvPr/>
        </p:nvSpPr>
        <p:spPr>
          <a:xfrm>
            <a:off x="457200" y="229845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Stochastic Gradient Descent (SGD)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92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</Words>
  <Application>Microsoft Macintosh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Equation</vt:lpstr>
      <vt:lpstr>SGD toy example</vt:lpstr>
      <vt:lpstr>Stochastic Gradient Descent (SGD)</vt:lpstr>
      <vt:lpstr>PowerPoint Presentation</vt:lpstr>
    </vt:vector>
  </TitlesOfParts>
  <Company>Univ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SGD toy example</dc:title>
  <dc:creator>Joydeep Ghosh</dc:creator>
  <cp:lastModifiedBy>Joydeep Ghosh</cp:lastModifiedBy>
  <cp:revision>2</cp:revision>
  <dcterms:created xsi:type="dcterms:W3CDTF">2016-02-25T15:32:04Z</dcterms:created>
  <dcterms:modified xsi:type="dcterms:W3CDTF">2016-03-01T17:36:46Z</dcterms:modified>
</cp:coreProperties>
</file>