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Fjalla One"/>
      <p:regular r:id="rId30"/>
    </p:embeddedFont>
    <p:embeddedFont>
      <p:font typeface="Abel"/>
      <p:regular r:id="rId31"/>
    </p:embeddedFont>
    <p:embeddedFont>
      <p:font typeface="Fira Sans"/>
      <p:regular r:id="rId32"/>
      <p:bold r:id="rId33"/>
      <p:italic r:id="rId34"/>
      <p:boldItalic r:id="rId35"/>
    </p:embeddedFont>
    <p:embeddedFont>
      <p:font typeface="Barlow Semi Condensed"/>
      <p:regular r:id="rId36"/>
      <p:bold r:id="rId37"/>
      <p:italic r:id="rId38"/>
      <p:boldItalic r:id="rId39"/>
    </p:embeddedFont>
    <p:embeddedFont>
      <p:font typeface="Barlow Semi Condensed SemiBol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SemiCondensedSemiBold-regular.fntdata"/><Relationship Id="rId20" Type="http://schemas.openxmlformats.org/officeDocument/2006/relationships/slide" Target="slides/slide14.xml"/><Relationship Id="rId42" Type="http://schemas.openxmlformats.org/officeDocument/2006/relationships/font" Target="fonts/BarlowSemiCondensedSemiBold-italic.fntdata"/><Relationship Id="rId41" Type="http://schemas.openxmlformats.org/officeDocument/2006/relationships/font" Target="fonts/BarlowSemiCondensedSemiBold-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BarlowSemiCondensedSemiBold-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bel-regular.fntdata"/><Relationship Id="rId30" Type="http://schemas.openxmlformats.org/officeDocument/2006/relationships/font" Target="fonts/FjallaOne-regular.fntdata"/><Relationship Id="rId11" Type="http://schemas.openxmlformats.org/officeDocument/2006/relationships/slide" Target="slides/slide5.xml"/><Relationship Id="rId33" Type="http://schemas.openxmlformats.org/officeDocument/2006/relationships/font" Target="fonts/FiraSans-bold.fntdata"/><Relationship Id="rId10" Type="http://schemas.openxmlformats.org/officeDocument/2006/relationships/slide" Target="slides/slide4.xml"/><Relationship Id="rId32" Type="http://schemas.openxmlformats.org/officeDocument/2006/relationships/font" Target="fonts/FiraSans-regular.fntdata"/><Relationship Id="rId13" Type="http://schemas.openxmlformats.org/officeDocument/2006/relationships/slide" Target="slides/slide7.xml"/><Relationship Id="rId35" Type="http://schemas.openxmlformats.org/officeDocument/2006/relationships/font" Target="fonts/FiraSans-boldItalic.fntdata"/><Relationship Id="rId12" Type="http://schemas.openxmlformats.org/officeDocument/2006/relationships/slide" Target="slides/slide6.xml"/><Relationship Id="rId34" Type="http://schemas.openxmlformats.org/officeDocument/2006/relationships/font" Target="fonts/FiraSans-italic.fntdata"/><Relationship Id="rId15" Type="http://schemas.openxmlformats.org/officeDocument/2006/relationships/slide" Target="slides/slide9.xml"/><Relationship Id="rId37" Type="http://schemas.openxmlformats.org/officeDocument/2006/relationships/font" Target="fonts/BarlowSemiCondensed-bold.fntdata"/><Relationship Id="rId14" Type="http://schemas.openxmlformats.org/officeDocument/2006/relationships/slide" Target="slides/slide8.xml"/><Relationship Id="rId36" Type="http://schemas.openxmlformats.org/officeDocument/2006/relationships/font" Target="fonts/BarlowSemiCondensed-regular.fntdata"/><Relationship Id="rId17" Type="http://schemas.openxmlformats.org/officeDocument/2006/relationships/slide" Target="slides/slide11.xml"/><Relationship Id="rId39" Type="http://schemas.openxmlformats.org/officeDocument/2006/relationships/font" Target="fonts/BarlowSemiCondensed-boldItalic.fntdata"/><Relationship Id="rId16" Type="http://schemas.openxmlformats.org/officeDocument/2006/relationships/slide" Target="slides/slide10.xml"/><Relationship Id="rId38" Type="http://schemas.openxmlformats.org/officeDocument/2006/relationships/font" Target="fonts/BarlowSemiCondense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6beb62e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6beb62e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e6beb62e90_1_1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e6beb62e90_1_1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e6beb62e90_1_1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e6beb62e90_1_1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e6beb62e90_1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e6beb62e90_1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e6beb62e90_1_1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e6beb62e90_1_1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e6beb62e90_1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e6beb62e90_1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e6beb62e90_1_1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e6beb62e90_1_1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e6beb62e90_1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e6beb62e90_1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e6beb62e90_1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e6beb62e90_1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e6beb62e90_1_1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e6beb62e90_1_1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e6beb62e90_1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e6beb62e90_1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6beb62e90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6beb62e90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6beb62e90_1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6beb62e90_1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e6beb62e90_1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e6beb62e90_1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e6beb62e90_1_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e6beb62e90_1_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e6beb62e90_1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e6beb62e90_1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e6beb62e90_1_1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e6beb62e90_1_1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e6beb62e90_1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e6beb62e90_1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e6beb62e90_1_1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e6beb62e90_1_1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448950" y="410575"/>
            <a:ext cx="8238000" cy="10452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448950" y="1467425"/>
            <a:ext cx="2845500" cy="1045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2" name="Google Shape;6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3" name="Google Shape;6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 name="Google Shape;66;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7" name="Google Shape;67;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8" name="Google Shape;6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8"/>
          <p:cNvSpPr txBox="1"/>
          <p:nvPr>
            <p:ph type="title"/>
          </p:nvPr>
        </p:nvSpPr>
        <p:spPr>
          <a:xfrm>
            <a:off x="457200" y="411475"/>
            <a:ext cx="8229600" cy="4815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1pPr>
            <a:lvl2pPr lvl="1"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2pPr>
            <a:lvl3pPr lvl="2"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3pPr>
            <a:lvl4pPr lvl="3"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4pPr>
            <a:lvl5pPr lvl="4"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5pPr>
            <a:lvl6pPr lvl="5"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6pPr>
            <a:lvl7pPr lvl="6"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7pPr>
            <a:lvl8pPr lvl="7"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8pPr>
            <a:lvl9pPr lvl="8" rtl="0" algn="ctr">
              <a:spcBef>
                <a:spcPts val="0"/>
              </a:spcBef>
              <a:spcAft>
                <a:spcPts val="0"/>
              </a:spcAft>
              <a:buClr>
                <a:srgbClr val="000000"/>
              </a:buClr>
              <a:buSzPts val="1800"/>
              <a:buFont typeface="Fira Sans"/>
              <a:buNone/>
              <a:defRPr b="1" sz="1800">
                <a:solidFill>
                  <a:srgbClr val="000000"/>
                </a:solidFill>
                <a:latin typeface="Fira Sans"/>
                <a:ea typeface="Fira Sans"/>
                <a:cs typeface="Fira Sans"/>
                <a:sym typeface="Fira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3" name="Google Shape;73;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4" name="Google Shape;7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7" name="Google Shape;7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1" name="Google Shape;81;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2" name="Google Shape;82;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83" name="Google Shape;8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86" name="Google Shape;8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 name="Google Shape;8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0" name="Google Shape;9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FFF"/>
            </a:gs>
            <a:gs pos="100000">
              <a:srgbClr val="B3B3B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FFF"/>
            </a:gs>
            <a:gs pos="100000">
              <a:srgbClr val="B3B3B3"/>
            </a:gs>
          </a:gsLst>
          <a:lin ang="5400012"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5"/>
          <p:cNvSpPr txBox="1"/>
          <p:nvPr>
            <p:ph type="title"/>
          </p:nvPr>
        </p:nvSpPr>
        <p:spPr>
          <a:xfrm>
            <a:off x="457200" y="875550"/>
            <a:ext cx="8229600" cy="4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4000">
                <a:solidFill>
                  <a:srgbClr val="252525"/>
                </a:solidFill>
                <a:latin typeface="Fjalla One"/>
                <a:ea typeface="Fjalla One"/>
                <a:cs typeface="Fjalla One"/>
                <a:sym typeface="Fjalla One"/>
              </a:rPr>
              <a:t>Productivity Analysis of Employees in Textile Industry </a:t>
            </a:r>
            <a:endParaRPr>
              <a:solidFill>
                <a:srgbClr val="252525"/>
              </a:solidFill>
            </a:endParaRPr>
          </a:p>
        </p:txBody>
      </p:sp>
      <p:sp>
        <p:nvSpPr>
          <p:cNvPr id="98" name="Google Shape;98;p25"/>
          <p:cNvSpPr txBox="1"/>
          <p:nvPr/>
        </p:nvSpPr>
        <p:spPr>
          <a:xfrm>
            <a:off x="608700" y="3635375"/>
            <a:ext cx="3209100" cy="11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Rohitashwa Chakraborty</a:t>
            </a:r>
            <a:endParaRPr sz="1600">
              <a:solidFill>
                <a:schemeClr val="dk1"/>
              </a:solidFill>
              <a:latin typeface="Abel"/>
              <a:ea typeface="Abel"/>
              <a:cs typeface="Abel"/>
              <a:sym typeface="Abel"/>
            </a:endParaRPr>
          </a:p>
          <a:p>
            <a:pPr indent="0" lvl="0" marL="0" rtl="0" algn="l">
              <a:spcBef>
                <a:spcPts val="0"/>
              </a:spcBef>
              <a:spcAft>
                <a:spcPts val="0"/>
              </a:spcAft>
              <a:buNone/>
            </a:pPr>
            <a:r>
              <a:rPr lang="en" sz="1600">
                <a:solidFill>
                  <a:schemeClr val="dk1"/>
                </a:solidFill>
                <a:latin typeface="Abel"/>
                <a:ea typeface="Abel"/>
                <a:cs typeface="Abel"/>
                <a:sym typeface="Abel"/>
              </a:rPr>
              <a:t>Divyansh Karki </a:t>
            </a:r>
            <a:endParaRPr sz="1600">
              <a:solidFill>
                <a:schemeClr val="dk1"/>
              </a:solidFill>
              <a:latin typeface="Abel"/>
              <a:ea typeface="Abel"/>
              <a:cs typeface="Abel"/>
              <a:sym typeface="Abel"/>
            </a:endParaRPr>
          </a:p>
          <a:p>
            <a:pPr indent="0" lvl="0" marL="0" rtl="0" algn="l">
              <a:spcBef>
                <a:spcPts val="0"/>
              </a:spcBef>
              <a:spcAft>
                <a:spcPts val="0"/>
              </a:spcAft>
              <a:buNone/>
            </a:pPr>
            <a:r>
              <a:rPr lang="en" sz="1600">
                <a:solidFill>
                  <a:schemeClr val="dk1"/>
                </a:solidFill>
                <a:latin typeface="Abel"/>
                <a:ea typeface="Abel"/>
                <a:cs typeface="Abel"/>
                <a:sym typeface="Abel"/>
              </a:rPr>
              <a:t>Safiuddin Mohammed </a:t>
            </a:r>
            <a:endParaRPr sz="1600">
              <a:solidFill>
                <a:schemeClr val="dk1"/>
              </a:solidFill>
              <a:latin typeface="Abel"/>
              <a:ea typeface="Abel"/>
              <a:cs typeface="Abel"/>
              <a:sym typeface="Abel"/>
            </a:endParaRPr>
          </a:p>
          <a:p>
            <a:pPr indent="0" lvl="0" marL="0" rtl="0" algn="l">
              <a:spcBef>
                <a:spcPts val="0"/>
              </a:spcBef>
              <a:spcAft>
                <a:spcPts val="0"/>
              </a:spcAft>
              <a:buNone/>
            </a:pPr>
            <a:r>
              <a:rPr lang="en" sz="1600">
                <a:solidFill>
                  <a:schemeClr val="dk1"/>
                </a:solidFill>
                <a:latin typeface="Abel"/>
                <a:ea typeface="Abel"/>
                <a:cs typeface="Abel"/>
                <a:sym typeface="Abel"/>
              </a:rPr>
              <a:t>Yen Wen Ting</a:t>
            </a:r>
            <a:endParaRPr sz="1600">
              <a:solidFill>
                <a:schemeClr val="dk1"/>
              </a:solidFill>
              <a:latin typeface="Abel"/>
              <a:ea typeface="Abel"/>
              <a:cs typeface="Abel"/>
              <a:sym typeface="Abel"/>
            </a:endParaRPr>
          </a:p>
        </p:txBody>
      </p:sp>
      <p:grpSp>
        <p:nvGrpSpPr>
          <p:cNvPr id="99" name="Google Shape;99;p25"/>
          <p:cNvGrpSpPr/>
          <p:nvPr/>
        </p:nvGrpSpPr>
        <p:grpSpPr>
          <a:xfrm>
            <a:off x="5048050" y="2634921"/>
            <a:ext cx="3638750" cy="2256147"/>
            <a:chOff x="2755350" y="1564971"/>
            <a:chExt cx="3638750" cy="2256147"/>
          </a:xfrm>
        </p:grpSpPr>
        <p:sp>
          <p:nvSpPr>
            <p:cNvPr id="100" name="Google Shape;100;p25"/>
            <p:cNvSpPr/>
            <p:nvPr/>
          </p:nvSpPr>
          <p:spPr>
            <a:xfrm flipH="1">
              <a:off x="5785406" y="1587029"/>
              <a:ext cx="317621" cy="785098"/>
            </a:xfrm>
            <a:custGeom>
              <a:rect b="b" l="l" r="r" t="t"/>
              <a:pathLst>
                <a:path extrusionOk="0" h="13810" w="5587">
                  <a:moveTo>
                    <a:pt x="1" y="0"/>
                  </a:moveTo>
                  <a:lnTo>
                    <a:pt x="1" y="13810"/>
                  </a:lnTo>
                  <a:lnTo>
                    <a:pt x="5587" y="13810"/>
                  </a:lnTo>
                  <a:lnTo>
                    <a:pt x="55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p:nvPr/>
          </p:nvSpPr>
          <p:spPr>
            <a:xfrm flipH="1">
              <a:off x="5295813" y="1781059"/>
              <a:ext cx="313243" cy="789590"/>
            </a:xfrm>
            <a:custGeom>
              <a:rect b="b" l="l" r="r" t="t"/>
              <a:pathLst>
                <a:path extrusionOk="0" h="13889" w="5510">
                  <a:moveTo>
                    <a:pt x="1" y="1"/>
                  </a:moveTo>
                  <a:lnTo>
                    <a:pt x="1" y="13888"/>
                  </a:lnTo>
                  <a:lnTo>
                    <a:pt x="5509" y="13888"/>
                  </a:lnTo>
                  <a:lnTo>
                    <a:pt x="55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5"/>
            <p:cNvSpPr/>
            <p:nvPr/>
          </p:nvSpPr>
          <p:spPr>
            <a:xfrm flipH="1">
              <a:off x="5767783" y="1564971"/>
              <a:ext cx="366114" cy="44172"/>
            </a:xfrm>
            <a:custGeom>
              <a:rect b="b" l="l" r="r" t="t"/>
              <a:pathLst>
                <a:path extrusionOk="0" h="777" w="6440">
                  <a:moveTo>
                    <a:pt x="233" y="0"/>
                  </a:moveTo>
                  <a:lnTo>
                    <a:pt x="156" y="78"/>
                  </a:lnTo>
                  <a:lnTo>
                    <a:pt x="1" y="233"/>
                  </a:lnTo>
                  <a:lnTo>
                    <a:pt x="1" y="388"/>
                  </a:lnTo>
                  <a:lnTo>
                    <a:pt x="1" y="543"/>
                  </a:lnTo>
                  <a:lnTo>
                    <a:pt x="156" y="698"/>
                  </a:lnTo>
                  <a:lnTo>
                    <a:pt x="233" y="776"/>
                  </a:lnTo>
                  <a:lnTo>
                    <a:pt x="6207" y="776"/>
                  </a:lnTo>
                  <a:lnTo>
                    <a:pt x="6362" y="698"/>
                  </a:lnTo>
                  <a:lnTo>
                    <a:pt x="6440" y="543"/>
                  </a:lnTo>
                  <a:lnTo>
                    <a:pt x="6440" y="388"/>
                  </a:lnTo>
                  <a:lnTo>
                    <a:pt x="6440" y="233"/>
                  </a:lnTo>
                  <a:lnTo>
                    <a:pt x="6362" y="78"/>
                  </a:lnTo>
                  <a:lnTo>
                    <a:pt x="62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p:nvPr/>
          </p:nvSpPr>
          <p:spPr>
            <a:xfrm flipH="1">
              <a:off x="5273755" y="1754624"/>
              <a:ext cx="366171" cy="44172"/>
            </a:xfrm>
            <a:custGeom>
              <a:rect b="b" l="l" r="r" t="t"/>
              <a:pathLst>
                <a:path extrusionOk="0" h="777" w="6441">
                  <a:moveTo>
                    <a:pt x="311" y="0"/>
                  </a:moveTo>
                  <a:lnTo>
                    <a:pt x="156" y="155"/>
                  </a:lnTo>
                  <a:lnTo>
                    <a:pt x="78" y="233"/>
                  </a:lnTo>
                  <a:lnTo>
                    <a:pt x="1" y="388"/>
                  </a:lnTo>
                  <a:lnTo>
                    <a:pt x="78" y="543"/>
                  </a:lnTo>
                  <a:lnTo>
                    <a:pt x="156" y="699"/>
                  </a:lnTo>
                  <a:lnTo>
                    <a:pt x="311" y="776"/>
                  </a:lnTo>
                  <a:lnTo>
                    <a:pt x="6207" y="776"/>
                  </a:lnTo>
                  <a:lnTo>
                    <a:pt x="6363" y="699"/>
                  </a:lnTo>
                  <a:lnTo>
                    <a:pt x="6440" y="543"/>
                  </a:lnTo>
                  <a:lnTo>
                    <a:pt x="6440" y="388"/>
                  </a:lnTo>
                  <a:lnTo>
                    <a:pt x="6440" y="233"/>
                  </a:lnTo>
                  <a:lnTo>
                    <a:pt x="6363" y="155"/>
                  </a:lnTo>
                  <a:lnTo>
                    <a:pt x="62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flipH="1">
              <a:off x="4554832" y="2908051"/>
              <a:ext cx="1839268" cy="913068"/>
            </a:xfrm>
            <a:custGeom>
              <a:rect b="b" l="l" r="r" t="t"/>
              <a:pathLst>
                <a:path extrusionOk="0" h="16061" w="32353">
                  <a:moveTo>
                    <a:pt x="0" y="1"/>
                  </a:moveTo>
                  <a:lnTo>
                    <a:pt x="0" y="16060"/>
                  </a:lnTo>
                  <a:lnTo>
                    <a:pt x="32352" y="16060"/>
                  </a:lnTo>
                  <a:lnTo>
                    <a:pt x="32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p:nvPr/>
          </p:nvSpPr>
          <p:spPr>
            <a:xfrm flipH="1">
              <a:off x="4722482" y="2365586"/>
              <a:ext cx="1526081" cy="1045358"/>
            </a:xfrm>
            <a:custGeom>
              <a:rect b="b" l="l" r="r" t="t"/>
              <a:pathLst>
                <a:path extrusionOk="0" h="18388" w="26844">
                  <a:moveTo>
                    <a:pt x="0" y="0"/>
                  </a:moveTo>
                  <a:lnTo>
                    <a:pt x="0" y="18387"/>
                  </a:lnTo>
                  <a:lnTo>
                    <a:pt x="26844" y="18387"/>
                  </a:lnTo>
                  <a:lnTo>
                    <a:pt x="268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5"/>
            <p:cNvSpPr/>
            <p:nvPr/>
          </p:nvSpPr>
          <p:spPr>
            <a:xfrm flipH="1">
              <a:off x="5847145" y="2502311"/>
              <a:ext cx="194143" cy="414664"/>
            </a:xfrm>
            <a:custGeom>
              <a:rect b="b" l="l" r="r" t="t"/>
              <a:pathLst>
                <a:path extrusionOk="0" h="7294" w="3415">
                  <a:moveTo>
                    <a:pt x="1" y="0"/>
                  </a:moveTo>
                  <a:lnTo>
                    <a:pt x="1" y="7293"/>
                  </a:lnTo>
                  <a:lnTo>
                    <a:pt x="3414" y="7293"/>
                  </a:lnTo>
                  <a:lnTo>
                    <a:pt x="341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5"/>
            <p:cNvSpPr/>
            <p:nvPr/>
          </p:nvSpPr>
          <p:spPr>
            <a:xfrm flipH="1">
              <a:off x="5529580" y="2502311"/>
              <a:ext cx="198520" cy="414664"/>
            </a:xfrm>
            <a:custGeom>
              <a:rect b="b" l="l" r="r" t="t"/>
              <a:pathLst>
                <a:path extrusionOk="0" h="7294" w="3492">
                  <a:moveTo>
                    <a:pt x="0" y="0"/>
                  </a:moveTo>
                  <a:lnTo>
                    <a:pt x="0" y="7293"/>
                  </a:lnTo>
                  <a:lnTo>
                    <a:pt x="3491" y="7293"/>
                  </a:lnTo>
                  <a:lnTo>
                    <a:pt x="349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5"/>
            <p:cNvSpPr/>
            <p:nvPr/>
          </p:nvSpPr>
          <p:spPr>
            <a:xfrm flipH="1">
              <a:off x="5216450" y="2502311"/>
              <a:ext cx="194086" cy="414664"/>
            </a:xfrm>
            <a:custGeom>
              <a:rect b="b" l="l" r="r" t="t"/>
              <a:pathLst>
                <a:path extrusionOk="0" h="7294" w="3414">
                  <a:moveTo>
                    <a:pt x="0" y="0"/>
                  </a:moveTo>
                  <a:lnTo>
                    <a:pt x="0" y="7293"/>
                  </a:lnTo>
                  <a:lnTo>
                    <a:pt x="3414" y="7293"/>
                  </a:lnTo>
                  <a:lnTo>
                    <a:pt x="341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5"/>
            <p:cNvSpPr/>
            <p:nvPr/>
          </p:nvSpPr>
          <p:spPr>
            <a:xfrm flipH="1">
              <a:off x="4903262" y="2502311"/>
              <a:ext cx="194143" cy="414664"/>
            </a:xfrm>
            <a:custGeom>
              <a:rect b="b" l="l" r="r" t="t"/>
              <a:pathLst>
                <a:path extrusionOk="0" h="7294" w="3415">
                  <a:moveTo>
                    <a:pt x="0" y="0"/>
                  </a:moveTo>
                  <a:lnTo>
                    <a:pt x="0" y="7293"/>
                  </a:lnTo>
                  <a:lnTo>
                    <a:pt x="3414" y="7293"/>
                  </a:lnTo>
                  <a:lnTo>
                    <a:pt x="341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p:nvPr/>
          </p:nvSpPr>
          <p:spPr>
            <a:xfrm flipH="1">
              <a:off x="4744483" y="3115383"/>
              <a:ext cx="1473211" cy="97100"/>
            </a:xfrm>
            <a:custGeom>
              <a:rect b="b" l="l" r="r" t="t"/>
              <a:pathLst>
                <a:path extrusionOk="0" h="1708" w="25914">
                  <a:moveTo>
                    <a:pt x="1" y="0"/>
                  </a:moveTo>
                  <a:lnTo>
                    <a:pt x="1" y="1707"/>
                  </a:lnTo>
                  <a:lnTo>
                    <a:pt x="25913" y="1707"/>
                  </a:lnTo>
                  <a:lnTo>
                    <a:pt x="25913"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5"/>
            <p:cNvSpPr/>
            <p:nvPr/>
          </p:nvSpPr>
          <p:spPr>
            <a:xfrm flipH="1">
              <a:off x="4744483" y="3282978"/>
              <a:ext cx="1473211" cy="97100"/>
            </a:xfrm>
            <a:custGeom>
              <a:rect b="b" l="l" r="r" t="t"/>
              <a:pathLst>
                <a:path extrusionOk="0" h="1708" w="25914">
                  <a:moveTo>
                    <a:pt x="1" y="0"/>
                  </a:moveTo>
                  <a:lnTo>
                    <a:pt x="1" y="1707"/>
                  </a:lnTo>
                  <a:lnTo>
                    <a:pt x="25913" y="1707"/>
                  </a:lnTo>
                  <a:lnTo>
                    <a:pt x="25913"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p:nvPr/>
          </p:nvSpPr>
          <p:spPr>
            <a:xfrm flipH="1">
              <a:off x="4744483" y="3446138"/>
              <a:ext cx="1473211" cy="101534"/>
            </a:xfrm>
            <a:custGeom>
              <a:rect b="b" l="l" r="r" t="t"/>
              <a:pathLst>
                <a:path extrusionOk="0" h="1786" w="25914">
                  <a:moveTo>
                    <a:pt x="1" y="1"/>
                  </a:moveTo>
                  <a:lnTo>
                    <a:pt x="1" y="1785"/>
                  </a:lnTo>
                  <a:lnTo>
                    <a:pt x="25913" y="1785"/>
                  </a:lnTo>
                  <a:lnTo>
                    <a:pt x="25913"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5"/>
            <p:cNvSpPr/>
            <p:nvPr/>
          </p:nvSpPr>
          <p:spPr>
            <a:xfrm flipH="1">
              <a:off x="4744483" y="3613789"/>
              <a:ext cx="1473211" cy="101477"/>
            </a:xfrm>
            <a:custGeom>
              <a:rect b="b" l="l" r="r" t="t"/>
              <a:pathLst>
                <a:path extrusionOk="0" h="1785" w="25914">
                  <a:moveTo>
                    <a:pt x="1" y="0"/>
                  </a:moveTo>
                  <a:lnTo>
                    <a:pt x="1" y="1785"/>
                  </a:lnTo>
                  <a:lnTo>
                    <a:pt x="25913" y="1785"/>
                  </a:lnTo>
                  <a:lnTo>
                    <a:pt x="25913"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5"/>
            <p:cNvSpPr/>
            <p:nvPr/>
          </p:nvSpPr>
          <p:spPr>
            <a:xfrm>
              <a:off x="4021175" y="1754626"/>
              <a:ext cx="273505" cy="1862294"/>
            </a:xfrm>
            <a:custGeom>
              <a:rect b="b" l="l" r="r" t="t"/>
              <a:pathLst>
                <a:path extrusionOk="0" h="29483" w="4811">
                  <a:moveTo>
                    <a:pt x="698" y="1"/>
                  </a:moveTo>
                  <a:lnTo>
                    <a:pt x="0" y="29482"/>
                  </a:lnTo>
                  <a:lnTo>
                    <a:pt x="4810" y="29482"/>
                  </a:lnTo>
                  <a:lnTo>
                    <a:pt x="42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5"/>
            <p:cNvSpPr/>
            <p:nvPr/>
          </p:nvSpPr>
          <p:spPr>
            <a:xfrm>
              <a:off x="3765350" y="2502396"/>
              <a:ext cx="767475" cy="705736"/>
            </a:xfrm>
            <a:custGeom>
              <a:rect b="b" l="l" r="r" t="t"/>
              <a:pathLst>
                <a:path extrusionOk="0" h="12414" w="13500">
                  <a:moveTo>
                    <a:pt x="6052" y="0"/>
                  </a:moveTo>
                  <a:lnTo>
                    <a:pt x="5354" y="78"/>
                  </a:lnTo>
                  <a:lnTo>
                    <a:pt x="4733" y="233"/>
                  </a:lnTo>
                  <a:lnTo>
                    <a:pt x="4112" y="466"/>
                  </a:lnTo>
                  <a:lnTo>
                    <a:pt x="3492" y="699"/>
                  </a:lnTo>
                  <a:lnTo>
                    <a:pt x="2949" y="1009"/>
                  </a:lnTo>
                  <a:lnTo>
                    <a:pt x="2406" y="1397"/>
                  </a:lnTo>
                  <a:lnTo>
                    <a:pt x="1940" y="1785"/>
                  </a:lnTo>
                  <a:lnTo>
                    <a:pt x="1552" y="2250"/>
                  </a:lnTo>
                  <a:lnTo>
                    <a:pt x="1164" y="2716"/>
                  </a:lnTo>
                  <a:lnTo>
                    <a:pt x="776" y="3259"/>
                  </a:lnTo>
                  <a:lnTo>
                    <a:pt x="544" y="3802"/>
                  </a:lnTo>
                  <a:lnTo>
                    <a:pt x="311" y="4345"/>
                  </a:lnTo>
                  <a:lnTo>
                    <a:pt x="78" y="4966"/>
                  </a:lnTo>
                  <a:lnTo>
                    <a:pt x="0" y="5586"/>
                  </a:lnTo>
                  <a:lnTo>
                    <a:pt x="0" y="6207"/>
                  </a:lnTo>
                  <a:lnTo>
                    <a:pt x="0" y="6828"/>
                  </a:lnTo>
                  <a:lnTo>
                    <a:pt x="78" y="7448"/>
                  </a:lnTo>
                  <a:lnTo>
                    <a:pt x="311" y="8069"/>
                  </a:lnTo>
                  <a:lnTo>
                    <a:pt x="544" y="8612"/>
                  </a:lnTo>
                  <a:lnTo>
                    <a:pt x="776" y="9155"/>
                  </a:lnTo>
                  <a:lnTo>
                    <a:pt x="1164" y="9698"/>
                  </a:lnTo>
                  <a:lnTo>
                    <a:pt x="1552" y="10164"/>
                  </a:lnTo>
                  <a:lnTo>
                    <a:pt x="1940" y="10629"/>
                  </a:lnTo>
                  <a:lnTo>
                    <a:pt x="2406" y="11017"/>
                  </a:lnTo>
                  <a:lnTo>
                    <a:pt x="2949" y="11327"/>
                  </a:lnTo>
                  <a:lnTo>
                    <a:pt x="3492" y="11638"/>
                  </a:lnTo>
                  <a:lnTo>
                    <a:pt x="4112" y="11948"/>
                  </a:lnTo>
                  <a:lnTo>
                    <a:pt x="4733" y="12103"/>
                  </a:lnTo>
                  <a:lnTo>
                    <a:pt x="5354" y="12258"/>
                  </a:lnTo>
                  <a:lnTo>
                    <a:pt x="6052" y="12414"/>
                  </a:lnTo>
                  <a:lnTo>
                    <a:pt x="7448" y="12414"/>
                  </a:lnTo>
                  <a:lnTo>
                    <a:pt x="8069" y="12258"/>
                  </a:lnTo>
                  <a:lnTo>
                    <a:pt x="8767" y="12103"/>
                  </a:lnTo>
                  <a:lnTo>
                    <a:pt x="9388" y="11948"/>
                  </a:lnTo>
                  <a:lnTo>
                    <a:pt x="9931" y="11638"/>
                  </a:lnTo>
                  <a:lnTo>
                    <a:pt x="10474" y="11327"/>
                  </a:lnTo>
                  <a:lnTo>
                    <a:pt x="11017" y="11017"/>
                  </a:lnTo>
                  <a:lnTo>
                    <a:pt x="11483" y="10629"/>
                  </a:lnTo>
                  <a:lnTo>
                    <a:pt x="11948" y="10164"/>
                  </a:lnTo>
                  <a:lnTo>
                    <a:pt x="12336" y="9698"/>
                  </a:lnTo>
                  <a:lnTo>
                    <a:pt x="12646" y="9155"/>
                  </a:lnTo>
                  <a:lnTo>
                    <a:pt x="12957" y="8612"/>
                  </a:lnTo>
                  <a:lnTo>
                    <a:pt x="13189" y="8069"/>
                  </a:lnTo>
                  <a:lnTo>
                    <a:pt x="13345" y="7448"/>
                  </a:lnTo>
                  <a:lnTo>
                    <a:pt x="13422" y="6828"/>
                  </a:lnTo>
                  <a:lnTo>
                    <a:pt x="13500" y="6207"/>
                  </a:lnTo>
                  <a:lnTo>
                    <a:pt x="13422" y="5586"/>
                  </a:lnTo>
                  <a:lnTo>
                    <a:pt x="13345" y="4966"/>
                  </a:lnTo>
                  <a:lnTo>
                    <a:pt x="13189" y="4345"/>
                  </a:lnTo>
                  <a:lnTo>
                    <a:pt x="12957" y="3802"/>
                  </a:lnTo>
                  <a:lnTo>
                    <a:pt x="12646" y="3259"/>
                  </a:lnTo>
                  <a:lnTo>
                    <a:pt x="12336" y="2716"/>
                  </a:lnTo>
                  <a:lnTo>
                    <a:pt x="11948" y="2250"/>
                  </a:lnTo>
                  <a:lnTo>
                    <a:pt x="11483" y="1785"/>
                  </a:lnTo>
                  <a:lnTo>
                    <a:pt x="11017" y="1397"/>
                  </a:lnTo>
                  <a:lnTo>
                    <a:pt x="10474" y="1009"/>
                  </a:lnTo>
                  <a:lnTo>
                    <a:pt x="9931" y="699"/>
                  </a:lnTo>
                  <a:lnTo>
                    <a:pt x="9388" y="466"/>
                  </a:lnTo>
                  <a:lnTo>
                    <a:pt x="8767" y="233"/>
                  </a:lnTo>
                  <a:lnTo>
                    <a:pt x="8069" y="78"/>
                  </a:lnTo>
                  <a:lnTo>
                    <a:pt x="74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5"/>
            <p:cNvSpPr/>
            <p:nvPr/>
          </p:nvSpPr>
          <p:spPr>
            <a:xfrm>
              <a:off x="3624191" y="2718484"/>
              <a:ext cx="1005677" cy="666055"/>
            </a:xfrm>
            <a:custGeom>
              <a:rect b="b" l="l" r="r" t="t"/>
              <a:pathLst>
                <a:path extrusionOk="0" h="11716" w="17690">
                  <a:moveTo>
                    <a:pt x="1" y="1"/>
                  </a:moveTo>
                  <a:lnTo>
                    <a:pt x="1" y="11716"/>
                  </a:lnTo>
                  <a:lnTo>
                    <a:pt x="17690" y="11716"/>
                  </a:lnTo>
                  <a:lnTo>
                    <a:pt x="176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5"/>
            <p:cNvSpPr/>
            <p:nvPr/>
          </p:nvSpPr>
          <p:spPr>
            <a:xfrm>
              <a:off x="3293437" y="2894947"/>
              <a:ext cx="1455531" cy="921823"/>
            </a:xfrm>
            <a:custGeom>
              <a:rect b="b" l="l" r="r" t="t"/>
              <a:pathLst>
                <a:path extrusionOk="0" h="16215" w="25603">
                  <a:moveTo>
                    <a:pt x="0" y="0"/>
                  </a:moveTo>
                  <a:lnTo>
                    <a:pt x="0" y="16215"/>
                  </a:lnTo>
                  <a:lnTo>
                    <a:pt x="25602" y="16215"/>
                  </a:lnTo>
                  <a:lnTo>
                    <a:pt x="256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
            <p:cNvSpPr/>
            <p:nvPr/>
          </p:nvSpPr>
          <p:spPr>
            <a:xfrm>
              <a:off x="3390423" y="3031671"/>
              <a:ext cx="136838" cy="136781"/>
            </a:xfrm>
            <a:custGeom>
              <a:rect b="b" l="l" r="r" t="t"/>
              <a:pathLst>
                <a:path extrusionOk="0" h="2406" w="2407">
                  <a:moveTo>
                    <a:pt x="1" y="0"/>
                  </a:moveTo>
                  <a:lnTo>
                    <a:pt x="1" y="2405"/>
                  </a:lnTo>
                  <a:lnTo>
                    <a:pt x="2406" y="2405"/>
                  </a:lnTo>
                  <a:lnTo>
                    <a:pt x="2406"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5"/>
            <p:cNvSpPr/>
            <p:nvPr/>
          </p:nvSpPr>
          <p:spPr>
            <a:xfrm>
              <a:off x="3606567" y="3031671"/>
              <a:ext cx="136781" cy="136781"/>
            </a:xfrm>
            <a:custGeom>
              <a:rect b="b" l="l" r="r" t="t"/>
              <a:pathLst>
                <a:path extrusionOk="0" h="2406" w="2406">
                  <a:moveTo>
                    <a:pt x="1" y="0"/>
                  </a:moveTo>
                  <a:lnTo>
                    <a:pt x="1" y="2405"/>
                  </a:lnTo>
                  <a:lnTo>
                    <a:pt x="2406" y="2405"/>
                  </a:lnTo>
                  <a:lnTo>
                    <a:pt x="24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5"/>
            <p:cNvSpPr/>
            <p:nvPr/>
          </p:nvSpPr>
          <p:spPr>
            <a:xfrm>
              <a:off x="3822711" y="3031671"/>
              <a:ext cx="136781" cy="136781"/>
            </a:xfrm>
            <a:custGeom>
              <a:rect b="b" l="l" r="r" t="t"/>
              <a:pathLst>
                <a:path extrusionOk="0" h="2406" w="2406">
                  <a:moveTo>
                    <a:pt x="0" y="0"/>
                  </a:moveTo>
                  <a:lnTo>
                    <a:pt x="0" y="2405"/>
                  </a:lnTo>
                  <a:lnTo>
                    <a:pt x="2405" y="2405"/>
                  </a:lnTo>
                  <a:lnTo>
                    <a:pt x="2405"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5"/>
            <p:cNvSpPr/>
            <p:nvPr/>
          </p:nvSpPr>
          <p:spPr>
            <a:xfrm>
              <a:off x="4038799" y="3031671"/>
              <a:ext cx="136781" cy="136781"/>
            </a:xfrm>
            <a:custGeom>
              <a:rect b="b" l="l" r="r" t="t"/>
              <a:pathLst>
                <a:path extrusionOk="0" h="2406" w="2406">
                  <a:moveTo>
                    <a:pt x="1" y="0"/>
                  </a:moveTo>
                  <a:lnTo>
                    <a:pt x="1" y="2405"/>
                  </a:lnTo>
                  <a:lnTo>
                    <a:pt x="2406" y="2405"/>
                  </a:lnTo>
                  <a:lnTo>
                    <a:pt x="2406"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a:off x="4254943" y="3031671"/>
              <a:ext cx="136781" cy="136781"/>
            </a:xfrm>
            <a:custGeom>
              <a:rect b="b" l="l" r="r" t="t"/>
              <a:pathLst>
                <a:path extrusionOk="0" h="2406" w="2406">
                  <a:moveTo>
                    <a:pt x="0" y="0"/>
                  </a:moveTo>
                  <a:lnTo>
                    <a:pt x="0" y="2405"/>
                  </a:lnTo>
                  <a:lnTo>
                    <a:pt x="2405" y="2405"/>
                  </a:lnTo>
                  <a:lnTo>
                    <a:pt x="2405"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5"/>
            <p:cNvSpPr/>
            <p:nvPr/>
          </p:nvSpPr>
          <p:spPr>
            <a:xfrm>
              <a:off x="4471030" y="3031671"/>
              <a:ext cx="141215" cy="136781"/>
            </a:xfrm>
            <a:custGeom>
              <a:rect b="b" l="l" r="r" t="t"/>
              <a:pathLst>
                <a:path extrusionOk="0" h="2406" w="2484">
                  <a:moveTo>
                    <a:pt x="1" y="0"/>
                  </a:moveTo>
                  <a:lnTo>
                    <a:pt x="1" y="2405"/>
                  </a:lnTo>
                  <a:lnTo>
                    <a:pt x="2483" y="2405"/>
                  </a:lnTo>
                  <a:lnTo>
                    <a:pt x="2483"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5"/>
            <p:cNvSpPr/>
            <p:nvPr/>
          </p:nvSpPr>
          <p:spPr>
            <a:xfrm>
              <a:off x="3390423" y="3265439"/>
              <a:ext cx="136838" cy="141159"/>
            </a:xfrm>
            <a:custGeom>
              <a:rect b="b" l="l" r="r" t="t"/>
              <a:pathLst>
                <a:path extrusionOk="0" h="2483" w="2407">
                  <a:moveTo>
                    <a:pt x="1" y="0"/>
                  </a:moveTo>
                  <a:lnTo>
                    <a:pt x="1" y="2483"/>
                  </a:lnTo>
                  <a:lnTo>
                    <a:pt x="2406" y="2483"/>
                  </a:lnTo>
                  <a:lnTo>
                    <a:pt x="2406"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3606567" y="3265439"/>
              <a:ext cx="136781" cy="141159"/>
            </a:xfrm>
            <a:custGeom>
              <a:rect b="b" l="l" r="r" t="t"/>
              <a:pathLst>
                <a:path extrusionOk="0" h="2483" w="2406">
                  <a:moveTo>
                    <a:pt x="1" y="0"/>
                  </a:moveTo>
                  <a:lnTo>
                    <a:pt x="1" y="2483"/>
                  </a:lnTo>
                  <a:lnTo>
                    <a:pt x="2406" y="2483"/>
                  </a:lnTo>
                  <a:lnTo>
                    <a:pt x="2406"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3822711" y="3265439"/>
              <a:ext cx="136781" cy="141159"/>
            </a:xfrm>
            <a:custGeom>
              <a:rect b="b" l="l" r="r" t="t"/>
              <a:pathLst>
                <a:path extrusionOk="0" h="2483" w="2406">
                  <a:moveTo>
                    <a:pt x="0" y="0"/>
                  </a:moveTo>
                  <a:lnTo>
                    <a:pt x="0" y="2483"/>
                  </a:lnTo>
                  <a:lnTo>
                    <a:pt x="2405" y="2483"/>
                  </a:lnTo>
                  <a:lnTo>
                    <a:pt x="24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p:nvPr/>
          </p:nvSpPr>
          <p:spPr>
            <a:xfrm>
              <a:off x="4038799" y="3265439"/>
              <a:ext cx="136781" cy="141159"/>
            </a:xfrm>
            <a:custGeom>
              <a:rect b="b" l="l" r="r" t="t"/>
              <a:pathLst>
                <a:path extrusionOk="0" h="2483" w="2406">
                  <a:moveTo>
                    <a:pt x="1" y="0"/>
                  </a:moveTo>
                  <a:lnTo>
                    <a:pt x="1" y="2483"/>
                  </a:lnTo>
                  <a:lnTo>
                    <a:pt x="2406" y="2483"/>
                  </a:lnTo>
                  <a:lnTo>
                    <a:pt x="2406"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5"/>
            <p:cNvSpPr/>
            <p:nvPr/>
          </p:nvSpPr>
          <p:spPr>
            <a:xfrm>
              <a:off x="4254943" y="3265439"/>
              <a:ext cx="136781" cy="141159"/>
            </a:xfrm>
            <a:custGeom>
              <a:rect b="b" l="l" r="r" t="t"/>
              <a:pathLst>
                <a:path extrusionOk="0" h="2483" w="2406">
                  <a:moveTo>
                    <a:pt x="0" y="0"/>
                  </a:moveTo>
                  <a:lnTo>
                    <a:pt x="0" y="2483"/>
                  </a:lnTo>
                  <a:lnTo>
                    <a:pt x="2405" y="2483"/>
                  </a:lnTo>
                  <a:lnTo>
                    <a:pt x="2405"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p:nvPr/>
          </p:nvSpPr>
          <p:spPr>
            <a:xfrm>
              <a:off x="4471030" y="3265439"/>
              <a:ext cx="141215" cy="141159"/>
            </a:xfrm>
            <a:custGeom>
              <a:rect b="b" l="l" r="r" t="t"/>
              <a:pathLst>
                <a:path extrusionOk="0" h="2483" w="2484">
                  <a:moveTo>
                    <a:pt x="1" y="0"/>
                  </a:moveTo>
                  <a:lnTo>
                    <a:pt x="1" y="2483"/>
                  </a:lnTo>
                  <a:lnTo>
                    <a:pt x="2483" y="2483"/>
                  </a:lnTo>
                  <a:lnTo>
                    <a:pt x="2483"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5"/>
            <p:cNvSpPr/>
            <p:nvPr/>
          </p:nvSpPr>
          <p:spPr>
            <a:xfrm>
              <a:off x="3390423" y="3503585"/>
              <a:ext cx="136838" cy="136781"/>
            </a:xfrm>
            <a:custGeom>
              <a:rect b="b" l="l" r="r" t="t"/>
              <a:pathLst>
                <a:path extrusionOk="0" h="2406" w="2407">
                  <a:moveTo>
                    <a:pt x="1" y="1"/>
                  </a:moveTo>
                  <a:lnTo>
                    <a:pt x="1" y="2406"/>
                  </a:lnTo>
                  <a:lnTo>
                    <a:pt x="2406" y="2406"/>
                  </a:lnTo>
                  <a:lnTo>
                    <a:pt x="2406" y="1"/>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3606567" y="3503585"/>
              <a:ext cx="136781" cy="136781"/>
            </a:xfrm>
            <a:custGeom>
              <a:rect b="b" l="l" r="r" t="t"/>
              <a:pathLst>
                <a:path extrusionOk="0" h="2406" w="2406">
                  <a:moveTo>
                    <a:pt x="1" y="1"/>
                  </a:moveTo>
                  <a:lnTo>
                    <a:pt x="1" y="2406"/>
                  </a:lnTo>
                  <a:lnTo>
                    <a:pt x="2406" y="2406"/>
                  </a:lnTo>
                  <a:lnTo>
                    <a:pt x="2406" y="1"/>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p:nvPr/>
          </p:nvSpPr>
          <p:spPr>
            <a:xfrm>
              <a:off x="3822711" y="3503585"/>
              <a:ext cx="136781" cy="136781"/>
            </a:xfrm>
            <a:custGeom>
              <a:rect b="b" l="l" r="r" t="t"/>
              <a:pathLst>
                <a:path extrusionOk="0" h="2406" w="2406">
                  <a:moveTo>
                    <a:pt x="0" y="1"/>
                  </a:moveTo>
                  <a:lnTo>
                    <a:pt x="0" y="2406"/>
                  </a:lnTo>
                  <a:lnTo>
                    <a:pt x="2405" y="2406"/>
                  </a:lnTo>
                  <a:lnTo>
                    <a:pt x="2405" y="1"/>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a:off x="4038799" y="3503585"/>
              <a:ext cx="136781" cy="136781"/>
            </a:xfrm>
            <a:custGeom>
              <a:rect b="b" l="l" r="r" t="t"/>
              <a:pathLst>
                <a:path extrusionOk="0" h="2406" w="2406">
                  <a:moveTo>
                    <a:pt x="1" y="1"/>
                  </a:moveTo>
                  <a:lnTo>
                    <a:pt x="1" y="2406"/>
                  </a:lnTo>
                  <a:lnTo>
                    <a:pt x="2406" y="2406"/>
                  </a:lnTo>
                  <a:lnTo>
                    <a:pt x="2406" y="1"/>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p:nvPr/>
          </p:nvSpPr>
          <p:spPr>
            <a:xfrm>
              <a:off x="4254943" y="3503585"/>
              <a:ext cx="136781" cy="136781"/>
            </a:xfrm>
            <a:custGeom>
              <a:rect b="b" l="l" r="r" t="t"/>
              <a:pathLst>
                <a:path extrusionOk="0" h="2406" w="2406">
                  <a:moveTo>
                    <a:pt x="0" y="1"/>
                  </a:moveTo>
                  <a:lnTo>
                    <a:pt x="0" y="2406"/>
                  </a:lnTo>
                  <a:lnTo>
                    <a:pt x="2405" y="2406"/>
                  </a:lnTo>
                  <a:lnTo>
                    <a:pt x="2405" y="1"/>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nvSpPr>
          <p:spPr>
            <a:xfrm>
              <a:off x="4471030" y="3503585"/>
              <a:ext cx="141215" cy="136781"/>
            </a:xfrm>
            <a:custGeom>
              <a:rect b="b" l="l" r="r" t="t"/>
              <a:pathLst>
                <a:path extrusionOk="0" h="2406" w="2484">
                  <a:moveTo>
                    <a:pt x="1" y="1"/>
                  </a:moveTo>
                  <a:lnTo>
                    <a:pt x="1" y="2406"/>
                  </a:lnTo>
                  <a:lnTo>
                    <a:pt x="2483" y="2406"/>
                  </a:lnTo>
                  <a:lnTo>
                    <a:pt x="24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p:nvPr/>
          </p:nvSpPr>
          <p:spPr>
            <a:xfrm>
              <a:off x="2755350" y="2471526"/>
              <a:ext cx="899765" cy="1340864"/>
            </a:xfrm>
            <a:custGeom>
              <a:rect b="b" l="l" r="r" t="t"/>
              <a:pathLst>
                <a:path extrusionOk="0" h="23586" w="15827">
                  <a:moveTo>
                    <a:pt x="4733" y="0"/>
                  </a:moveTo>
                  <a:lnTo>
                    <a:pt x="4577" y="4422"/>
                  </a:lnTo>
                  <a:lnTo>
                    <a:pt x="4345" y="6983"/>
                  </a:lnTo>
                  <a:lnTo>
                    <a:pt x="4112" y="9310"/>
                  </a:lnTo>
                  <a:lnTo>
                    <a:pt x="3802" y="11482"/>
                  </a:lnTo>
                  <a:lnTo>
                    <a:pt x="3491" y="13422"/>
                  </a:lnTo>
                  <a:lnTo>
                    <a:pt x="3103" y="15129"/>
                  </a:lnTo>
                  <a:lnTo>
                    <a:pt x="2716" y="16758"/>
                  </a:lnTo>
                  <a:lnTo>
                    <a:pt x="2328" y="18077"/>
                  </a:lnTo>
                  <a:lnTo>
                    <a:pt x="1940" y="19318"/>
                  </a:lnTo>
                  <a:lnTo>
                    <a:pt x="1241" y="21258"/>
                  </a:lnTo>
                  <a:lnTo>
                    <a:pt x="621" y="22577"/>
                  </a:lnTo>
                  <a:lnTo>
                    <a:pt x="155" y="23275"/>
                  </a:lnTo>
                  <a:lnTo>
                    <a:pt x="0" y="23585"/>
                  </a:lnTo>
                  <a:lnTo>
                    <a:pt x="15827" y="23585"/>
                  </a:lnTo>
                  <a:lnTo>
                    <a:pt x="15672" y="23353"/>
                  </a:lnTo>
                  <a:lnTo>
                    <a:pt x="15129" y="22732"/>
                  </a:lnTo>
                  <a:lnTo>
                    <a:pt x="14741" y="22189"/>
                  </a:lnTo>
                  <a:lnTo>
                    <a:pt x="14353" y="21491"/>
                  </a:lnTo>
                  <a:lnTo>
                    <a:pt x="13965" y="20637"/>
                  </a:lnTo>
                  <a:lnTo>
                    <a:pt x="13499" y="19706"/>
                  </a:lnTo>
                  <a:lnTo>
                    <a:pt x="13034" y="18465"/>
                  </a:lnTo>
                  <a:lnTo>
                    <a:pt x="12568" y="17068"/>
                  </a:lnTo>
                  <a:lnTo>
                    <a:pt x="12103" y="15517"/>
                  </a:lnTo>
                  <a:lnTo>
                    <a:pt x="11715" y="13655"/>
                  </a:lnTo>
                  <a:lnTo>
                    <a:pt x="11405" y="11638"/>
                  </a:lnTo>
                  <a:lnTo>
                    <a:pt x="11094" y="9310"/>
                  </a:lnTo>
                  <a:lnTo>
                    <a:pt x="10862" y="6750"/>
                  </a:lnTo>
                  <a:lnTo>
                    <a:pt x="10706" y="3957"/>
                  </a:lnTo>
                  <a:lnTo>
                    <a:pt x="106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p:nvPr/>
          </p:nvSpPr>
          <p:spPr>
            <a:xfrm>
              <a:off x="3002307" y="2422976"/>
              <a:ext cx="374983" cy="97100"/>
            </a:xfrm>
            <a:custGeom>
              <a:rect b="b" l="l" r="r" t="t"/>
              <a:pathLst>
                <a:path extrusionOk="0" h="1708" w="6596">
                  <a:moveTo>
                    <a:pt x="1" y="1"/>
                  </a:moveTo>
                  <a:lnTo>
                    <a:pt x="1" y="1708"/>
                  </a:lnTo>
                  <a:lnTo>
                    <a:pt x="6595" y="1708"/>
                  </a:lnTo>
                  <a:lnTo>
                    <a:pt x="65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p:nvPr/>
          </p:nvSpPr>
          <p:spPr>
            <a:xfrm>
              <a:off x="3011119" y="2550889"/>
              <a:ext cx="357359" cy="57419"/>
            </a:xfrm>
            <a:custGeom>
              <a:rect b="b" l="l" r="r" t="t"/>
              <a:pathLst>
                <a:path extrusionOk="0" h="1010" w="6286">
                  <a:moveTo>
                    <a:pt x="1" y="1"/>
                  </a:moveTo>
                  <a:lnTo>
                    <a:pt x="1" y="1009"/>
                  </a:lnTo>
                  <a:lnTo>
                    <a:pt x="6285" y="1009"/>
                  </a:lnTo>
                  <a:lnTo>
                    <a:pt x="628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p:nvPr/>
          </p:nvSpPr>
          <p:spPr>
            <a:xfrm>
              <a:off x="3011119" y="2647933"/>
              <a:ext cx="357359" cy="52984"/>
            </a:xfrm>
            <a:custGeom>
              <a:rect b="b" l="l" r="r" t="t"/>
              <a:pathLst>
                <a:path extrusionOk="0" h="932" w="6286">
                  <a:moveTo>
                    <a:pt x="1" y="1"/>
                  </a:moveTo>
                  <a:lnTo>
                    <a:pt x="1" y="932"/>
                  </a:lnTo>
                  <a:lnTo>
                    <a:pt x="6285" y="932"/>
                  </a:lnTo>
                  <a:lnTo>
                    <a:pt x="628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4"/>
          <p:cNvSpPr txBox="1"/>
          <p:nvPr>
            <p:ph type="title"/>
          </p:nvPr>
        </p:nvSpPr>
        <p:spPr>
          <a:xfrm>
            <a:off x="457200" y="411475"/>
            <a:ext cx="8229600" cy="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Team Task Complexity - Finishing</a:t>
            </a:r>
            <a:endParaRPr sz="200">
              <a:solidFill>
                <a:srgbClr val="252525"/>
              </a:solidFill>
            </a:endParaRPr>
          </a:p>
        </p:txBody>
      </p:sp>
      <p:sp>
        <p:nvSpPr>
          <p:cNvPr id="678" name="Google Shape;678;p34"/>
          <p:cNvSpPr txBox="1"/>
          <p:nvPr/>
        </p:nvSpPr>
        <p:spPr>
          <a:xfrm>
            <a:off x="564300" y="1044175"/>
            <a:ext cx="8015400" cy="11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Task Complexity is derived from the standard minute value (smv) of the task. Greater SMV indicates a more complex task. </a:t>
            </a:r>
            <a:br>
              <a:rPr lang="en" sz="1600">
                <a:solidFill>
                  <a:schemeClr val="dk1"/>
                </a:solidFill>
                <a:latin typeface="Abel"/>
                <a:ea typeface="Abel"/>
                <a:cs typeface="Abel"/>
                <a:sym typeface="Abel"/>
              </a:rPr>
            </a:br>
            <a:r>
              <a:rPr lang="en" sz="1600">
                <a:solidFill>
                  <a:schemeClr val="dk1"/>
                </a:solidFill>
                <a:latin typeface="Abel"/>
                <a:ea typeface="Abel"/>
                <a:cs typeface="Abel"/>
                <a:sym typeface="Abel"/>
              </a:rPr>
              <a:t>The Finishing department typically has highest productivity when the task is medium complexity (ranges in between 3 to 6 SMV).</a:t>
            </a:r>
            <a:endParaRPr sz="1600">
              <a:solidFill>
                <a:schemeClr val="dk1"/>
              </a:solidFill>
              <a:latin typeface="Abel"/>
              <a:ea typeface="Abel"/>
              <a:cs typeface="Abel"/>
              <a:sym typeface="Abel"/>
            </a:endParaRPr>
          </a:p>
        </p:txBody>
      </p:sp>
      <p:pic>
        <p:nvPicPr>
          <p:cNvPr id="679" name="Google Shape;679;p34"/>
          <p:cNvPicPr preferRelativeResize="0"/>
          <p:nvPr/>
        </p:nvPicPr>
        <p:blipFill>
          <a:blip r:embed="rId3">
            <a:alphaModFix/>
          </a:blip>
          <a:stretch>
            <a:fillRect/>
          </a:stretch>
        </p:blipFill>
        <p:spPr>
          <a:xfrm>
            <a:off x="755563" y="2305075"/>
            <a:ext cx="7632876" cy="2686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5"/>
          <p:cNvSpPr txBox="1"/>
          <p:nvPr>
            <p:ph type="title"/>
          </p:nvPr>
        </p:nvSpPr>
        <p:spPr>
          <a:xfrm>
            <a:off x="457200" y="411475"/>
            <a:ext cx="8229600" cy="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Team Task Complexity - Sewing</a:t>
            </a:r>
            <a:endParaRPr sz="200">
              <a:solidFill>
                <a:srgbClr val="252525"/>
              </a:solidFill>
            </a:endParaRPr>
          </a:p>
        </p:txBody>
      </p:sp>
      <p:sp>
        <p:nvSpPr>
          <p:cNvPr id="685" name="Google Shape;685;p35"/>
          <p:cNvSpPr txBox="1"/>
          <p:nvPr/>
        </p:nvSpPr>
        <p:spPr>
          <a:xfrm>
            <a:off x="564300" y="4216500"/>
            <a:ext cx="80154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Note: Finishing jobs are typically less complex with mean smv of 3.8 and are largely independent. Compared to sewing jobs which are more specialized with mean smv of 24.2. As discussed in optimum team size, this proves that finishing jobs can be orchestrated in larger groups. </a:t>
            </a:r>
            <a:endParaRPr sz="1600">
              <a:solidFill>
                <a:schemeClr val="dk1"/>
              </a:solidFill>
              <a:latin typeface="Abel"/>
              <a:ea typeface="Abel"/>
              <a:cs typeface="Abel"/>
              <a:sym typeface="Abel"/>
            </a:endParaRPr>
          </a:p>
        </p:txBody>
      </p:sp>
      <p:sp>
        <p:nvSpPr>
          <p:cNvPr id="686" name="Google Shape;686;p35"/>
          <p:cNvSpPr txBox="1"/>
          <p:nvPr/>
        </p:nvSpPr>
        <p:spPr>
          <a:xfrm>
            <a:off x="716700" y="1120375"/>
            <a:ext cx="80154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The Sewing department is most productive in tasks of low to medium complexity (ranges in between 23 to 33 SMV). As the complexity increases, we see a significant drop in productivity.</a:t>
            </a:r>
            <a:endParaRPr sz="1600">
              <a:solidFill>
                <a:schemeClr val="dk1"/>
              </a:solidFill>
              <a:latin typeface="Abel"/>
              <a:ea typeface="Abel"/>
              <a:cs typeface="Abel"/>
              <a:sym typeface="Abel"/>
            </a:endParaRPr>
          </a:p>
        </p:txBody>
      </p:sp>
      <p:pic>
        <p:nvPicPr>
          <p:cNvPr id="687" name="Google Shape;687;p35"/>
          <p:cNvPicPr preferRelativeResize="0"/>
          <p:nvPr/>
        </p:nvPicPr>
        <p:blipFill>
          <a:blip r:embed="rId3">
            <a:alphaModFix/>
          </a:blip>
          <a:stretch>
            <a:fillRect/>
          </a:stretch>
        </p:blipFill>
        <p:spPr>
          <a:xfrm>
            <a:off x="1802425" y="2059075"/>
            <a:ext cx="4776149" cy="2005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36"/>
          <p:cNvSpPr txBox="1"/>
          <p:nvPr>
            <p:ph type="title"/>
          </p:nvPr>
        </p:nvSpPr>
        <p:spPr>
          <a:xfrm>
            <a:off x="457200" y="411475"/>
            <a:ext cx="8229600" cy="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Overtime</a:t>
            </a:r>
            <a:endParaRPr sz="200">
              <a:solidFill>
                <a:srgbClr val="252525"/>
              </a:solidFill>
            </a:endParaRPr>
          </a:p>
        </p:txBody>
      </p:sp>
      <p:sp>
        <p:nvSpPr>
          <p:cNvPr id="693" name="Google Shape;693;p36"/>
          <p:cNvSpPr txBox="1"/>
          <p:nvPr/>
        </p:nvSpPr>
        <p:spPr>
          <a:xfrm>
            <a:off x="716700" y="1120375"/>
            <a:ext cx="80154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Both, Finishing and Sewing tasks show no pattern between overtime and productivity. Sewing shows only a marginal increase in productivity, that too with over 3 hours per team member.</a:t>
            </a:r>
            <a:endParaRPr sz="1600">
              <a:solidFill>
                <a:schemeClr val="dk1"/>
              </a:solidFill>
              <a:latin typeface="Abel"/>
              <a:ea typeface="Abel"/>
              <a:cs typeface="Abel"/>
              <a:sym typeface="Abel"/>
            </a:endParaRPr>
          </a:p>
        </p:txBody>
      </p:sp>
      <p:pic>
        <p:nvPicPr>
          <p:cNvPr id="694" name="Google Shape;694;p36"/>
          <p:cNvPicPr preferRelativeResize="0"/>
          <p:nvPr/>
        </p:nvPicPr>
        <p:blipFill>
          <a:blip r:embed="rId3">
            <a:alphaModFix/>
          </a:blip>
          <a:stretch>
            <a:fillRect/>
          </a:stretch>
        </p:blipFill>
        <p:spPr>
          <a:xfrm>
            <a:off x="4876800" y="2007500"/>
            <a:ext cx="3629425" cy="2932025"/>
          </a:xfrm>
          <a:prstGeom prst="rect">
            <a:avLst/>
          </a:prstGeom>
          <a:noFill/>
          <a:ln>
            <a:noFill/>
          </a:ln>
        </p:spPr>
      </p:pic>
      <p:pic>
        <p:nvPicPr>
          <p:cNvPr id="695" name="Google Shape;695;p36"/>
          <p:cNvPicPr preferRelativeResize="0"/>
          <p:nvPr/>
        </p:nvPicPr>
        <p:blipFill>
          <a:blip r:embed="rId4">
            <a:alphaModFix/>
          </a:blip>
          <a:stretch>
            <a:fillRect/>
          </a:stretch>
        </p:blipFill>
        <p:spPr>
          <a:xfrm>
            <a:off x="549725" y="2059075"/>
            <a:ext cx="3716514" cy="293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7"/>
          <p:cNvSpPr txBox="1"/>
          <p:nvPr>
            <p:ph type="title"/>
          </p:nvPr>
        </p:nvSpPr>
        <p:spPr>
          <a:xfrm>
            <a:off x="457200" y="411475"/>
            <a:ext cx="8229600" cy="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Incentives</a:t>
            </a:r>
            <a:endParaRPr sz="200">
              <a:solidFill>
                <a:srgbClr val="252525"/>
              </a:solidFill>
            </a:endParaRPr>
          </a:p>
        </p:txBody>
      </p:sp>
      <p:sp>
        <p:nvSpPr>
          <p:cNvPr id="701" name="Google Shape;701;p37"/>
          <p:cNvSpPr txBox="1"/>
          <p:nvPr/>
        </p:nvSpPr>
        <p:spPr>
          <a:xfrm>
            <a:off x="716700" y="1120375"/>
            <a:ext cx="80154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Sewing department shows a high positive correlation between productivity and incentive (0.8). This is reflected in the increased productivity on weeks just before the incentive rollout. Finishing department does not receive much incentive to establish any significant relationship.</a:t>
            </a:r>
            <a:endParaRPr sz="1600">
              <a:solidFill>
                <a:schemeClr val="dk1"/>
              </a:solidFill>
              <a:latin typeface="Abel"/>
              <a:ea typeface="Abel"/>
              <a:cs typeface="Abel"/>
              <a:sym typeface="Abel"/>
            </a:endParaRPr>
          </a:p>
        </p:txBody>
      </p:sp>
      <p:pic>
        <p:nvPicPr>
          <p:cNvPr id="702" name="Google Shape;702;p37"/>
          <p:cNvPicPr preferRelativeResize="0"/>
          <p:nvPr/>
        </p:nvPicPr>
        <p:blipFill>
          <a:blip r:embed="rId3">
            <a:alphaModFix/>
          </a:blip>
          <a:stretch>
            <a:fillRect/>
          </a:stretch>
        </p:blipFill>
        <p:spPr>
          <a:xfrm>
            <a:off x="2455300" y="2172800"/>
            <a:ext cx="3911812" cy="2779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8"/>
          <p:cNvSpPr txBox="1"/>
          <p:nvPr>
            <p:ph type="title"/>
          </p:nvPr>
        </p:nvSpPr>
        <p:spPr>
          <a:xfrm>
            <a:off x="457200" y="259075"/>
            <a:ext cx="8229600" cy="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Random Forest Modelling</a:t>
            </a:r>
            <a:endParaRPr sz="200">
              <a:solidFill>
                <a:srgbClr val="252525"/>
              </a:solidFill>
            </a:endParaRPr>
          </a:p>
        </p:txBody>
      </p:sp>
      <p:sp>
        <p:nvSpPr>
          <p:cNvPr id="708" name="Google Shape;708;p38"/>
          <p:cNvSpPr txBox="1"/>
          <p:nvPr/>
        </p:nvSpPr>
        <p:spPr>
          <a:xfrm>
            <a:off x="671400" y="800400"/>
            <a:ext cx="80154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Based on our EDA, we leveraged a Random Forest model to predict productivity of a team and analyze the important variables that contribute to the prediction.</a:t>
            </a:r>
            <a:endParaRPr sz="1600">
              <a:solidFill>
                <a:schemeClr val="dk1"/>
              </a:solidFill>
              <a:latin typeface="Abel"/>
              <a:ea typeface="Abel"/>
              <a:cs typeface="Abel"/>
              <a:sym typeface="Abel"/>
            </a:endParaRPr>
          </a:p>
        </p:txBody>
      </p:sp>
      <p:pic>
        <p:nvPicPr>
          <p:cNvPr id="709" name="Google Shape;709;p38"/>
          <p:cNvPicPr preferRelativeResize="0"/>
          <p:nvPr/>
        </p:nvPicPr>
        <p:blipFill>
          <a:blip r:embed="rId3">
            <a:alphaModFix/>
          </a:blip>
          <a:stretch>
            <a:fillRect/>
          </a:stretch>
        </p:blipFill>
        <p:spPr>
          <a:xfrm>
            <a:off x="1792663" y="1550512"/>
            <a:ext cx="5620476" cy="1118225"/>
          </a:xfrm>
          <a:prstGeom prst="rect">
            <a:avLst/>
          </a:prstGeom>
          <a:noFill/>
          <a:ln>
            <a:noFill/>
          </a:ln>
        </p:spPr>
      </p:pic>
      <p:pic>
        <p:nvPicPr>
          <p:cNvPr id="710" name="Google Shape;710;p38"/>
          <p:cNvPicPr preferRelativeResize="0"/>
          <p:nvPr/>
        </p:nvPicPr>
        <p:blipFill>
          <a:blip r:embed="rId4">
            <a:alphaModFix/>
          </a:blip>
          <a:stretch>
            <a:fillRect/>
          </a:stretch>
        </p:blipFill>
        <p:spPr>
          <a:xfrm>
            <a:off x="1189025" y="2798150"/>
            <a:ext cx="6637051" cy="2155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39"/>
          <p:cNvSpPr txBox="1"/>
          <p:nvPr>
            <p:ph type="title"/>
          </p:nvPr>
        </p:nvSpPr>
        <p:spPr>
          <a:xfrm>
            <a:off x="457200" y="411475"/>
            <a:ext cx="8229600" cy="6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Overall Factory</a:t>
            </a:r>
            <a:r>
              <a:rPr b="0" lang="en" sz="2400">
                <a:solidFill>
                  <a:srgbClr val="252525"/>
                </a:solidFill>
                <a:latin typeface="Fjalla One"/>
                <a:ea typeface="Fjalla One"/>
                <a:cs typeface="Fjalla One"/>
                <a:sym typeface="Fjalla One"/>
              </a:rPr>
              <a:t> Level Analysis - Day of the Week</a:t>
            </a:r>
            <a:endParaRPr sz="200">
              <a:solidFill>
                <a:srgbClr val="252525"/>
              </a:solidFill>
            </a:endParaRPr>
          </a:p>
        </p:txBody>
      </p:sp>
      <p:sp>
        <p:nvSpPr>
          <p:cNvPr id="716" name="Google Shape;716;p39"/>
          <p:cNvSpPr txBox="1"/>
          <p:nvPr/>
        </p:nvSpPr>
        <p:spPr>
          <a:xfrm>
            <a:off x="564300" y="1108525"/>
            <a:ext cx="80154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There are certain specific dips in productivity on Thursdays and Sundays. This dip occurs right before the day off for the employees and on days where most other offices are closed.</a:t>
            </a:r>
            <a:endParaRPr sz="1600">
              <a:solidFill>
                <a:schemeClr val="dk1"/>
              </a:solidFill>
              <a:latin typeface="Abel"/>
              <a:ea typeface="Abel"/>
              <a:cs typeface="Abel"/>
              <a:sym typeface="Abel"/>
            </a:endParaRPr>
          </a:p>
        </p:txBody>
      </p:sp>
      <p:pic>
        <p:nvPicPr>
          <p:cNvPr id="717" name="Google Shape;717;p39"/>
          <p:cNvPicPr preferRelativeResize="0"/>
          <p:nvPr/>
        </p:nvPicPr>
        <p:blipFill>
          <a:blip r:embed="rId3">
            <a:alphaModFix/>
          </a:blip>
          <a:stretch>
            <a:fillRect/>
          </a:stretch>
        </p:blipFill>
        <p:spPr>
          <a:xfrm>
            <a:off x="2651738" y="1889725"/>
            <a:ext cx="3840526" cy="294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0"/>
          <p:cNvSpPr txBox="1"/>
          <p:nvPr>
            <p:ph type="title"/>
          </p:nvPr>
        </p:nvSpPr>
        <p:spPr>
          <a:xfrm>
            <a:off x="457200" y="411475"/>
            <a:ext cx="8229600" cy="6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Multiple Linear Regression Modelling</a:t>
            </a:r>
            <a:endParaRPr sz="200">
              <a:solidFill>
                <a:srgbClr val="252525"/>
              </a:solidFill>
            </a:endParaRPr>
          </a:p>
        </p:txBody>
      </p:sp>
      <p:sp>
        <p:nvSpPr>
          <p:cNvPr id="723" name="Google Shape;723;p40"/>
          <p:cNvSpPr txBox="1"/>
          <p:nvPr/>
        </p:nvSpPr>
        <p:spPr>
          <a:xfrm>
            <a:off x="564300" y="1032325"/>
            <a:ext cx="80154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The Multiple Linear Regression model re-confirms the hypothesis. It is observed that both Thursdays and Sundays do indeed have the largest negative coefficient causing dip in overall productivity of the factory. </a:t>
            </a:r>
            <a:endParaRPr sz="1600">
              <a:solidFill>
                <a:schemeClr val="dk1"/>
              </a:solidFill>
              <a:latin typeface="Abel"/>
              <a:ea typeface="Abel"/>
              <a:cs typeface="Abel"/>
              <a:sym typeface="Abel"/>
            </a:endParaRPr>
          </a:p>
        </p:txBody>
      </p:sp>
      <p:pic>
        <p:nvPicPr>
          <p:cNvPr id="724" name="Google Shape;724;p40"/>
          <p:cNvPicPr preferRelativeResize="0"/>
          <p:nvPr/>
        </p:nvPicPr>
        <p:blipFill>
          <a:blip r:embed="rId3">
            <a:alphaModFix/>
          </a:blip>
          <a:stretch>
            <a:fillRect/>
          </a:stretch>
        </p:blipFill>
        <p:spPr>
          <a:xfrm>
            <a:off x="2045375" y="1914350"/>
            <a:ext cx="5053249" cy="30251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1"/>
          <p:cNvSpPr txBox="1"/>
          <p:nvPr>
            <p:ph type="title"/>
          </p:nvPr>
        </p:nvSpPr>
        <p:spPr>
          <a:xfrm>
            <a:off x="457200" y="411475"/>
            <a:ext cx="8229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solidFill>
                  <a:srgbClr val="252525"/>
                </a:solidFill>
                <a:latin typeface="Fjalla One"/>
                <a:ea typeface="Fjalla One"/>
                <a:cs typeface="Fjalla One"/>
                <a:sym typeface="Fjalla One"/>
              </a:rPr>
              <a:t>Insights</a:t>
            </a:r>
            <a:r>
              <a:rPr b="0" lang="en" sz="2900">
                <a:solidFill>
                  <a:srgbClr val="252525"/>
                </a:solidFill>
                <a:latin typeface="Fjalla One"/>
                <a:ea typeface="Fjalla One"/>
                <a:cs typeface="Fjalla One"/>
                <a:sym typeface="Fjalla One"/>
              </a:rPr>
              <a:t> and Recommendations</a:t>
            </a:r>
            <a:endParaRPr sz="700">
              <a:solidFill>
                <a:srgbClr val="252525"/>
              </a:solidFill>
            </a:endParaRPr>
          </a:p>
        </p:txBody>
      </p:sp>
      <p:sp>
        <p:nvSpPr>
          <p:cNvPr id="730" name="Google Shape;730;p41"/>
          <p:cNvSpPr/>
          <p:nvPr/>
        </p:nvSpPr>
        <p:spPr>
          <a:xfrm>
            <a:off x="897138" y="1356625"/>
            <a:ext cx="754500" cy="512100"/>
          </a:xfrm>
          <a:prstGeom prst="roundRect">
            <a:avLst>
              <a:gd fmla="val 16667" name="adj"/>
            </a:avLst>
          </a:pr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1"/>
          <p:cNvSpPr txBox="1"/>
          <p:nvPr/>
        </p:nvSpPr>
        <p:spPr>
          <a:xfrm>
            <a:off x="144151" y="1376150"/>
            <a:ext cx="22062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Semi Condensed SemiBold"/>
                <a:ea typeface="Barlow Semi Condensed SemiBold"/>
                <a:cs typeface="Barlow Semi Condensed SemiBold"/>
                <a:sym typeface="Barlow Semi Condensed SemiBold"/>
              </a:rPr>
              <a:t>1</a:t>
            </a:r>
            <a:endParaRPr sz="2400">
              <a:solidFill>
                <a:schemeClr val="dk1"/>
              </a:solidFill>
              <a:latin typeface="Barlow Semi Condensed SemiBold"/>
              <a:ea typeface="Barlow Semi Condensed SemiBold"/>
              <a:cs typeface="Barlow Semi Condensed SemiBold"/>
              <a:sym typeface="Barlow Semi Condensed SemiBold"/>
            </a:endParaRPr>
          </a:p>
        </p:txBody>
      </p:sp>
      <p:sp>
        <p:nvSpPr>
          <p:cNvPr id="732" name="Google Shape;732;p41"/>
          <p:cNvSpPr txBox="1"/>
          <p:nvPr/>
        </p:nvSpPr>
        <p:spPr>
          <a:xfrm>
            <a:off x="273075" y="2081150"/>
            <a:ext cx="2462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Abel"/>
                <a:ea typeface="Abel"/>
                <a:cs typeface="Abel"/>
                <a:sym typeface="Abel"/>
              </a:rPr>
              <a:t>Finishing and Sewing departments have different factors impacting productivity. Therefore, independent decision making is required for the department</a:t>
            </a:r>
            <a:endParaRPr>
              <a:latin typeface="Roboto"/>
              <a:ea typeface="Roboto"/>
              <a:cs typeface="Roboto"/>
              <a:sym typeface="Roboto"/>
            </a:endParaRPr>
          </a:p>
        </p:txBody>
      </p:sp>
      <p:sp>
        <p:nvSpPr>
          <p:cNvPr id="733" name="Google Shape;733;p41"/>
          <p:cNvSpPr/>
          <p:nvPr/>
        </p:nvSpPr>
        <p:spPr>
          <a:xfrm>
            <a:off x="3822238" y="1376150"/>
            <a:ext cx="754500" cy="512100"/>
          </a:xfrm>
          <a:prstGeom prst="roundRect">
            <a:avLst>
              <a:gd fmla="val 16667" name="adj"/>
            </a:avLst>
          </a:pr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1"/>
          <p:cNvSpPr txBox="1"/>
          <p:nvPr/>
        </p:nvSpPr>
        <p:spPr>
          <a:xfrm>
            <a:off x="3069251" y="1395675"/>
            <a:ext cx="22062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Semi Condensed SemiBold"/>
                <a:ea typeface="Barlow Semi Condensed SemiBold"/>
                <a:cs typeface="Barlow Semi Condensed SemiBold"/>
                <a:sym typeface="Barlow Semi Condensed SemiBold"/>
              </a:rPr>
              <a:t>2</a:t>
            </a:r>
            <a:endParaRPr sz="2400">
              <a:solidFill>
                <a:schemeClr val="dk1"/>
              </a:solidFill>
              <a:latin typeface="Barlow Semi Condensed SemiBold"/>
              <a:ea typeface="Barlow Semi Condensed SemiBold"/>
              <a:cs typeface="Barlow Semi Condensed SemiBold"/>
              <a:sym typeface="Barlow Semi Condensed SemiBold"/>
            </a:endParaRPr>
          </a:p>
        </p:txBody>
      </p:sp>
      <p:sp>
        <p:nvSpPr>
          <p:cNvPr id="735" name="Google Shape;735;p41"/>
          <p:cNvSpPr txBox="1"/>
          <p:nvPr/>
        </p:nvSpPr>
        <p:spPr>
          <a:xfrm>
            <a:off x="3198175" y="2100675"/>
            <a:ext cx="2462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l"/>
                <a:ea typeface="Abel"/>
                <a:cs typeface="Abel"/>
                <a:sym typeface="Abel"/>
              </a:rPr>
              <a:t>In case of sewing, larger team size hampers productivity. While similar circumstances support productivity in Finishing. Therefore, w</a:t>
            </a:r>
            <a:r>
              <a:rPr lang="en" sz="1600">
                <a:solidFill>
                  <a:schemeClr val="dk1"/>
                </a:solidFill>
                <a:latin typeface="Abel"/>
                <a:ea typeface="Abel"/>
                <a:cs typeface="Abel"/>
                <a:sym typeface="Abel"/>
              </a:rPr>
              <a:t>e recommend reducing team size to 20-25 for Sewing and increasing to 18-20 for Finishing</a:t>
            </a:r>
            <a:endParaRPr>
              <a:latin typeface="Roboto"/>
              <a:ea typeface="Roboto"/>
              <a:cs typeface="Roboto"/>
              <a:sym typeface="Roboto"/>
            </a:endParaRPr>
          </a:p>
        </p:txBody>
      </p:sp>
      <p:sp>
        <p:nvSpPr>
          <p:cNvPr id="736" name="Google Shape;736;p41"/>
          <p:cNvSpPr/>
          <p:nvPr/>
        </p:nvSpPr>
        <p:spPr>
          <a:xfrm>
            <a:off x="6841013" y="1396388"/>
            <a:ext cx="754500" cy="512100"/>
          </a:xfrm>
          <a:prstGeom prst="roundRect">
            <a:avLst>
              <a:gd fmla="val 16667" name="adj"/>
            </a:avLst>
          </a:pr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1"/>
          <p:cNvSpPr txBox="1"/>
          <p:nvPr/>
        </p:nvSpPr>
        <p:spPr>
          <a:xfrm>
            <a:off x="6088026" y="1415913"/>
            <a:ext cx="22062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Semi Condensed SemiBold"/>
                <a:ea typeface="Barlow Semi Condensed SemiBold"/>
                <a:cs typeface="Barlow Semi Condensed SemiBold"/>
                <a:sym typeface="Barlow Semi Condensed SemiBold"/>
              </a:rPr>
              <a:t>3</a:t>
            </a:r>
            <a:endParaRPr sz="2400">
              <a:solidFill>
                <a:schemeClr val="dk1"/>
              </a:solidFill>
              <a:latin typeface="Barlow Semi Condensed SemiBold"/>
              <a:ea typeface="Barlow Semi Condensed SemiBold"/>
              <a:cs typeface="Barlow Semi Condensed SemiBold"/>
              <a:sym typeface="Barlow Semi Condensed SemiBold"/>
            </a:endParaRPr>
          </a:p>
        </p:txBody>
      </p:sp>
      <p:sp>
        <p:nvSpPr>
          <p:cNvPr id="738" name="Google Shape;738;p41"/>
          <p:cNvSpPr txBox="1"/>
          <p:nvPr/>
        </p:nvSpPr>
        <p:spPr>
          <a:xfrm>
            <a:off x="6216950" y="2120913"/>
            <a:ext cx="2462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l"/>
                <a:ea typeface="Abel"/>
                <a:cs typeface="Abel"/>
                <a:sym typeface="Abel"/>
              </a:rPr>
              <a:t>For both departments, productivity is maximized for mid complexity tasks. We recommend breaking down the Sewing tasks to 23-33 SMV and Finishing tasks to 3-6 SMV</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42"/>
          <p:cNvSpPr txBox="1"/>
          <p:nvPr>
            <p:ph type="title"/>
          </p:nvPr>
        </p:nvSpPr>
        <p:spPr>
          <a:xfrm>
            <a:off x="457200" y="411475"/>
            <a:ext cx="8229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solidFill>
                  <a:srgbClr val="252525"/>
                </a:solidFill>
                <a:latin typeface="Fjalla One"/>
                <a:ea typeface="Fjalla One"/>
                <a:cs typeface="Fjalla One"/>
                <a:sym typeface="Fjalla One"/>
              </a:rPr>
              <a:t>Insights and Recommendations</a:t>
            </a:r>
            <a:endParaRPr sz="700">
              <a:solidFill>
                <a:srgbClr val="252525"/>
              </a:solidFill>
            </a:endParaRPr>
          </a:p>
        </p:txBody>
      </p:sp>
      <p:sp>
        <p:nvSpPr>
          <p:cNvPr id="744" name="Google Shape;744;p42"/>
          <p:cNvSpPr/>
          <p:nvPr/>
        </p:nvSpPr>
        <p:spPr>
          <a:xfrm>
            <a:off x="897138" y="1737625"/>
            <a:ext cx="754500" cy="512100"/>
          </a:xfrm>
          <a:prstGeom prst="roundRect">
            <a:avLst>
              <a:gd fmla="val 16667" name="adj"/>
            </a:avLst>
          </a:pr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2"/>
          <p:cNvSpPr txBox="1"/>
          <p:nvPr/>
        </p:nvSpPr>
        <p:spPr>
          <a:xfrm>
            <a:off x="144151" y="1757150"/>
            <a:ext cx="22062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Semi Condensed SemiBold"/>
                <a:ea typeface="Barlow Semi Condensed SemiBold"/>
                <a:cs typeface="Barlow Semi Condensed SemiBold"/>
                <a:sym typeface="Barlow Semi Condensed SemiBold"/>
              </a:rPr>
              <a:t>4</a:t>
            </a:r>
            <a:endParaRPr sz="2400">
              <a:solidFill>
                <a:schemeClr val="dk1"/>
              </a:solidFill>
              <a:latin typeface="Barlow Semi Condensed SemiBold"/>
              <a:ea typeface="Barlow Semi Condensed SemiBold"/>
              <a:cs typeface="Barlow Semi Condensed SemiBold"/>
              <a:sym typeface="Barlow Semi Condensed SemiBold"/>
            </a:endParaRPr>
          </a:p>
        </p:txBody>
      </p:sp>
      <p:sp>
        <p:nvSpPr>
          <p:cNvPr id="746" name="Google Shape;746;p42"/>
          <p:cNvSpPr txBox="1"/>
          <p:nvPr/>
        </p:nvSpPr>
        <p:spPr>
          <a:xfrm>
            <a:off x="273075" y="2462150"/>
            <a:ext cx="2462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l"/>
                <a:ea typeface="Abel"/>
                <a:cs typeface="Abel"/>
                <a:sym typeface="Abel"/>
              </a:rPr>
              <a:t> Higher overtime does not translate to increased productivity</a:t>
            </a:r>
            <a:endParaRPr>
              <a:latin typeface="Roboto"/>
              <a:ea typeface="Roboto"/>
              <a:cs typeface="Roboto"/>
              <a:sym typeface="Roboto"/>
            </a:endParaRPr>
          </a:p>
        </p:txBody>
      </p:sp>
      <p:sp>
        <p:nvSpPr>
          <p:cNvPr id="747" name="Google Shape;747;p42"/>
          <p:cNvSpPr/>
          <p:nvPr/>
        </p:nvSpPr>
        <p:spPr>
          <a:xfrm>
            <a:off x="3822238" y="1757150"/>
            <a:ext cx="754500" cy="512100"/>
          </a:xfrm>
          <a:prstGeom prst="roundRect">
            <a:avLst>
              <a:gd fmla="val 16667" name="adj"/>
            </a:avLst>
          </a:pr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2"/>
          <p:cNvSpPr txBox="1"/>
          <p:nvPr/>
        </p:nvSpPr>
        <p:spPr>
          <a:xfrm>
            <a:off x="3069251" y="1776675"/>
            <a:ext cx="22062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Semi Condensed SemiBold"/>
                <a:ea typeface="Barlow Semi Condensed SemiBold"/>
                <a:cs typeface="Barlow Semi Condensed SemiBold"/>
                <a:sym typeface="Barlow Semi Condensed SemiBold"/>
              </a:rPr>
              <a:t>5</a:t>
            </a:r>
            <a:endParaRPr sz="2400">
              <a:solidFill>
                <a:schemeClr val="dk1"/>
              </a:solidFill>
              <a:latin typeface="Barlow Semi Condensed SemiBold"/>
              <a:ea typeface="Barlow Semi Condensed SemiBold"/>
              <a:cs typeface="Barlow Semi Condensed SemiBold"/>
              <a:sym typeface="Barlow Semi Condensed SemiBold"/>
            </a:endParaRPr>
          </a:p>
        </p:txBody>
      </p:sp>
      <p:sp>
        <p:nvSpPr>
          <p:cNvPr id="749" name="Google Shape;749;p42"/>
          <p:cNvSpPr txBox="1"/>
          <p:nvPr/>
        </p:nvSpPr>
        <p:spPr>
          <a:xfrm>
            <a:off x="3198175" y="2481675"/>
            <a:ext cx="2462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l"/>
                <a:ea typeface="Abel"/>
                <a:cs typeface="Abel"/>
                <a:sym typeface="Abel"/>
              </a:rPr>
              <a:t> Mid-month incentives are the most significant drivers of temporary increase in productivity. We recommend distributing incentives across weeks to improve consistency</a:t>
            </a:r>
            <a:endParaRPr>
              <a:latin typeface="Roboto"/>
              <a:ea typeface="Roboto"/>
              <a:cs typeface="Roboto"/>
              <a:sym typeface="Roboto"/>
            </a:endParaRPr>
          </a:p>
        </p:txBody>
      </p:sp>
      <p:sp>
        <p:nvSpPr>
          <p:cNvPr id="750" name="Google Shape;750;p42"/>
          <p:cNvSpPr/>
          <p:nvPr/>
        </p:nvSpPr>
        <p:spPr>
          <a:xfrm>
            <a:off x="6841013" y="1777388"/>
            <a:ext cx="754500" cy="512100"/>
          </a:xfrm>
          <a:prstGeom prst="roundRect">
            <a:avLst>
              <a:gd fmla="val 16667" name="adj"/>
            </a:avLst>
          </a:pr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2"/>
          <p:cNvSpPr txBox="1"/>
          <p:nvPr/>
        </p:nvSpPr>
        <p:spPr>
          <a:xfrm>
            <a:off x="6088026" y="1796913"/>
            <a:ext cx="22062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Barlow Semi Condensed SemiBold"/>
                <a:ea typeface="Barlow Semi Condensed SemiBold"/>
                <a:cs typeface="Barlow Semi Condensed SemiBold"/>
                <a:sym typeface="Barlow Semi Condensed SemiBold"/>
              </a:rPr>
              <a:t>6</a:t>
            </a:r>
            <a:endParaRPr sz="2400">
              <a:solidFill>
                <a:schemeClr val="dk1"/>
              </a:solidFill>
              <a:latin typeface="Barlow Semi Condensed SemiBold"/>
              <a:ea typeface="Barlow Semi Condensed SemiBold"/>
              <a:cs typeface="Barlow Semi Condensed SemiBold"/>
              <a:sym typeface="Barlow Semi Condensed SemiBold"/>
            </a:endParaRPr>
          </a:p>
        </p:txBody>
      </p:sp>
      <p:sp>
        <p:nvSpPr>
          <p:cNvPr id="752" name="Google Shape;752;p42"/>
          <p:cNvSpPr txBox="1"/>
          <p:nvPr/>
        </p:nvSpPr>
        <p:spPr>
          <a:xfrm>
            <a:off x="6216950" y="2501913"/>
            <a:ext cx="246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bel"/>
                <a:ea typeface="Abel"/>
                <a:cs typeface="Abel"/>
                <a:sym typeface="Abel"/>
              </a:rPr>
              <a:t>Workers are least productive on Thursdays and Sundays.</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43"/>
          <p:cNvSpPr txBox="1"/>
          <p:nvPr/>
        </p:nvSpPr>
        <p:spPr>
          <a:xfrm>
            <a:off x="1102050" y="696125"/>
            <a:ext cx="6939900" cy="38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300">
                <a:solidFill>
                  <a:srgbClr val="252525"/>
                </a:solidFill>
                <a:latin typeface="Fjalla One"/>
                <a:ea typeface="Fjalla One"/>
                <a:cs typeface="Fjalla One"/>
                <a:sym typeface="Fjalla One"/>
              </a:rPr>
              <a:t>THANK YOU!</a:t>
            </a:r>
            <a:endParaRPr sz="6300">
              <a:solidFill>
                <a:srgbClr val="252525"/>
              </a:solidFill>
              <a:latin typeface="Fjalla One"/>
              <a:ea typeface="Fjalla One"/>
              <a:cs typeface="Fjalla One"/>
              <a:sym typeface="Fjalla One"/>
            </a:endParaRPr>
          </a:p>
          <a:p>
            <a:pPr indent="0" lvl="0" marL="0" rtl="0" algn="ctr">
              <a:spcBef>
                <a:spcPts val="0"/>
              </a:spcBef>
              <a:spcAft>
                <a:spcPts val="0"/>
              </a:spcAft>
              <a:buNone/>
            </a:pPr>
            <a:r>
              <a:rPr lang="en" sz="5000">
                <a:solidFill>
                  <a:srgbClr val="252525"/>
                </a:solidFill>
                <a:latin typeface="Fjalla One"/>
                <a:ea typeface="Fjalla One"/>
                <a:cs typeface="Fjalla One"/>
                <a:sym typeface="Fjalla One"/>
              </a:rPr>
              <a:t>Any Questions?</a:t>
            </a:r>
            <a:endParaRPr b="1" sz="5000">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57200" y="411475"/>
            <a:ext cx="82296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000">
                <a:solidFill>
                  <a:srgbClr val="252525"/>
                </a:solidFill>
                <a:latin typeface="Fjalla One"/>
                <a:ea typeface="Fjalla One"/>
                <a:cs typeface="Fjalla One"/>
                <a:sym typeface="Fjalla One"/>
              </a:rPr>
              <a:t>Project Goal</a:t>
            </a:r>
            <a:r>
              <a:rPr b="0" lang="en" sz="4000">
                <a:solidFill>
                  <a:srgbClr val="252525"/>
                </a:solidFill>
                <a:latin typeface="Fjalla One"/>
                <a:ea typeface="Fjalla One"/>
                <a:cs typeface="Fjalla One"/>
                <a:sym typeface="Fjalla One"/>
              </a:rPr>
              <a:t> </a:t>
            </a:r>
            <a:endParaRPr>
              <a:solidFill>
                <a:srgbClr val="252525"/>
              </a:solidFill>
            </a:endParaRPr>
          </a:p>
        </p:txBody>
      </p:sp>
      <p:grpSp>
        <p:nvGrpSpPr>
          <p:cNvPr id="145" name="Google Shape;145;p26"/>
          <p:cNvGrpSpPr/>
          <p:nvPr/>
        </p:nvGrpSpPr>
        <p:grpSpPr>
          <a:xfrm>
            <a:off x="4860020" y="1353501"/>
            <a:ext cx="3827097" cy="3583628"/>
            <a:chOff x="2511985" y="1162471"/>
            <a:chExt cx="4120031" cy="3555540"/>
          </a:xfrm>
        </p:grpSpPr>
        <p:sp>
          <p:nvSpPr>
            <p:cNvPr id="146" name="Google Shape;146;p26"/>
            <p:cNvSpPr/>
            <p:nvPr/>
          </p:nvSpPr>
          <p:spPr>
            <a:xfrm>
              <a:off x="4844015" y="1162471"/>
              <a:ext cx="1788001" cy="1856957"/>
            </a:xfrm>
            <a:custGeom>
              <a:rect b="b" l="l" r="r" t="t"/>
              <a:pathLst>
                <a:path extrusionOk="0" h="109442" w="105378">
                  <a:moveTo>
                    <a:pt x="7227" y="0"/>
                  </a:moveTo>
                  <a:lnTo>
                    <a:pt x="5721" y="151"/>
                  </a:lnTo>
                  <a:lnTo>
                    <a:pt x="4367" y="602"/>
                  </a:lnTo>
                  <a:lnTo>
                    <a:pt x="3162" y="1204"/>
                  </a:lnTo>
                  <a:lnTo>
                    <a:pt x="2108" y="2108"/>
                  </a:lnTo>
                  <a:lnTo>
                    <a:pt x="1205" y="3161"/>
                  </a:lnTo>
                  <a:lnTo>
                    <a:pt x="603" y="4366"/>
                  </a:lnTo>
                  <a:lnTo>
                    <a:pt x="151" y="5720"/>
                  </a:lnTo>
                  <a:lnTo>
                    <a:pt x="1" y="7226"/>
                  </a:lnTo>
                  <a:lnTo>
                    <a:pt x="1" y="102216"/>
                  </a:lnTo>
                  <a:lnTo>
                    <a:pt x="151" y="103721"/>
                  </a:lnTo>
                  <a:lnTo>
                    <a:pt x="603" y="105076"/>
                  </a:lnTo>
                  <a:lnTo>
                    <a:pt x="1205" y="106280"/>
                  </a:lnTo>
                  <a:lnTo>
                    <a:pt x="2108" y="107334"/>
                  </a:lnTo>
                  <a:lnTo>
                    <a:pt x="3162" y="108237"/>
                  </a:lnTo>
                  <a:lnTo>
                    <a:pt x="4367" y="108840"/>
                  </a:lnTo>
                  <a:lnTo>
                    <a:pt x="5721" y="109291"/>
                  </a:lnTo>
                  <a:lnTo>
                    <a:pt x="7227" y="109442"/>
                  </a:lnTo>
                  <a:lnTo>
                    <a:pt x="98152" y="109442"/>
                  </a:lnTo>
                  <a:lnTo>
                    <a:pt x="99658" y="109291"/>
                  </a:lnTo>
                  <a:lnTo>
                    <a:pt x="101012" y="108840"/>
                  </a:lnTo>
                  <a:lnTo>
                    <a:pt x="102217" y="108237"/>
                  </a:lnTo>
                  <a:lnTo>
                    <a:pt x="103270" y="107334"/>
                  </a:lnTo>
                  <a:lnTo>
                    <a:pt x="104174" y="106280"/>
                  </a:lnTo>
                  <a:lnTo>
                    <a:pt x="104926" y="105076"/>
                  </a:lnTo>
                  <a:lnTo>
                    <a:pt x="105227" y="103721"/>
                  </a:lnTo>
                  <a:lnTo>
                    <a:pt x="105378" y="102216"/>
                  </a:lnTo>
                  <a:lnTo>
                    <a:pt x="105378" y="7226"/>
                  </a:lnTo>
                  <a:lnTo>
                    <a:pt x="105227" y="5720"/>
                  </a:lnTo>
                  <a:lnTo>
                    <a:pt x="104926" y="4366"/>
                  </a:lnTo>
                  <a:lnTo>
                    <a:pt x="104174" y="3161"/>
                  </a:lnTo>
                  <a:lnTo>
                    <a:pt x="103270" y="2108"/>
                  </a:lnTo>
                  <a:lnTo>
                    <a:pt x="102217" y="1204"/>
                  </a:lnTo>
                  <a:lnTo>
                    <a:pt x="101012" y="602"/>
                  </a:lnTo>
                  <a:lnTo>
                    <a:pt x="99658" y="151"/>
                  </a:lnTo>
                  <a:lnTo>
                    <a:pt x="9815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4844015" y="1162471"/>
              <a:ext cx="1788001" cy="1856957"/>
            </a:xfrm>
            <a:custGeom>
              <a:rect b="b" l="l" r="r" t="t"/>
              <a:pathLst>
                <a:path extrusionOk="0" fill="none" h="109442" w="105378">
                  <a:moveTo>
                    <a:pt x="7227" y="109442"/>
                  </a:moveTo>
                  <a:lnTo>
                    <a:pt x="98152" y="109442"/>
                  </a:lnTo>
                  <a:lnTo>
                    <a:pt x="98152" y="109442"/>
                  </a:lnTo>
                  <a:lnTo>
                    <a:pt x="99658" y="109291"/>
                  </a:lnTo>
                  <a:lnTo>
                    <a:pt x="101012" y="108840"/>
                  </a:lnTo>
                  <a:lnTo>
                    <a:pt x="102217" y="108237"/>
                  </a:lnTo>
                  <a:lnTo>
                    <a:pt x="103270" y="107334"/>
                  </a:lnTo>
                  <a:lnTo>
                    <a:pt x="104174" y="106280"/>
                  </a:lnTo>
                  <a:lnTo>
                    <a:pt x="104926" y="105076"/>
                  </a:lnTo>
                  <a:lnTo>
                    <a:pt x="105227" y="103721"/>
                  </a:lnTo>
                  <a:lnTo>
                    <a:pt x="105378" y="102216"/>
                  </a:lnTo>
                  <a:lnTo>
                    <a:pt x="105378" y="7226"/>
                  </a:lnTo>
                  <a:lnTo>
                    <a:pt x="105378" y="7226"/>
                  </a:lnTo>
                  <a:lnTo>
                    <a:pt x="105227" y="5720"/>
                  </a:lnTo>
                  <a:lnTo>
                    <a:pt x="104926" y="4366"/>
                  </a:lnTo>
                  <a:lnTo>
                    <a:pt x="104174" y="3161"/>
                  </a:lnTo>
                  <a:lnTo>
                    <a:pt x="103270" y="2108"/>
                  </a:lnTo>
                  <a:lnTo>
                    <a:pt x="102217" y="1204"/>
                  </a:lnTo>
                  <a:lnTo>
                    <a:pt x="101012" y="602"/>
                  </a:lnTo>
                  <a:lnTo>
                    <a:pt x="99658" y="151"/>
                  </a:lnTo>
                  <a:lnTo>
                    <a:pt x="98152" y="0"/>
                  </a:lnTo>
                  <a:lnTo>
                    <a:pt x="7227" y="0"/>
                  </a:lnTo>
                  <a:lnTo>
                    <a:pt x="7227" y="0"/>
                  </a:lnTo>
                  <a:lnTo>
                    <a:pt x="5721" y="151"/>
                  </a:lnTo>
                  <a:lnTo>
                    <a:pt x="4367" y="602"/>
                  </a:lnTo>
                  <a:lnTo>
                    <a:pt x="3162" y="1204"/>
                  </a:lnTo>
                  <a:lnTo>
                    <a:pt x="2108" y="2108"/>
                  </a:lnTo>
                  <a:lnTo>
                    <a:pt x="1205" y="3161"/>
                  </a:lnTo>
                  <a:lnTo>
                    <a:pt x="603" y="4366"/>
                  </a:lnTo>
                  <a:lnTo>
                    <a:pt x="151" y="5720"/>
                  </a:lnTo>
                  <a:lnTo>
                    <a:pt x="1" y="7226"/>
                  </a:lnTo>
                  <a:lnTo>
                    <a:pt x="1" y="102216"/>
                  </a:lnTo>
                  <a:lnTo>
                    <a:pt x="1" y="102216"/>
                  </a:lnTo>
                  <a:lnTo>
                    <a:pt x="151" y="103721"/>
                  </a:lnTo>
                  <a:lnTo>
                    <a:pt x="603" y="105076"/>
                  </a:lnTo>
                  <a:lnTo>
                    <a:pt x="1205" y="106280"/>
                  </a:lnTo>
                  <a:lnTo>
                    <a:pt x="2108" y="107334"/>
                  </a:lnTo>
                  <a:lnTo>
                    <a:pt x="3162" y="108237"/>
                  </a:lnTo>
                  <a:lnTo>
                    <a:pt x="4367" y="108840"/>
                  </a:lnTo>
                  <a:lnTo>
                    <a:pt x="5721" y="109291"/>
                  </a:lnTo>
                  <a:lnTo>
                    <a:pt x="7227" y="10944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p:nvPr/>
          </p:nvSpPr>
          <p:spPr>
            <a:xfrm>
              <a:off x="6090499" y="1410231"/>
              <a:ext cx="280999" cy="280982"/>
            </a:xfrm>
            <a:custGeom>
              <a:rect b="b" l="l" r="r" t="t"/>
              <a:pathLst>
                <a:path extrusionOk="0" h="16560" w="16561">
                  <a:moveTo>
                    <a:pt x="8280" y="0"/>
                  </a:moveTo>
                  <a:lnTo>
                    <a:pt x="6624" y="151"/>
                  </a:lnTo>
                  <a:lnTo>
                    <a:pt x="4969" y="602"/>
                  </a:lnTo>
                  <a:lnTo>
                    <a:pt x="3614" y="1355"/>
                  </a:lnTo>
                  <a:lnTo>
                    <a:pt x="2409" y="2409"/>
                  </a:lnTo>
                  <a:lnTo>
                    <a:pt x="1356" y="3613"/>
                  </a:lnTo>
                  <a:lnTo>
                    <a:pt x="603" y="4968"/>
                  </a:lnTo>
                  <a:lnTo>
                    <a:pt x="151" y="6624"/>
                  </a:lnTo>
                  <a:lnTo>
                    <a:pt x="1" y="8280"/>
                  </a:lnTo>
                  <a:lnTo>
                    <a:pt x="151" y="9936"/>
                  </a:lnTo>
                  <a:lnTo>
                    <a:pt x="603" y="11592"/>
                  </a:lnTo>
                  <a:lnTo>
                    <a:pt x="1356" y="12947"/>
                  </a:lnTo>
                  <a:lnTo>
                    <a:pt x="2409" y="14151"/>
                  </a:lnTo>
                  <a:lnTo>
                    <a:pt x="3614" y="15205"/>
                  </a:lnTo>
                  <a:lnTo>
                    <a:pt x="4969" y="15957"/>
                  </a:lnTo>
                  <a:lnTo>
                    <a:pt x="6624" y="16409"/>
                  </a:lnTo>
                  <a:lnTo>
                    <a:pt x="8280" y="16560"/>
                  </a:lnTo>
                  <a:lnTo>
                    <a:pt x="9936" y="16409"/>
                  </a:lnTo>
                  <a:lnTo>
                    <a:pt x="11442" y="15957"/>
                  </a:lnTo>
                  <a:lnTo>
                    <a:pt x="12947" y="15205"/>
                  </a:lnTo>
                  <a:lnTo>
                    <a:pt x="14151" y="14151"/>
                  </a:lnTo>
                  <a:lnTo>
                    <a:pt x="15205" y="12947"/>
                  </a:lnTo>
                  <a:lnTo>
                    <a:pt x="15958" y="11592"/>
                  </a:lnTo>
                  <a:lnTo>
                    <a:pt x="16410" y="9936"/>
                  </a:lnTo>
                  <a:lnTo>
                    <a:pt x="16560" y="8280"/>
                  </a:lnTo>
                  <a:lnTo>
                    <a:pt x="16410" y="6624"/>
                  </a:lnTo>
                  <a:lnTo>
                    <a:pt x="15958" y="4968"/>
                  </a:lnTo>
                  <a:lnTo>
                    <a:pt x="15205" y="3613"/>
                  </a:lnTo>
                  <a:lnTo>
                    <a:pt x="14151" y="2409"/>
                  </a:lnTo>
                  <a:lnTo>
                    <a:pt x="12947" y="1355"/>
                  </a:lnTo>
                  <a:lnTo>
                    <a:pt x="11442" y="602"/>
                  </a:lnTo>
                  <a:lnTo>
                    <a:pt x="9936" y="151"/>
                  </a:lnTo>
                  <a:lnTo>
                    <a:pt x="8280"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a:off x="5720132" y="1410231"/>
              <a:ext cx="280982" cy="280982"/>
            </a:xfrm>
            <a:custGeom>
              <a:rect b="b" l="l" r="r" t="t"/>
              <a:pathLst>
                <a:path extrusionOk="0" h="16560" w="16560">
                  <a:moveTo>
                    <a:pt x="8280" y="0"/>
                  </a:moveTo>
                  <a:lnTo>
                    <a:pt x="6624" y="151"/>
                  </a:lnTo>
                  <a:lnTo>
                    <a:pt x="4968" y="602"/>
                  </a:lnTo>
                  <a:lnTo>
                    <a:pt x="3614" y="1355"/>
                  </a:lnTo>
                  <a:lnTo>
                    <a:pt x="2409" y="2409"/>
                  </a:lnTo>
                  <a:lnTo>
                    <a:pt x="1356" y="3613"/>
                  </a:lnTo>
                  <a:lnTo>
                    <a:pt x="603" y="4968"/>
                  </a:lnTo>
                  <a:lnTo>
                    <a:pt x="151" y="6624"/>
                  </a:lnTo>
                  <a:lnTo>
                    <a:pt x="1" y="8280"/>
                  </a:lnTo>
                  <a:lnTo>
                    <a:pt x="151" y="9936"/>
                  </a:lnTo>
                  <a:lnTo>
                    <a:pt x="603" y="11592"/>
                  </a:lnTo>
                  <a:lnTo>
                    <a:pt x="1356" y="12947"/>
                  </a:lnTo>
                  <a:lnTo>
                    <a:pt x="2409" y="14151"/>
                  </a:lnTo>
                  <a:lnTo>
                    <a:pt x="3614" y="15205"/>
                  </a:lnTo>
                  <a:lnTo>
                    <a:pt x="4968" y="15957"/>
                  </a:lnTo>
                  <a:lnTo>
                    <a:pt x="6624" y="16409"/>
                  </a:lnTo>
                  <a:lnTo>
                    <a:pt x="8280" y="16560"/>
                  </a:lnTo>
                  <a:lnTo>
                    <a:pt x="9936" y="16409"/>
                  </a:lnTo>
                  <a:lnTo>
                    <a:pt x="11592" y="15957"/>
                  </a:lnTo>
                  <a:lnTo>
                    <a:pt x="12947" y="15205"/>
                  </a:lnTo>
                  <a:lnTo>
                    <a:pt x="14151" y="14151"/>
                  </a:lnTo>
                  <a:lnTo>
                    <a:pt x="15205" y="12947"/>
                  </a:lnTo>
                  <a:lnTo>
                    <a:pt x="15958" y="11592"/>
                  </a:lnTo>
                  <a:lnTo>
                    <a:pt x="16409" y="9936"/>
                  </a:lnTo>
                  <a:lnTo>
                    <a:pt x="16560" y="8280"/>
                  </a:lnTo>
                  <a:lnTo>
                    <a:pt x="16409" y="6624"/>
                  </a:lnTo>
                  <a:lnTo>
                    <a:pt x="15958" y="4968"/>
                  </a:lnTo>
                  <a:lnTo>
                    <a:pt x="15205" y="3613"/>
                  </a:lnTo>
                  <a:lnTo>
                    <a:pt x="14151" y="2409"/>
                  </a:lnTo>
                  <a:lnTo>
                    <a:pt x="12947" y="1355"/>
                  </a:lnTo>
                  <a:lnTo>
                    <a:pt x="11592" y="602"/>
                  </a:lnTo>
                  <a:lnTo>
                    <a:pt x="9936" y="151"/>
                  </a:lnTo>
                  <a:lnTo>
                    <a:pt x="82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a:off x="5367649" y="1795919"/>
              <a:ext cx="1008955" cy="1008955"/>
            </a:xfrm>
            <a:custGeom>
              <a:rect b="b" l="l" r="r" t="t"/>
              <a:pathLst>
                <a:path extrusionOk="0" h="59464" w="59464">
                  <a:moveTo>
                    <a:pt x="29807" y="603"/>
                  </a:moveTo>
                  <a:lnTo>
                    <a:pt x="32667" y="753"/>
                  </a:lnTo>
                  <a:lnTo>
                    <a:pt x="35678" y="1205"/>
                  </a:lnTo>
                  <a:lnTo>
                    <a:pt x="38388" y="1958"/>
                  </a:lnTo>
                  <a:lnTo>
                    <a:pt x="41097" y="2861"/>
                  </a:lnTo>
                  <a:lnTo>
                    <a:pt x="43657" y="4065"/>
                  </a:lnTo>
                  <a:lnTo>
                    <a:pt x="46065" y="5571"/>
                  </a:lnTo>
                  <a:lnTo>
                    <a:pt x="48323" y="7226"/>
                  </a:lnTo>
                  <a:lnTo>
                    <a:pt x="50280" y="9183"/>
                  </a:lnTo>
                  <a:lnTo>
                    <a:pt x="52237" y="11140"/>
                  </a:lnTo>
                  <a:lnTo>
                    <a:pt x="53893" y="13399"/>
                  </a:lnTo>
                  <a:lnTo>
                    <a:pt x="55399" y="15807"/>
                  </a:lnTo>
                  <a:lnTo>
                    <a:pt x="56603" y="18366"/>
                  </a:lnTo>
                  <a:lnTo>
                    <a:pt x="57506" y="21076"/>
                  </a:lnTo>
                  <a:lnTo>
                    <a:pt x="58259" y="23936"/>
                  </a:lnTo>
                  <a:lnTo>
                    <a:pt x="58710" y="26797"/>
                  </a:lnTo>
                  <a:lnTo>
                    <a:pt x="58861" y="29657"/>
                  </a:lnTo>
                  <a:lnTo>
                    <a:pt x="58710" y="32668"/>
                  </a:lnTo>
                  <a:lnTo>
                    <a:pt x="58259" y="35528"/>
                  </a:lnTo>
                  <a:lnTo>
                    <a:pt x="57506" y="38388"/>
                  </a:lnTo>
                  <a:lnTo>
                    <a:pt x="56603" y="41098"/>
                  </a:lnTo>
                  <a:lnTo>
                    <a:pt x="55399" y="43657"/>
                  </a:lnTo>
                  <a:lnTo>
                    <a:pt x="53893" y="46065"/>
                  </a:lnTo>
                  <a:lnTo>
                    <a:pt x="52237" y="48173"/>
                  </a:lnTo>
                  <a:lnTo>
                    <a:pt x="50280" y="50281"/>
                  </a:lnTo>
                  <a:lnTo>
                    <a:pt x="48323" y="52238"/>
                  </a:lnTo>
                  <a:lnTo>
                    <a:pt x="46065" y="53894"/>
                  </a:lnTo>
                  <a:lnTo>
                    <a:pt x="43657" y="55399"/>
                  </a:lnTo>
                  <a:lnTo>
                    <a:pt x="41097" y="56603"/>
                  </a:lnTo>
                  <a:lnTo>
                    <a:pt x="38388" y="57506"/>
                  </a:lnTo>
                  <a:lnTo>
                    <a:pt x="35678" y="58259"/>
                  </a:lnTo>
                  <a:lnTo>
                    <a:pt x="32667" y="58711"/>
                  </a:lnTo>
                  <a:lnTo>
                    <a:pt x="29807" y="58861"/>
                  </a:lnTo>
                  <a:lnTo>
                    <a:pt x="26796" y="58711"/>
                  </a:lnTo>
                  <a:lnTo>
                    <a:pt x="23936" y="58259"/>
                  </a:lnTo>
                  <a:lnTo>
                    <a:pt x="21076" y="57506"/>
                  </a:lnTo>
                  <a:lnTo>
                    <a:pt x="18366" y="56603"/>
                  </a:lnTo>
                  <a:lnTo>
                    <a:pt x="15957" y="55399"/>
                  </a:lnTo>
                  <a:lnTo>
                    <a:pt x="13549" y="53894"/>
                  </a:lnTo>
                  <a:lnTo>
                    <a:pt x="11291" y="52238"/>
                  </a:lnTo>
                  <a:lnTo>
                    <a:pt x="9183" y="50281"/>
                  </a:lnTo>
                  <a:lnTo>
                    <a:pt x="7226" y="48173"/>
                  </a:lnTo>
                  <a:lnTo>
                    <a:pt x="5570" y="46065"/>
                  </a:lnTo>
                  <a:lnTo>
                    <a:pt x="4215" y="43657"/>
                  </a:lnTo>
                  <a:lnTo>
                    <a:pt x="2861" y="41098"/>
                  </a:lnTo>
                  <a:lnTo>
                    <a:pt x="1957" y="38388"/>
                  </a:lnTo>
                  <a:lnTo>
                    <a:pt x="1205" y="35528"/>
                  </a:lnTo>
                  <a:lnTo>
                    <a:pt x="753" y="32668"/>
                  </a:lnTo>
                  <a:lnTo>
                    <a:pt x="602" y="29657"/>
                  </a:lnTo>
                  <a:lnTo>
                    <a:pt x="753" y="26797"/>
                  </a:lnTo>
                  <a:lnTo>
                    <a:pt x="1205" y="23936"/>
                  </a:lnTo>
                  <a:lnTo>
                    <a:pt x="1957" y="21076"/>
                  </a:lnTo>
                  <a:lnTo>
                    <a:pt x="2861" y="18366"/>
                  </a:lnTo>
                  <a:lnTo>
                    <a:pt x="4215" y="15807"/>
                  </a:lnTo>
                  <a:lnTo>
                    <a:pt x="5570" y="13399"/>
                  </a:lnTo>
                  <a:lnTo>
                    <a:pt x="7226" y="11140"/>
                  </a:lnTo>
                  <a:lnTo>
                    <a:pt x="9183" y="9183"/>
                  </a:lnTo>
                  <a:lnTo>
                    <a:pt x="11291" y="7226"/>
                  </a:lnTo>
                  <a:lnTo>
                    <a:pt x="13549" y="5571"/>
                  </a:lnTo>
                  <a:lnTo>
                    <a:pt x="15957" y="4065"/>
                  </a:lnTo>
                  <a:lnTo>
                    <a:pt x="18366" y="2861"/>
                  </a:lnTo>
                  <a:lnTo>
                    <a:pt x="21076" y="1958"/>
                  </a:lnTo>
                  <a:lnTo>
                    <a:pt x="23936" y="1205"/>
                  </a:lnTo>
                  <a:lnTo>
                    <a:pt x="26796" y="753"/>
                  </a:lnTo>
                  <a:lnTo>
                    <a:pt x="29807" y="603"/>
                  </a:lnTo>
                  <a:close/>
                  <a:moveTo>
                    <a:pt x="29807" y="1"/>
                  </a:moveTo>
                  <a:lnTo>
                    <a:pt x="26796" y="151"/>
                  </a:lnTo>
                  <a:lnTo>
                    <a:pt x="23785" y="603"/>
                  </a:lnTo>
                  <a:lnTo>
                    <a:pt x="20925" y="1355"/>
                  </a:lnTo>
                  <a:lnTo>
                    <a:pt x="18216" y="2409"/>
                  </a:lnTo>
                  <a:lnTo>
                    <a:pt x="15656" y="3614"/>
                  </a:lnTo>
                  <a:lnTo>
                    <a:pt x="13097" y="5119"/>
                  </a:lnTo>
                  <a:lnTo>
                    <a:pt x="10839" y="6775"/>
                  </a:lnTo>
                  <a:lnTo>
                    <a:pt x="8732" y="8732"/>
                  </a:lnTo>
                  <a:lnTo>
                    <a:pt x="6775" y="10839"/>
                  </a:lnTo>
                  <a:lnTo>
                    <a:pt x="5119" y="13097"/>
                  </a:lnTo>
                  <a:lnTo>
                    <a:pt x="3613" y="15506"/>
                  </a:lnTo>
                  <a:lnTo>
                    <a:pt x="2409" y="18216"/>
                  </a:lnTo>
                  <a:lnTo>
                    <a:pt x="1355" y="20926"/>
                  </a:lnTo>
                  <a:lnTo>
                    <a:pt x="602" y="23786"/>
                  </a:lnTo>
                  <a:lnTo>
                    <a:pt x="151" y="26646"/>
                  </a:lnTo>
                  <a:lnTo>
                    <a:pt x="0" y="29657"/>
                  </a:lnTo>
                  <a:lnTo>
                    <a:pt x="151" y="32818"/>
                  </a:lnTo>
                  <a:lnTo>
                    <a:pt x="602" y="35678"/>
                  </a:lnTo>
                  <a:lnTo>
                    <a:pt x="1355" y="38539"/>
                  </a:lnTo>
                  <a:lnTo>
                    <a:pt x="2409" y="41248"/>
                  </a:lnTo>
                  <a:lnTo>
                    <a:pt x="3613" y="43958"/>
                  </a:lnTo>
                  <a:lnTo>
                    <a:pt x="5119" y="46367"/>
                  </a:lnTo>
                  <a:lnTo>
                    <a:pt x="6775" y="48625"/>
                  </a:lnTo>
                  <a:lnTo>
                    <a:pt x="8732" y="50732"/>
                  </a:lnTo>
                  <a:lnTo>
                    <a:pt x="10839" y="52689"/>
                  </a:lnTo>
                  <a:lnTo>
                    <a:pt x="13097" y="54345"/>
                  </a:lnTo>
                  <a:lnTo>
                    <a:pt x="15656" y="55851"/>
                  </a:lnTo>
                  <a:lnTo>
                    <a:pt x="18216" y="57055"/>
                  </a:lnTo>
                  <a:lnTo>
                    <a:pt x="20925" y="58109"/>
                  </a:lnTo>
                  <a:lnTo>
                    <a:pt x="23785" y="58861"/>
                  </a:lnTo>
                  <a:lnTo>
                    <a:pt x="26796" y="59313"/>
                  </a:lnTo>
                  <a:lnTo>
                    <a:pt x="29807" y="59463"/>
                  </a:lnTo>
                  <a:lnTo>
                    <a:pt x="32818" y="59313"/>
                  </a:lnTo>
                  <a:lnTo>
                    <a:pt x="35678" y="58861"/>
                  </a:lnTo>
                  <a:lnTo>
                    <a:pt x="38538" y="58109"/>
                  </a:lnTo>
                  <a:lnTo>
                    <a:pt x="41248" y="57055"/>
                  </a:lnTo>
                  <a:lnTo>
                    <a:pt x="43958" y="55851"/>
                  </a:lnTo>
                  <a:lnTo>
                    <a:pt x="46366" y="54345"/>
                  </a:lnTo>
                  <a:lnTo>
                    <a:pt x="48624" y="52689"/>
                  </a:lnTo>
                  <a:lnTo>
                    <a:pt x="50732" y="50732"/>
                  </a:lnTo>
                  <a:lnTo>
                    <a:pt x="52689" y="48625"/>
                  </a:lnTo>
                  <a:lnTo>
                    <a:pt x="54345" y="46367"/>
                  </a:lnTo>
                  <a:lnTo>
                    <a:pt x="55850" y="43958"/>
                  </a:lnTo>
                  <a:lnTo>
                    <a:pt x="57205" y="41248"/>
                  </a:lnTo>
                  <a:lnTo>
                    <a:pt x="58108" y="38539"/>
                  </a:lnTo>
                  <a:lnTo>
                    <a:pt x="58861" y="35678"/>
                  </a:lnTo>
                  <a:lnTo>
                    <a:pt x="59313" y="32818"/>
                  </a:lnTo>
                  <a:lnTo>
                    <a:pt x="59463" y="29657"/>
                  </a:lnTo>
                  <a:lnTo>
                    <a:pt x="59313" y="26646"/>
                  </a:lnTo>
                  <a:lnTo>
                    <a:pt x="58861" y="23786"/>
                  </a:lnTo>
                  <a:lnTo>
                    <a:pt x="58108" y="20926"/>
                  </a:lnTo>
                  <a:lnTo>
                    <a:pt x="57205" y="18216"/>
                  </a:lnTo>
                  <a:lnTo>
                    <a:pt x="55850" y="15506"/>
                  </a:lnTo>
                  <a:lnTo>
                    <a:pt x="54345" y="13097"/>
                  </a:lnTo>
                  <a:lnTo>
                    <a:pt x="52689" y="10839"/>
                  </a:lnTo>
                  <a:lnTo>
                    <a:pt x="50732" y="8732"/>
                  </a:lnTo>
                  <a:lnTo>
                    <a:pt x="48624" y="6775"/>
                  </a:lnTo>
                  <a:lnTo>
                    <a:pt x="46366" y="5119"/>
                  </a:lnTo>
                  <a:lnTo>
                    <a:pt x="43958" y="3614"/>
                  </a:lnTo>
                  <a:lnTo>
                    <a:pt x="41248" y="2409"/>
                  </a:lnTo>
                  <a:lnTo>
                    <a:pt x="38538" y="1355"/>
                  </a:lnTo>
                  <a:lnTo>
                    <a:pt x="35678" y="603"/>
                  </a:lnTo>
                  <a:lnTo>
                    <a:pt x="32818" y="151"/>
                  </a:lnTo>
                  <a:lnTo>
                    <a:pt x="298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p:nvPr/>
          </p:nvSpPr>
          <p:spPr>
            <a:xfrm>
              <a:off x="5367649" y="1795919"/>
              <a:ext cx="1008955" cy="1008955"/>
            </a:xfrm>
            <a:custGeom>
              <a:rect b="b" l="l" r="r" t="t"/>
              <a:pathLst>
                <a:path extrusionOk="0" fill="none" h="59464" w="59464">
                  <a:moveTo>
                    <a:pt x="29807" y="59463"/>
                  </a:moveTo>
                  <a:lnTo>
                    <a:pt x="29807" y="59463"/>
                  </a:lnTo>
                  <a:lnTo>
                    <a:pt x="26796" y="59313"/>
                  </a:lnTo>
                  <a:lnTo>
                    <a:pt x="23785" y="58861"/>
                  </a:lnTo>
                  <a:lnTo>
                    <a:pt x="20925" y="58109"/>
                  </a:lnTo>
                  <a:lnTo>
                    <a:pt x="18216" y="57055"/>
                  </a:lnTo>
                  <a:lnTo>
                    <a:pt x="15656" y="55851"/>
                  </a:lnTo>
                  <a:lnTo>
                    <a:pt x="13097" y="54345"/>
                  </a:lnTo>
                  <a:lnTo>
                    <a:pt x="10839" y="52689"/>
                  </a:lnTo>
                  <a:lnTo>
                    <a:pt x="8732" y="50732"/>
                  </a:lnTo>
                  <a:lnTo>
                    <a:pt x="6775" y="48625"/>
                  </a:lnTo>
                  <a:lnTo>
                    <a:pt x="5119" y="46367"/>
                  </a:lnTo>
                  <a:lnTo>
                    <a:pt x="3613" y="43958"/>
                  </a:lnTo>
                  <a:lnTo>
                    <a:pt x="2409" y="41248"/>
                  </a:lnTo>
                  <a:lnTo>
                    <a:pt x="1355" y="38539"/>
                  </a:lnTo>
                  <a:lnTo>
                    <a:pt x="602" y="35678"/>
                  </a:lnTo>
                  <a:lnTo>
                    <a:pt x="151" y="32818"/>
                  </a:lnTo>
                  <a:lnTo>
                    <a:pt x="0" y="29657"/>
                  </a:lnTo>
                  <a:lnTo>
                    <a:pt x="0" y="29657"/>
                  </a:lnTo>
                  <a:lnTo>
                    <a:pt x="151" y="26646"/>
                  </a:lnTo>
                  <a:lnTo>
                    <a:pt x="602" y="23786"/>
                  </a:lnTo>
                  <a:lnTo>
                    <a:pt x="1355" y="20926"/>
                  </a:lnTo>
                  <a:lnTo>
                    <a:pt x="2409" y="18216"/>
                  </a:lnTo>
                  <a:lnTo>
                    <a:pt x="3613" y="15506"/>
                  </a:lnTo>
                  <a:lnTo>
                    <a:pt x="5119" y="13097"/>
                  </a:lnTo>
                  <a:lnTo>
                    <a:pt x="6775" y="10839"/>
                  </a:lnTo>
                  <a:lnTo>
                    <a:pt x="8732" y="8732"/>
                  </a:lnTo>
                  <a:lnTo>
                    <a:pt x="10839" y="6775"/>
                  </a:lnTo>
                  <a:lnTo>
                    <a:pt x="13097" y="5119"/>
                  </a:lnTo>
                  <a:lnTo>
                    <a:pt x="15656" y="3614"/>
                  </a:lnTo>
                  <a:lnTo>
                    <a:pt x="18216" y="2409"/>
                  </a:lnTo>
                  <a:lnTo>
                    <a:pt x="20925" y="1355"/>
                  </a:lnTo>
                  <a:lnTo>
                    <a:pt x="23785" y="603"/>
                  </a:lnTo>
                  <a:lnTo>
                    <a:pt x="26796" y="151"/>
                  </a:lnTo>
                  <a:lnTo>
                    <a:pt x="29807" y="1"/>
                  </a:lnTo>
                  <a:lnTo>
                    <a:pt x="29807" y="1"/>
                  </a:lnTo>
                  <a:lnTo>
                    <a:pt x="32818" y="151"/>
                  </a:lnTo>
                  <a:lnTo>
                    <a:pt x="35678" y="603"/>
                  </a:lnTo>
                  <a:lnTo>
                    <a:pt x="38538" y="1355"/>
                  </a:lnTo>
                  <a:lnTo>
                    <a:pt x="41248" y="2409"/>
                  </a:lnTo>
                  <a:lnTo>
                    <a:pt x="43958" y="3614"/>
                  </a:lnTo>
                  <a:lnTo>
                    <a:pt x="46366" y="5119"/>
                  </a:lnTo>
                  <a:lnTo>
                    <a:pt x="48624" y="6775"/>
                  </a:lnTo>
                  <a:lnTo>
                    <a:pt x="50732" y="8732"/>
                  </a:lnTo>
                  <a:lnTo>
                    <a:pt x="52689" y="10839"/>
                  </a:lnTo>
                  <a:lnTo>
                    <a:pt x="54345" y="13097"/>
                  </a:lnTo>
                  <a:lnTo>
                    <a:pt x="55850" y="15506"/>
                  </a:lnTo>
                  <a:lnTo>
                    <a:pt x="57205" y="18216"/>
                  </a:lnTo>
                  <a:lnTo>
                    <a:pt x="58108" y="20926"/>
                  </a:lnTo>
                  <a:lnTo>
                    <a:pt x="58861" y="23786"/>
                  </a:lnTo>
                  <a:lnTo>
                    <a:pt x="59313" y="26646"/>
                  </a:lnTo>
                  <a:lnTo>
                    <a:pt x="59463" y="29657"/>
                  </a:lnTo>
                  <a:lnTo>
                    <a:pt x="59463" y="29657"/>
                  </a:lnTo>
                  <a:lnTo>
                    <a:pt x="59313" y="32818"/>
                  </a:lnTo>
                  <a:lnTo>
                    <a:pt x="58861" y="35678"/>
                  </a:lnTo>
                  <a:lnTo>
                    <a:pt x="58108" y="38539"/>
                  </a:lnTo>
                  <a:lnTo>
                    <a:pt x="57205" y="41248"/>
                  </a:lnTo>
                  <a:lnTo>
                    <a:pt x="55850" y="43958"/>
                  </a:lnTo>
                  <a:lnTo>
                    <a:pt x="54345" y="46367"/>
                  </a:lnTo>
                  <a:lnTo>
                    <a:pt x="52689" y="48625"/>
                  </a:lnTo>
                  <a:lnTo>
                    <a:pt x="50732" y="50732"/>
                  </a:lnTo>
                  <a:lnTo>
                    <a:pt x="48624" y="52689"/>
                  </a:lnTo>
                  <a:lnTo>
                    <a:pt x="46366" y="54345"/>
                  </a:lnTo>
                  <a:lnTo>
                    <a:pt x="43958" y="55851"/>
                  </a:lnTo>
                  <a:lnTo>
                    <a:pt x="41248" y="57055"/>
                  </a:lnTo>
                  <a:lnTo>
                    <a:pt x="38538" y="58109"/>
                  </a:lnTo>
                  <a:lnTo>
                    <a:pt x="35678" y="58861"/>
                  </a:lnTo>
                  <a:lnTo>
                    <a:pt x="32818" y="59313"/>
                  </a:lnTo>
                  <a:lnTo>
                    <a:pt x="29807" y="5946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p:nvPr/>
          </p:nvSpPr>
          <p:spPr>
            <a:xfrm>
              <a:off x="5377864" y="1806133"/>
              <a:ext cx="988510" cy="988527"/>
            </a:xfrm>
            <a:custGeom>
              <a:rect b="b" l="l" r="r" t="t"/>
              <a:pathLst>
                <a:path extrusionOk="0" fill="none" h="58260" w="58259">
                  <a:moveTo>
                    <a:pt x="29205" y="1"/>
                  </a:moveTo>
                  <a:lnTo>
                    <a:pt x="29205" y="1"/>
                  </a:lnTo>
                  <a:lnTo>
                    <a:pt x="26194" y="151"/>
                  </a:lnTo>
                  <a:lnTo>
                    <a:pt x="23334" y="603"/>
                  </a:lnTo>
                  <a:lnTo>
                    <a:pt x="20474" y="1356"/>
                  </a:lnTo>
                  <a:lnTo>
                    <a:pt x="17764" y="2259"/>
                  </a:lnTo>
                  <a:lnTo>
                    <a:pt x="15355" y="3463"/>
                  </a:lnTo>
                  <a:lnTo>
                    <a:pt x="12947" y="4969"/>
                  </a:lnTo>
                  <a:lnTo>
                    <a:pt x="10689" y="6624"/>
                  </a:lnTo>
                  <a:lnTo>
                    <a:pt x="8581" y="8581"/>
                  </a:lnTo>
                  <a:lnTo>
                    <a:pt x="6624" y="10538"/>
                  </a:lnTo>
                  <a:lnTo>
                    <a:pt x="4968" y="12797"/>
                  </a:lnTo>
                  <a:lnTo>
                    <a:pt x="3613" y="15205"/>
                  </a:lnTo>
                  <a:lnTo>
                    <a:pt x="2259" y="17764"/>
                  </a:lnTo>
                  <a:lnTo>
                    <a:pt x="1355" y="20474"/>
                  </a:lnTo>
                  <a:lnTo>
                    <a:pt x="603" y="23334"/>
                  </a:lnTo>
                  <a:lnTo>
                    <a:pt x="151" y="26195"/>
                  </a:lnTo>
                  <a:lnTo>
                    <a:pt x="0" y="29055"/>
                  </a:lnTo>
                  <a:lnTo>
                    <a:pt x="0" y="29055"/>
                  </a:lnTo>
                  <a:lnTo>
                    <a:pt x="151" y="32066"/>
                  </a:lnTo>
                  <a:lnTo>
                    <a:pt x="603" y="34926"/>
                  </a:lnTo>
                  <a:lnTo>
                    <a:pt x="1355" y="37786"/>
                  </a:lnTo>
                  <a:lnTo>
                    <a:pt x="2259" y="40496"/>
                  </a:lnTo>
                  <a:lnTo>
                    <a:pt x="3613" y="43055"/>
                  </a:lnTo>
                  <a:lnTo>
                    <a:pt x="4968" y="45463"/>
                  </a:lnTo>
                  <a:lnTo>
                    <a:pt x="6624" y="47571"/>
                  </a:lnTo>
                  <a:lnTo>
                    <a:pt x="8581" y="49679"/>
                  </a:lnTo>
                  <a:lnTo>
                    <a:pt x="10689" y="51636"/>
                  </a:lnTo>
                  <a:lnTo>
                    <a:pt x="12947" y="53292"/>
                  </a:lnTo>
                  <a:lnTo>
                    <a:pt x="15355" y="54797"/>
                  </a:lnTo>
                  <a:lnTo>
                    <a:pt x="17764" y="56001"/>
                  </a:lnTo>
                  <a:lnTo>
                    <a:pt x="20474" y="56904"/>
                  </a:lnTo>
                  <a:lnTo>
                    <a:pt x="23334" y="57657"/>
                  </a:lnTo>
                  <a:lnTo>
                    <a:pt x="26194" y="58109"/>
                  </a:lnTo>
                  <a:lnTo>
                    <a:pt x="29205" y="58259"/>
                  </a:lnTo>
                  <a:lnTo>
                    <a:pt x="29205" y="58259"/>
                  </a:lnTo>
                  <a:lnTo>
                    <a:pt x="32065" y="58109"/>
                  </a:lnTo>
                  <a:lnTo>
                    <a:pt x="35076" y="57657"/>
                  </a:lnTo>
                  <a:lnTo>
                    <a:pt x="37786" y="56904"/>
                  </a:lnTo>
                  <a:lnTo>
                    <a:pt x="40495" y="56001"/>
                  </a:lnTo>
                  <a:lnTo>
                    <a:pt x="43055" y="54797"/>
                  </a:lnTo>
                  <a:lnTo>
                    <a:pt x="45463" y="53292"/>
                  </a:lnTo>
                  <a:lnTo>
                    <a:pt x="47721" y="51636"/>
                  </a:lnTo>
                  <a:lnTo>
                    <a:pt x="49678" y="49679"/>
                  </a:lnTo>
                  <a:lnTo>
                    <a:pt x="51635" y="47571"/>
                  </a:lnTo>
                  <a:lnTo>
                    <a:pt x="53291" y="45463"/>
                  </a:lnTo>
                  <a:lnTo>
                    <a:pt x="54797" y="43055"/>
                  </a:lnTo>
                  <a:lnTo>
                    <a:pt x="56001" y="40496"/>
                  </a:lnTo>
                  <a:lnTo>
                    <a:pt x="56904" y="37786"/>
                  </a:lnTo>
                  <a:lnTo>
                    <a:pt x="57657" y="34926"/>
                  </a:lnTo>
                  <a:lnTo>
                    <a:pt x="58108" y="32066"/>
                  </a:lnTo>
                  <a:lnTo>
                    <a:pt x="58259" y="29055"/>
                  </a:lnTo>
                  <a:lnTo>
                    <a:pt x="58259" y="29055"/>
                  </a:lnTo>
                  <a:lnTo>
                    <a:pt x="58108" y="26195"/>
                  </a:lnTo>
                  <a:lnTo>
                    <a:pt x="57657" y="23334"/>
                  </a:lnTo>
                  <a:lnTo>
                    <a:pt x="56904" y="20474"/>
                  </a:lnTo>
                  <a:lnTo>
                    <a:pt x="56001" y="17764"/>
                  </a:lnTo>
                  <a:lnTo>
                    <a:pt x="54797" y="15205"/>
                  </a:lnTo>
                  <a:lnTo>
                    <a:pt x="53291" y="12797"/>
                  </a:lnTo>
                  <a:lnTo>
                    <a:pt x="51635" y="10538"/>
                  </a:lnTo>
                  <a:lnTo>
                    <a:pt x="49678" y="8581"/>
                  </a:lnTo>
                  <a:lnTo>
                    <a:pt x="47721" y="6624"/>
                  </a:lnTo>
                  <a:lnTo>
                    <a:pt x="45463" y="4969"/>
                  </a:lnTo>
                  <a:lnTo>
                    <a:pt x="43055" y="3463"/>
                  </a:lnTo>
                  <a:lnTo>
                    <a:pt x="40495" y="2259"/>
                  </a:lnTo>
                  <a:lnTo>
                    <a:pt x="37786" y="1356"/>
                  </a:lnTo>
                  <a:lnTo>
                    <a:pt x="35076" y="603"/>
                  </a:lnTo>
                  <a:lnTo>
                    <a:pt x="32065" y="151"/>
                  </a:lnTo>
                  <a:lnTo>
                    <a:pt x="2920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p:nvPr/>
          </p:nvSpPr>
          <p:spPr>
            <a:xfrm>
              <a:off x="5400855" y="3320822"/>
              <a:ext cx="985964" cy="939983"/>
            </a:xfrm>
            <a:custGeom>
              <a:rect b="b" l="l" r="r" t="t"/>
              <a:pathLst>
                <a:path extrusionOk="0" h="55399" w="58109">
                  <a:moveTo>
                    <a:pt x="27248" y="0"/>
                  </a:moveTo>
                  <a:lnTo>
                    <a:pt x="25441" y="301"/>
                  </a:lnTo>
                  <a:lnTo>
                    <a:pt x="23635" y="753"/>
                  </a:lnTo>
                  <a:lnTo>
                    <a:pt x="21979" y="1205"/>
                  </a:lnTo>
                  <a:lnTo>
                    <a:pt x="20323" y="1957"/>
                  </a:lnTo>
                  <a:lnTo>
                    <a:pt x="18667" y="2710"/>
                  </a:lnTo>
                  <a:lnTo>
                    <a:pt x="17312" y="3764"/>
                  </a:lnTo>
                  <a:lnTo>
                    <a:pt x="15807" y="4818"/>
                  </a:lnTo>
                  <a:lnTo>
                    <a:pt x="14603" y="6022"/>
                  </a:lnTo>
                  <a:lnTo>
                    <a:pt x="13398" y="7226"/>
                  </a:lnTo>
                  <a:lnTo>
                    <a:pt x="12345" y="8581"/>
                  </a:lnTo>
                  <a:lnTo>
                    <a:pt x="11291" y="10086"/>
                  </a:lnTo>
                  <a:lnTo>
                    <a:pt x="10538" y="11742"/>
                  </a:lnTo>
                  <a:lnTo>
                    <a:pt x="9785" y="13398"/>
                  </a:lnTo>
                  <a:lnTo>
                    <a:pt x="9334" y="15054"/>
                  </a:lnTo>
                  <a:lnTo>
                    <a:pt x="8882" y="16861"/>
                  </a:lnTo>
                  <a:lnTo>
                    <a:pt x="7678" y="23334"/>
                  </a:lnTo>
                  <a:lnTo>
                    <a:pt x="6172" y="29958"/>
                  </a:lnTo>
                  <a:lnTo>
                    <a:pt x="0" y="55399"/>
                  </a:lnTo>
                  <a:lnTo>
                    <a:pt x="58108" y="55399"/>
                  </a:lnTo>
                  <a:lnTo>
                    <a:pt x="51936" y="29958"/>
                  </a:lnTo>
                  <a:lnTo>
                    <a:pt x="50581" y="23334"/>
                  </a:lnTo>
                  <a:lnTo>
                    <a:pt x="49377" y="16861"/>
                  </a:lnTo>
                  <a:lnTo>
                    <a:pt x="48925" y="15054"/>
                  </a:lnTo>
                  <a:lnTo>
                    <a:pt x="48323" y="13398"/>
                  </a:lnTo>
                  <a:lnTo>
                    <a:pt x="47721" y="11742"/>
                  </a:lnTo>
                  <a:lnTo>
                    <a:pt x="46818" y="10086"/>
                  </a:lnTo>
                  <a:lnTo>
                    <a:pt x="45915" y="8581"/>
                  </a:lnTo>
                  <a:lnTo>
                    <a:pt x="44861" y="7226"/>
                  </a:lnTo>
                  <a:lnTo>
                    <a:pt x="43657" y="6022"/>
                  </a:lnTo>
                  <a:lnTo>
                    <a:pt x="42302" y="4818"/>
                  </a:lnTo>
                  <a:lnTo>
                    <a:pt x="40947" y="3764"/>
                  </a:lnTo>
                  <a:lnTo>
                    <a:pt x="39441" y="2710"/>
                  </a:lnTo>
                  <a:lnTo>
                    <a:pt x="37936" y="1957"/>
                  </a:lnTo>
                  <a:lnTo>
                    <a:pt x="36280" y="1205"/>
                  </a:lnTo>
                  <a:lnTo>
                    <a:pt x="34624" y="753"/>
                  </a:lnTo>
                  <a:lnTo>
                    <a:pt x="32818" y="301"/>
                  </a:lnTo>
                  <a:lnTo>
                    <a:pt x="3101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p:nvPr/>
          </p:nvSpPr>
          <p:spPr>
            <a:xfrm>
              <a:off x="5400855" y="3320822"/>
              <a:ext cx="985964" cy="939983"/>
            </a:xfrm>
            <a:custGeom>
              <a:rect b="b" l="l" r="r" t="t"/>
              <a:pathLst>
                <a:path extrusionOk="0" fill="none" h="55399" w="58109">
                  <a:moveTo>
                    <a:pt x="29054" y="0"/>
                  </a:moveTo>
                  <a:lnTo>
                    <a:pt x="29054" y="0"/>
                  </a:lnTo>
                  <a:lnTo>
                    <a:pt x="27248" y="0"/>
                  </a:lnTo>
                  <a:lnTo>
                    <a:pt x="25441" y="301"/>
                  </a:lnTo>
                  <a:lnTo>
                    <a:pt x="23635" y="753"/>
                  </a:lnTo>
                  <a:lnTo>
                    <a:pt x="21979" y="1205"/>
                  </a:lnTo>
                  <a:lnTo>
                    <a:pt x="20323" y="1957"/>
                  </a:lnTo>
                  <a:lnTo>
                    <a:pt x="18667" y="2710"/>
                  </a:lnTo>
                  <a:lnTo>
                    <a:pt x="17312" y="3764"/>
                  </a:lnTo>
                  <a:lnTo>
                    <a:pt x="15807" y="4818"/>
                  </a:lnTo>
                  <a:lnTo>
                    <a:pt x="14603" y="6022"/>
                  </a:lnTo>
                  <a:lnTo>
                    <a:pt x="13398" y="7226"/>
                  </a:lnTo>
                  <a:lnTo>
                    <a:pt x="12345" y="8581"/>
                  </a:lnTo>
                  <a:lnTo>
                    <a:pt x="11291" y="10086"/>
                  </a:lnTo>
                  <a:lnTo>
                    <a:pt x="10538" y="11742"/>
                  </a:lnTo>
                  <a:lnTo>
                    <a:pt x="9785" y="13398"/>
                  </a:lnTo>
                  <a:lnTo>
                    <a:pt x="9334" y="15054"/>
                  </a:lnTo>
                  <a:lnTo>
                    <a:pt x="8882" y="16861"/>
                  </a:lnTo>
                  <a:lnTo>
                    <a:pt x="8882" y="16861"/>
                  </a:lnTo>
                  <a:lnTo>
                    <a:pt x="7678" y="23334"/>
                  </a:lnTo>
                  <a:lnTo>
                    <a:pt x="6172" y="29958"/>
                  </a:lnTo>
                  <a:lnTo>
                    <a:pt x="0" y="55399"/>
                  </a:lnTo>
                  <a:lnTo>
                    <a:pt x="58108" y="55399"/>
                  </a:lnTo>
                  <a:lnTo>
                    <a:pt x="51936" y="29958"/>
                  </a:lnTo>
                  <a:lnTo>
                    <a:pt x="51936" y="29958"/>
                  </a:lnTo>
                  <a:lnTo>
                    <a:pt x="50581" y="23334"/>
                  </a:lnTo>
                  <a:lnTo>
                    <a:pt x="49377" y="16861"/>
                  </a:lnTo>
                  <a:lnTo>
                    <a:pt x="49377" y="16861"/>
                  </a:lnTo>
                  <a:lnTo>
                    <a:pt x="48925" y="15054"/>
                  </a:lnTo>
                  <a:lnTo>
                    <a:pt x="48323" y="13398"/>
                  </a:lnTo>
                  <a:lnTo>
                    <a:pt x="47721" y="11742"/>
                  </a:lnTo>
                  <a:lnTo>
                    <a:pt x="46818" y="10086"/>
                  </a:lnTo>
                  <a:lnTo>
                    <a:pt x="45915" y="8581"/>
                  </a:lnTo>
                  <a:lnTo>
                    <a:pt x="44861" y="7226"/>
                  </a:lnTo>
                  <a:lnTo>
                    <a:pt x="43657" y="6022"/>
                  </a:lnTo>
                  <a:lnTo>
                    <a:pt x="42302" y="4818"/>
                  </a:lnTo>
                  <a:lnTo>
                    <a:pt x="40947" y="3764"/>
                  </a:lnTo>
                  <a:lnTo>
                    <a:pt x="39441" y="2710"/>
                  </a:lnTo>
                  <a:lnTo>
                    <a:pt x="37936" y="1957"/>
                  </a:lnTo>
                  <a:lnTo>
                    <a:pt x="36280" y="1205"/>
                  </a:lnTo>
                  <a:lnTo>
                    <a:pt x="34624" y="753"/>
                  </a:lnTo>
                  <a:lnTo>
                    <a:pt x="32818" y="301"/>
                  </a:lnTo>
                  <a:lnTo>
                    <a:pt x="31011" y="0"/>
                  </a:lnTo>
                  <a:lnTo>
                    <a:pt x="2905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p:nvPr/>
          </p:nvSpPr>
          <p:spPr>
            <a:xfrm>
              <a:off x="5454489" y="3320822"/>
              <a:ext cx="988527" cy="939983"/>
            </a:xfrm>
            <a:custGeom>
              <a:rect b="b" l="l" r="r" t="t"/>
              <a:pathLst>
                <a:path extrusionOk="0" h="55399" w="58260">
                  <a:moveTo>
                    <a:pt x="27248" y="0"/>
                  </a:moveTo>
                  <a:lnTo>
                    <a:pt x="25442" y="301"/>
                  </a:lnTo>
                  <a:lnTo>
                    <a:pt x="23635" y="753"/>
                  </a:lnTo>
                  <a:lnTo>
                    <a:pt x="21979" y="1205"/>
                  </a:lnTo>
                  <a:lnTo>
                    <a:pt x="20323" y="1957"/>
                  </a:lnTo>
                  <a:lnTo>
                    <a:pt x="18818" y="2710"/>
                  </a:lnTo>
                  <a:lnTo>
                    <a:pt x="17313" y="3764"/>
                  </a:lnTo>
                  <a:lnTo>
                    <a:pt x="15958" y="4818"/>
                  </a:lnTo>
                  <a:lnTo>
                    <a:pt x="14603" y="6022"/>
                  </a:lnTo>
                  <a:lnTo>
                    <a:pt x="13399" y="7226"/>
                  </a:lnTo>
                  <a:lnTo>
                    <a:pt x="12345" y="8581"/>
                  </a:lnTo>
                  <a:lnTo>
                    <a:pt x="11442" y="10086"/>
                  </a:lnTo>
                  <a:lnTo>
                    <a:pt x="10538" y="11742"/>
                  </a:lnTo>
                  <a:lnTo>
                    <a:pt x="9936" y="13398"/>
                  </a:lnTo>
                  <a:lnTo>
                    <a:pt x="9334" y="15054"/>
                  </a:lnTo>
                  <a:lnTo>
                    <a:pt x="8882" y="16861"/>
                  </a:lnTo>
                  <a:lnTo>
                    <a:pt x="7678" y="23334"/>
                  </a:lnTo>
                  <a:lnTo>
                    <a:pt x="6323" y="29958"/>
                  </a:lnTo>
                  <a:lnTo>
                    <a:pt x="1" y="55399"/>
                  </a:lnTo>
                  <a:lnTo>
                    <a:pt x="58259" y="55399"/>
                  </a:lnTo>
                  <a:lnTo>
                    <a:pt x="51937" y="29958"/>
                  </a:lnTo>
                  <a:lnTo>
                    <a:pt x="50582" y="23334"/>
                  </a:lnTo>
                  <a:lnTo>
                    <a:pt x="49377" y="16861"/>
                  </a:lnTo>
                  <a:lnTo>
                    <a:pt x="48926" y="15054"/>
                  </a:lnTo>
                  <a:lnTo>
                    <a:pt x="48474" y="13398"/>
                  </a:lnTo>
                  <a:lnTo>
                    <a:pt x="47721" y="11742"/>
                  </a:lnTo>
                  <a:lnTo>
                    <a:pt x="46818" y="10086"/>
                  </a:lnTo>
                  <a:lnTo>
                    <a:pt x="45915" y="8581"/>
                  </a:lnTo>
                  <a:lnTo>
                    <a:pt x="44861" y="7226"/>
                  </a:lnTo>
                  <a:lnTo>
                    <a:pt x="43657" y="6022"/>
                  </a:lnTo>
                  <a:lnTo>
                    <a:pt x="42453" y="4818"/>
                  </a:lnTo>
                  <a:lnTo>
                    <a:pt x="40947" y="3764"/>
                  </a:lnTo>
                  <a:lnTo>
                    <a:pt x="39442" y="2710"/>
                  </a:lnTo>
                  <a:lnTo>
                    <a:pt x="37936" y="1957"/>
                  </a:lnTo>
                  <a:lnTo>
                    <a:pt x="36280" y="1205"/>
                  </a:lnTo>
                  <a:lnTo>
                    <a:pt x="34625" y="753"/>
                  </a:lnTo>
                  <a:lnTo>
                    <a:pt x="32818" y="301"/>
                  </a:lnTo>
                  <a:lnTo>
                    <a:pt x="31012"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5454489" y="3320822"/>
              <a:ext cx="988527" cy="939983"/>
            </a:xfrm>
            <a:custGeom>
              <a:rect b="b" l="l" r="r" t="t"/>
              <a:pathLst>
                <a:path extrusionOk="0" fill="none" h="55399" w="58260">
                  <a:moveTo>
                    <a:pt x="29205" y="0"/>
                  </a:moveTo>
                  <a:lnTo>
                    <a:pt x="29205" y="0"/>
                  </a:lnTo>
                  <a:lnTo>
                    <a:pt x="27248" y="0"/>
                  </a:lnTo>
                  <a:lnTo>
                    <a:pt x="25442" y="301"/>
                  </a:lnTo>
                  <a:lnTo>
                    <a:pt x="23635" y="753"/>
                  </a:lnTo>
                  <a:lnTo>
                    <a:pt x="21979" y="1205"/>
                  </a:lnTo>
                  <a:lnTo>
                    <a:pt x="20323" y="1957"/>
                  </a:lnTo>
                  <a:lnTo>
                    <a:pt x="18818" y="2710"/>
                  </a:lnTo>
                  <a:lnTo>
                    <a:pt x="17313" y="3764"/>
                  </a:lnTo>
                  <a:lnTo>
                    <a:pt x="15958" y="4818"/>
                  </a:lnTo>
                  <a:lnTo>
                    <a:pt x="14603" y="6022"/>
                  </a:lnTo>
                  <a:lnTo>
                    <a:pt x="13399" y="7226"/>
                  </a:lnTo>
                  <a:lnTo>
                    <a:pt x="12345" y="8581"/>
                  </a:lnTo>
                  <a:lnTo>
                    <a:pt x="11442" y="10086"/>
                  </a:lnTo>
                  <a:lnTo>
                    <a:pt x="10538" y="11742"/>
                  </a:lnTo>
                  <a:lnTo>
                    <a:pt x="9936" y="13398"/>
                  </a:lnTo>
                  <a:lnTo>
                    <a:pt x="9334" y="15054"/>
                  </a:lnTo>
                  <a:lnTo>
                    <a:pt x="8882" y="16861"/>
                  </a:lnTo>
                  <a:lnTo>
                    <a:pt x="8882" y="16861"/>
                  </a:lnTo>
                  <a:lnTo>
                    <a:pt x="7678" y="23334"/>
                  </a:lnTo>
                  <a:lnTo>
                    <a:pt x="6323" y="29958"/>
                  </a:lnTo>
                  <a:lnTo>
                    <a:pt x="1" y="55399"/>
                  </a:lnTo>
                  <a:lnTo>
                    <a:pt x="58259" y="55399"/>
                  </a:lnTo>
                  <a:lnTo>
                    <a:pt x="51937" y="29958"/>
                  </a:lnTo>
                  <a:lnTo>
                    <a:pt x="51937" y="29958"/>
                  </a:lnTo>
                  <a:lnTo>
                    <a:pt x="50582" y="23334"/>
                  </a:lnTo>
                  <a:lnTo>
                    <a:pt x="49377" y="16861"/>
                  </a:lnTo>
                  <a:lnTo>
                    <a:pt x="49377" y="16861"/>
                  </a:lnTo>
                  <a:lnTo>
                    <a:pt x="48926" y="15054"/>
                  </a:lnTo>
                  <a:lnTo>
                    <a:pt x="48474" y="13398"/>
                  </a:lnTo>
                  <a:lnTo>
                    <a:pt x="47721" y="11742"/>
                  </a:lnTo>
                  <a:lnTo>
                    <a:pt x="46818" y="10086"/>
                  </a:lnTo>
                  <a:lnTo>
                    <a:pt x="45915" y="8581"/>
                  </a:lnTo>
                  <a:lnTo>
                    <a:pt x="44861" y="7226"/>
                  </a:lnTo>
                  <a:lnTo>
                    <a:pt x="43657" y="6022"/>
                  </a:lnTo>
                  <a:lnTo>
                    <a:pt x="42453" y="4818"/>
                  </a:lnTo>
                  <a:lnTo>
                    <a:pt x="40947" y="3764"/>
                  </a:lnTo>
                  <a:lnTo>
                    <a:pt x="39442" y="2710"/>
                  </a:lnTo>
                  <a:lnTo>
                    <a:pt x="37936" y="1957"/>
                  </a:lnTo>
                  <a:lnTo>
                    <a:pt x="36280" y="1205"/>
                  </a:lnTo>
                  <a:lnTo>
                    <a:pt x="34625" y="753"/>
                  </a:lnTo>
                  <a:lnTo>
                    <a:pt x="32818" y="301"/>
                  </a:lnTo>
                  <a:lnTo>
                    <a:pt x="31012" y="0"/>
                  </a:lnTo>
                  <a:lnTo>
                    <a:pt x="2920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3778897" y="1527731"/>
              <a:ext cx="1936144" cy="733081"/>
            </a:xfrm>
            <a:custGeom>
              <a:rect b="b" l="l" r="r" t="t"/>
              <a:pathLst>
                <a:path extrusionOk="0" h="43205" w="114109">
                  <a:moveTo>
                    <a:pt x="9785" y="0"/>
                  </a:moveTo>
                  <a:lnTo>
                    <a:pt x="8731" y="151"/>
                  </a:lnTo>
                  <a:lnTo>
                    <a:pt x="7678" y="452"/>
                  </a:lnTo>
                  <a:lnTo>
                    <a:pt x="6774" y="753"/>
                  </a:lnTo>
                  <a:lnTo>
                    <a:pt x="5871" y="1054"/>
                  </a:lnTo>
                  <a:lnTo>
                    <a:pt x="4968" y="1505"/>
                  </a:lnTo>
                  <a:lnTo>
                    <a:pt x="4215" y="2108"/>
                  </a:lnTo>
                  <a:lnTo>
                    <a:pt x="3463" y="2710"/>
                  </a:lnTo>
                  <a:lnTo>
                    <a:pt x="2710" y="3462"/>
                  </a:lnTo>
                  <a:lnTo>
                    <a:pt x="2108" y="4215"/>
                  </a:lnTo>
                  <a:lnTo>
                    <a:pt x="1506" y="5118"/>
                  </a:lnTo>
                  <a:lnTo>
                    <a:pt x="1054" y="6022"/>
                  </a:lnTo>
                  <a:lnTo>
                    <a:pt x="602" y="6925"/>
                  </a:lnTo>
                  <a:lnTo>
                    <a:pt x="301" y="7979"/>
                  </a:lnTo>
                  <a:lnTo>
                    <a:pt x="151" y="9032"/>
                  </a:lnTo>
                  <a:lnTo>
                    <a:pt x="0" y="10086"/>
                  </a:lnTo>
                  <a:lnTo>
                    <a:pt x="0" y="11140"/>
                  </a:lnTo>
                  <a:lnTo>
                    <a:pt x="151" y="12043"/>
                  </a:lnTo>
                  <a:lnTo>
                    <a:pt x="452" y="13097"/>
                  </a:lnTo>
                  <a:lnTo>
                    <a:pt x="753" y="14000"/>
                  </a:lnTo>
                  <a:lnTo>
                    <a:pt x="1054" y="14903"/>
                  </a:lnTo>
                  <a:lnTo>
                    <a:pt x="1656" y="15807"/>
                  </a:lnTo>
                  <a:lnTo>
                    <a:pt x="2108" y="16559"/>
                  </a:lnTo>
                  <a:lnTo>
                    <a:pt x="2710" y="17463"/>
                  </a:lnTo>
                  <a:lnTo>
                    <a:pt x="3463" y="18065"/>
                  </a:lnTo>
                  <a:lnTo>
                    <a:pt x="4215" y="18667"/>
                  </a:lnTo>
                  <a:lnTo>
                    <a:pt x="5119" y="19269"/>
                  </a:lnTo>
                  <a:lnTo>
                    <a:pt x="6022" y="19721"/>
                  </a:lnTo>
                  <a:lnTo>
                    <a:pt x="6925" y="20172"/>
                  </a:lnTo>
                  <a:lnTo>
                    <a:pt x="7979" y="20473"/>
                  </a:lnTo>
                  <a:lnTo>
                    <a:pt x="101313" y="42904"/>
                  </a:lnTo>
                  <a:lnTo>
                    <a:pt x="102367" y="43205"/>
                  </a:lnTo>
                  <a:lnTo>
                    <a:pt x="104324" y="43205"/>
                  </a:lnTo>
                  <a:lnTo>
                    <a:pt x="105377" y="43054"/>
                  </a:lnTo>
                  <a:lnTo>
                    <a:pt x="106431" y="42904"/>
                  </a:lnTo>
                  <a:lnTo>
                    <a:pt x="107334" y="42603"/>
                  </a:lnTo>
                  <a:lnTo>
                    <a:pt x="108238" y="42151"/>
                  </a:lnTo>
                  <a:lnTo>
                    <a:pt x="109141" y="41699"/>
                  </a:lnTo>
                  <a:lnTo>
                    <a:pt x="109894" y="41097"/>
                  </a:lnTo>
                  <a:lnTo>
                    <a:pt x="110646" y="40495"/>
                  </a:lnTo>
                  <a:lnTo>
                    <a:pt x="111399" y="39742"/>
                  </a:lnTo>
                  <a:lnTo>
                    <a:pt x="112001" y="38990"/>
                  </a:lnTo>
                  <a:lnTo>
                    <a:pt x="112603" y="38237"/>
                  </a:lnTo>
                  <a:lnTo>
                    <a:pt x="113055" y="37334"/>
                  </a:lnTo>
                  <a:lnTo>
                    <a:pt x="113506" y="36280"/>
                  </a:lnTo>
                  <a:lnTo>
                    <a:pt x="113808" y="35226"/>
                  </a:lnTo>
                  <a:lnTo>
                    <a:pt x="113958" y="34323"/>
                  </a:lnTo>
                  <a:lnTo>
                    <a:pt x="114109" y="33269"/>
                  </a:lnTo>
                  <a:lnTo>
                    <a:pt x="114109" y="32215"/>
                  </a:lnTo>
                  <a:lnTo>
                    <a:pt x="113958" y="31162"/>
                  </a:lnTo>
                  <a:lnTo>
                    <a:pt x="113657" y="30258"/>
                  </a:lnTo>
                  <a:lnTo>
                    <a:pt x="113356" y="29205"/>
                  </a:lnTo>
                  <a:lnTo>
                    <a:pt x="113055" y="28301"/>
                  </a:lnTo>
                  <a:lnTo>
                    <a:pt x="112603" y="27398"/>
                  </a:lnTo>
                  <a:lnTo>
                    <a:pt x="112001" y="26645"/>
                  </a:lnTo>
                  <a:lnTo>
                    <a:pt x="111399" y="25893"/>
                  </a:lnTo>
                  <a:lnTo>
                    <a:pt x="110646" y="25140"/>
                  </a:lnTo>
                  <a:lnTo>
                    <a:pt x="109894" y="24538"/>
                  </a:lnTo>
                  <a:lnTo>
                    <a:pt x="108990" y="23936"/>
                  </a:lnTo>
                  <a:lnTo>
                    <a:pt x="108087" y="23484"/>
                  </a:lnTo>
                  <a:lnTo>
                    <a:pt x="107184" y="23032"/>
                  </a:lnTo>
                  <a:lnTo>
                    <a:pt x="106130" y="22731"/>
                  </a:lnTo>
                  <a:lnTo>
                    <a:pt x="12796" y="301"/>
                  </a:lnTo>
                  <a:lnTo>
                    <a:pt x="11742" y="151"/>
                  </a:lnTo>
                  <a:lnTo>
                    <a:pt x="1068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3778897" y="1527731"/>
              <a:ext cx="1936144" cy="733081"/>
            </a:xfrm>
            <a:custGeom>
              <a:rect b="b" l="l" r="r" t="t"/>
              <a:pathLst>
                <a:path extrusionOk="0" fill="none" h="43205" w="114109">
                  <a:moveTo>
                    <a:pt x="301" y="7979"/>
                  </a:moveTo>
                  <a:lnTo>
                    <a:pt x="301" y="7979"/>
                  </a:lnTo>
                  <a:lnTo>
                    <a:pt x="602" y="6925"/>
                  </a:lnTo>
                  <a:lnTo>
                    <a:pt x="1054" y="6022"/>
                  </a:lnTo>
                  <a:lnTo>
                    <a:pt x="1506" y="5118"/>
                  </a:lnTo>
                  <a:lnTo>
                    <a:pt x="2108" y="4215"/>
                  </a:lnTo>
                  <a:lnTo>
                    <a:pt x="2710" y="3462"/>
                  </a:lnTo>
                  <a:lnTo>
                    <a:pt x="3463" y="2710"/>
                  </a:lnTo>
                  <a:lnTo>
                    <a:pt x="4215" y="2108"/>
                  </a:lnTo>
                  <a:lnTo>
                    <a:pt x="4968" y="1505"/>
                  </a:lnTo>
                  <a:lnTo>
                    <a:pt x="5871" y="1054"/>
                  </a:lnTo>
                  <a:lnTo>
                    <a:pt x="6774" y="753"/>
                  </a:lnTo>
                  <a:lnTo>
                    <a:pt x="7678" y="452"/>
                  </a:lnTo>
                  <a:lnTo>
                    <a:pt x="8731" y="151"/>
                  </a:lnTo>
                  <a:lnTo>
                    <a:pt x="9785" y="0"/>
                  </a:lnTo>
                  <a:lnTo>
                    <a:pt x="10688" y="0"/>
                  </a:lnTo>
                  <a:lnTo>
                    <a:pt x="11742" y="151"/>
                  </a:lnTo>
                  <a:lnTo>
                    <a:pt x="12796" y="301"/>
                  </a:lnTo>
                  <a:lnTo>
                    <a:pt x="106130" y="22731"/>
                  </a:lnTo>
                  <a:lnTo>
                    <a:pt x="106130" y="22731"/>
                  </a:lnTo>
                  <a:lnTo>
                    <a:pt x="107184" y="23032"/>
                  </a:lnTo>
                  <a:lnTo>
                    <a:pt x="108087" y="23484"/>
                  </a:lnTo>
                  <a:lnTo>
                    <a:pt x="108990" y="23936"/>
                  </a:lnTo>
                  <a:lnTo>
                    <a:pt x="109894" y="24538"/>
                  </a:lnTo>
                  <a:lnTo>
                    <a:pt x="110646" y="25140"/>
                  </a:lnTo>
                  <a:lnTo>
                    <a:pt x="111399" y="25893"/>
                  </a:lnTo>
                  <a:lnTo>
                    <a:pt x="112001" y="26645"/>
                  </a:lnTo>
                  <a:lnTo>
                    <a:pt x="112603" y="27398"/>
                  </a:lnTo>
                  <a:lnTo>
                    <a:pt x="113055" y="28301"/>
                  </a:lnTo>
                  <a:lnTo>
                    <a:pt x="113356" y="29205"/>
                  </a:lnTo>
                  <a:lnTo>
                    <a:pt x="113657" y="30258"/>
                  </a:lnTo>
                  <a:lnTo>
                    <a:pt x="113958" y="31162"/>
                  </a:lnTo>
                  <a:lnTo>
                    <a:pt x="114109" y="32215"/>
                  </a:lnTo>
                  <a:lnTo>
                    <a:pt x="114109" y="33269"/>
                  </a:lnTo>
                  <a:lnTo>
                    <a:pt x="113958" y="34323"/>
                  </a:lnTo>
                  <a:lnTo>
                    <a:pt x="113808" y="35226"/>
                  </a:lnTo>
                  <a:lnTo>
                    <a:pt x="113808" y="35226"/>
                  </a:lnTo>
                  <a:lnTo>
                    <a:pt x="113506" y="36280"/>
                  </a:lnTo>
                  <a:lnTo>
                    <a:pt x="113055" y="37334"/>
                  </a:lnTo>
                  <a:lnTo>
                    <a:pt x="112603" y="38237"/>
                  </a:lnTo>
                  <a:lnTo>
                    <a:pt x="112001" y="38990"/>
                  </a:lnTo>
                  <a:lnTo>
                    <a:pt x="111399" y="39742"/>
                  </a:lnTo>
                  <a:lnTo>
                    <a:pt x="110646" y="40495"/>
                  </a:lnTo>
                  <a:lnTo>
                    <a:pt x="109894" y="41097"/>
                  </a:lnTo>
                  <a:lnTo>
                    <a:pt x="109141" y="41699"/>
                  </a:lnTo>
                  <a:lnTo>
                    <a:pt x="108238" y="42151"/>
                  </a:lnTo>
                  <a:lnTo>
                    <a:pt x="107334" y="42603"/>
                  </a:lnTo>
                  <a:lnTo>
                    <a:pt x="106431" y="42904"/>
                  </a:lnTo>
                  <a:lnTo>
                    <a:pt x="105377" y="43054"/>
                  </a:lnTo>
                  <a:lnTo>
                    <a:pt x="104324" y="43205"/>
                  </a:lnTo>
                  <a:lnTo>
                    <a:pt x="103420" y="43205"/>
                  </a:lnTo>
                  <a:lnTo>
                    <a:pt x="102367" y="43205"/>
                  </a:lnTo>
                  <a:lnTo>
                    <a:pt x="101313" y="42904"/>
                  </a:lnTo>
                  <a:lnTo>
                    <a:pt x="7979" y="20473"/>
                  </a:lnTo>
                  <a:lnTo>
                    <a:pt x="7979" y="20473"/>
                  </a:lnTo>
                  <a:lnTo>
                    <a:pt x="6925" y="20172"/>
                  </a:lnTo>
                  <a:lnTo>
                    <a:pt x="6022" y="19721"/>
                  </a:lnTo>
                  <a:lnTo>
                    <a:pt x="5119" y="19269"/>
                  </a:lnTo>
                  <a:lnTo>
                    <a:pt x="4215" y="18667"/>
                  </a:lnTo>
                  <a:lnTo>
                    <a:pt x="3463" y="18065"/>
                  </a:lnTo>
                  <a:lnTo>
                    <a:pt x="2710" y="17463"/>
                  </a:lnTo>
                  <a:lnTo>
                    <a:pt x="2108" y="16559"/>
                  </a:lnTo>
                  <a:lnTo>
                    <a:pt x="1656" y="15807"/>
                  </a:lnTo>
                  <a:lnTo>
                    <a:pt x="1054" y="14903"/>
                  </a:lnTo>
                  <a:lnTo>
                    <a:pt x="753" y="14000"/>
                  </a:lnTo>
                  <a:lnTo>
                    <a:pt x="452" y="13097"/>
                  </a:lnTo>
                  <a:lnTo>
                    <a:pt x="151" y="12043"/>
                  </a:lnTo>
                  <a:lnTo>
                    <a:pt x="0" y="11140"/>
                  </a:lnTo>
                  <a:lnTo>
                    <a:pt x="0" y="10086"/>
                  </a:lnTo>
                  <a:lnTo>
                    <a:pt x="151" y="9032"/>
                  </a:lnTo>
                  <a:lnTo>
                    <a:pt x="301" y="797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3809541" y="1509847"/>
              <a:ext cx="1936161" cy="733081"/>
            </a:xfrm>
            <a:custGeom>
              <a:rect b="b" l="l" r="r" t="t"/>
              <a:pathLst>
                <a:path extrusionOk="0" h="43205" w="114110">
                  <a:moveTo>
                    <a:pt x="9786" y="0"/>
                  </a:moveTo>
                  <a:lnTo>
                    <a:pt x="8732" y="151"/>
                  </a:lnTo>
                  <a:lnTo>
                    <a:pt x="7678" y="301"/>
                  </a:lnTo>
                  <a:lnTo>
                    <a:pt x="6775" y="602"/>
                  </a:lnTo>
                  <a:lnTo>
                    <a:pt x="5872" y="1054"/>
                  </a:lnTo>
                  <a:lnTo>
                    <a:pt x="4968" y="1506"/>
                  </a:lnTo>
                  <a:lnTo>
                    <a:pt x="4216" y="2108"/>
                  </a:lnTo>
                  <a:lnTo>
                    <a:pt x="3463" y="2710"/>
                  </a:lnTo>
                  <a:lnTo>
                    <a:pt x="2710" y="3463"/>
                  </a:lnTo>
                  <a:lnTo>
                    <a:pt x="2108" y="4215"/>
                  </a:lnTo>
                  <a:lnTo>
                    <a:pt x="1506" y="5119"/>
                  </a:lnTo>
                  <a:lnTo>
                    <a:pt x="1054" y="6022"/>
                  </a:lnTo>
                  <a:lnTo>
                    <a:pt x="603" y="6925"/>
                  </a:lnTo>
                  <a:lnTo>
                    <a:pt x="302" y="7979"/>
                  </a:lnTo>
                  <a:lnTo>
                    <a:pt x="151" y="9033"/>
                  </a:lnTo>
                  <a:lnTo>
                    <a:pt x="1" y="9936"/>
                  </a:lnTo>
                  <a:lnTo>
                    <a:pt x="1" y="10990"/>
                  </a:lnTo>
                  <a:lnTo>
                    <a:pt x="151" y="12043"/>
                  </a:lnTo>
                  <a:lnTo>
                    <a:pt x="452" y="12947"/>
                  </a:lnTo>
                  <a:lnTo>
                    <a:pt x="753" y="14000"/>
                  </a:lnTo>
                  <a:lnTo>
                    <a:pt x="1054" y="14904"/>
                  </a:lnTo>
                  <a:lnTo>
                    <a:pt x="1506" y="15807"/>
                  </a:lnTo>
                  <a:lnTo>
                    <a:pt x="2108" y="16560"/>
                  </a:lnTo>
                  <a:lnTo>
                    <a:pt x="2710" y="17312"/>
                  </a:lnTo>
                  <a:lnTo>
                    <a:pt x="3463" y="18065"/>
                  </a:lnTo>
                  <a:lnTo>
                    <a:pt x="4216" y="18667"/>
                  </a:lnTo>
                  <a:lnTo>
                    <a:pt x="5119" y="19269"/>
                  </a:lnTo>
                  <a:lnTo>
                    <a:pt x="6022" y="19721"/>
                  </a:lnTo>
                  <a:lnTo>
                    <a:pt x="6925" y="20172"/>
                  </a:lnTo>
                  <a:lnTo>
                    <a:pt x="7979" y="20474"/>
                  </a:lnTo>
                  <a:lnTo>
                    <a:pt x="101313" y="42904"/>
                  </a:lnTo>
                  <a:lnTo>
                    <a:pt x="102367" y="43054"/>
                  </a:lnTo>
                  <a:lnTo>
                    <a:pt x="103421" y="43205"/>
                  </a:lnTo>
                  <a:lnTo>
                    <a:pt x="104324" y="43205"/>
                  </a:lnTo>
                  <a:lnTo>
                    <a:pt x="105378" y="43054"/>
                  </a:lnTo>
                  <a:lnTo>
                    <a:pt x="106432" y="42753"/>
                  </a:lnTo>
                  <a:lnTo>
                    <a:pt x="107335" y="42452"/>
                  </a:lnTo>
                  <a:lnTo>
                    <a:pt x="108238" y="42151"/>
                  </a:lnTo>
                  <a:lnTo>
                    <a:pt x="109141" y="41700"/>
                  </a:lnTo>
                  <a:lnTo>
                    <a:pt x="109894" y="41097"/>
                  </a:lnTo>
                  <a:lnTo>
                    <a:pt x="110647" y="40495"/>
                  </a:lnTo>
                  <a:lnTo>
                    <a:pt x="111399" y="39743"/>
                  </a:lnTo>
                  <a:lnTo>
                    <a:pt x="112002" y="38990"/>
                  </a:lnTo>
                  <a:lnTo>
                    <a:pt x="112604" y="38087"/>
                  </a:lnTo>
                  <a:lnTo>
                    <a:pt x="113055" y="37183"/>
                  </a:lnTo>
                  <a:lnTo>
                    <a:pt x="113507" y="36280"/>
                  </a:lnTo>
                  <a:lnTo>
                    <a:pt x="113808" y="35226"/>
                  </a:lnTo>
                  <a:lnTo>
                    <a:pt x="113959" y="34173"/>
                  </a:lnTo>
                  <a:lnTo>
                    <a:pt x="114109" y="33119"/>
                  </a:lnTo>
                  <a:lnTo>
                    <a:pt x="114109" y="32216"/>
                  </a:lnTo>
                  <a:lnTo>
                    <a:pt x="113959" y="31162"/>
                  </a:lnTo>
                  <a:lnTo>
                    <a:pt x="113657" y="30108"/>
                  </a:lnTo>
                  <a:lnTo>
                    <a:pt x="113356" y="29205"/>
                  </a:lnTo>
                  <a:lnTo>
                    <a:pt x="113055" y="28302"/>
                  </a:lnTo>
                  <a:lnTo>
                    <a:pt x="112604" y="27398"/>
                  </a:lnTo>
                  <a:lnTo>
                    <a:pt x="112002" y="26646"/>
                  </a:lnTo>
                  <a:lnTo>
                    <a:pt x="111399" y="25893"/>
                  </a:lnTo>
                  <a:lnTo>
                    <a:pt x="110647" y="25140"/>
                  </a:lnTo>
                  <a:lnTo>
                    <a:pt x="109894" y="24538"/>
                  </a:lnTo>
                  <a:lnTo>
                    <a:pt x="108991" y="23936"/>
                  </a:lnTo>
                  <a:lnTo>
                    <a:pt x="108088" y="23484"/>
                  </a:lnTo>
                  <a:lnTo>
                    <a:pt x="107184" y="23033"/>
                  </a:lnTo>
                  <a:lnTo>
                    <a:pt x="106131" y="22732"/>
                  </a:lnTo>
                  <a:lnTo>
                    <a:pt x="12796" y="301"/>
                  </a:lnTo>
                  <a:lnTo>
                    <a:pt x="11743" y="151"/>
                  </a:lnTo>
                  <a:lnTo>
                    <a:pt x="106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3809541" y="1509847"/>
              <a:ext cx="1936161" cy="733081"/>
            </a:xfrm>
            <a:custGeom>
              <a:rect b="b" l="l" r="r" t="t"/>
              <a:pathLst>
                <a:path extrusionOk="0" fill="none" h="43205" w="114110">
                  <a:moveTo>
                    <a:pt x="302" y="7979"/>
                  </a:moveTo>
                  <a:lnTo>
                    <a:pt x="302" y="7979"/>
                  </a:lnTo>
                  <a:lnTo>
                    <a:pt x="603" y="6925"/>
                  </a:lnTo>
                  <a:lnTo>
                    <a:pt x="1054" y="6022"/>
                  </a:lnTo>
                  <a:lnTo>
                    <a:pt x="1506" y="5119"/>
                  </a:lnTo>
                  <a:lnTo>
                    <a:pt x="2108" y="4215"/>
                  </a:lnTo>
                  <a:lnTo>
                    <a:pt x="2710" y="3463"/>
                  </a:lnTo>
                  <a:lnTo>
                    <a:pt x="3463" y="2710"/>
                  </a:lnTo>
                  <a:lnTo>
                    <a:pt x="4216" y="2108"/>
                  </a:lnTo>
                  <a:lnTo>
                    <a:pt x="4968" y="1506"/>
                  </a:lnTo>
                  <a:lnTo>
                    <a:pt x="5872" y="1054"/>
                  </a:lnTo>
                  <a:lnTo>
                    <a:pt x="6775" y="602"/>
                  </a:lnTo>
                  <a:lnTo>
                    <a:pt x="7678" y="301"/>
                  </a:lnTo>
                  <a:lnTo>
                    <a:pt x="8732" y="151"/>
                  </a:lnTo>
                  <a:lnTo>
                    <a:pt x="9786" y="0"/>
                  </a:lnTo>
                  <a:lnTo>
                    <a:pt x="10689" y="0"/>
                  </a:lnTo>
                  <a:lnTo>
                    <a:pt x="11743" y="151"/>
                  </a:lnTo>
                  <a:lnTo>
                    <a:pt x="12796" y="301"/>
                  </a:lnTo>
                  <a:lnTo>
                    <a:pt x="106131" y="22732"/>
                  </a:lnTo>
                  <a:lnTo>
                    <a:pt x="106131" y="22732"/>
                  </a:lnTo>
                  <a:lnTo>
                    <a:pt x="107184" y="23033"/>
                  </a:lnTo>
                  <a:lnTo>
                    <a:pt x="108088" y="23484"/>
                  </a:lnTo>
                  <a:lnTo>
                    <a:pt x="108991" y="23936"/>
                  </a:lnTo>
                  <a:lnTo>
                    <a:pt x="109894" y="24538"/>
                  </a:lnTo>
                  <a:lnTo>
                    <a:pt x="110647" y="25140"/>
                  </a:lnTo>
                  <a:lnTo>
                    <a:pt x="111399" y="25893"/>
                  </a:lnTo>
                  <a:lnTo>
                    <a:pt x="112002" y="26646"/>
                  </a:lnTo>
                  <a:lnTo>
                    <a:pt x="112604" y="27398"/>
                  </a:lnTo>
                  <a:lnTo>
                    <a:pt x="113055" y="28302"/>
                  </a:lnTo>
                  <a:lnTo>
                    <a:pt x="113356" y="29205"/>
                  </a:lnTo>
                  <a:lnTo>
                    <a:pt x="113657" y="30108"/>
                  </a:lnTo>
                  <a:lnTo>
                    <a:pt x="113959" y="31162"/>
                  </a:lnTo>
                  <a:lnTo>
                    <a:pt x="114109" y="32216"/>
                  </a:lnTo>
                  <a:lnTo>
                    <a:pt x="114109" y="33119"/>
                  </a:lnTo>
                  <a:lnTo>
                    <a:pt x="113959" y="34173"/>
                  </a:lnTo>
                  <a:lnTo>
                    <a:pt x="113808" y="35226"/>
                  </a:lnTo>
                  <a:lnTo>
                    <a:pt x="113808" y="35226"/>
                  </a:lnTo>
                  <a:lnTo>
                    <a:pt x="113507" y="36280"/>
                  </a:lnTo>
                  <a:lnTo>
                    <a:pt x="113055" y="37183"/>
                  </a:lnTo>
                  <a:lnTo>
                    <a:pt x="112604" y="38087"/>
                  </a:lnTo>
                  <a:lnTo>
                    <a:pt x="112002" y="38990"/>
                  </a:lnTo>
                  <a:lnTo>
                    <a:pt x="111399" y="39743"/>
                  </a:lnTo>
                  <a:lnTo>
                    <a:pt x="110647" y="40495"/>
                  </a:lnTo>
                  <a:lnTo>
                    <a:pt x="109894" y="41097"/>
                  </a:lnTo>
                  <a:lnTo>
                    <a:pt x="109141" y="41700"/>
                  </a:lnTo>
                  <a:lnTo>
                    <a:pt x="108238" y="42151"/>
                  </a:lnTo>
                  <a:lnTo>
                    <a:pt x="107335" y="42452"/>
                  </a:lnTo>
                  <a:lnTo>
                    <a:pt x="106432" y="42753"/>
                  </a:lnTo>
                  <a:lnTo>
                    <a:pt x="105378" y="43054"/>
                  </a:lnTo>
                  <a:lnTo>
                    <a:pt x="104324" y="43205"/>
                  </a:lnTo>
                  <a:lnTo>
                    <a:pt x="103421" y="43205"/>
                  </a:lnTo>
                  <a:lnTo>
                    <a:pt x="102367" y="43054"/>
                  </a:lnTo>
                  <a:lnTo>
                    <a:pt x="101313" y="42904"/>
                  </a:lnTo>
                  <a:lnTo>
                    <a:pt x="7979" y="20474"/>
                  </a:lnTo>
                  <a:lnTo>
                    <a:pt x="7979" y="20474"/>
                  </a:lnTo>
                  <a:lnTo>
                    <a:pt x="6925" y="20172"/>
                  </a:lnTo>
                  <a:lnTo>
                    <a:pt x="6022" y="19721"/>
                  </a:lnTo>
                  <a:lnTo>
                    <a:pt x="5119" y="19269"/>
                  </a:lnTo>
                  <a:lnTo>
                    <a:pt x="4216" y="18667"/>
                  </a:lnTo>
                  <a:lnTo>
                    <a:pt x="3463" y="18065"/>
                  </a:lnTo>
                  <a:lnTo>
                    <a:pt x="2710" y="17312"/>
                  </a:lnTo>
                  <a:lnTo>
                    <a:pt x="2108" y="16560"/>
                  </a:lnTo>
                  <a:lnTo>
                    <a:pt x="1506" y="15807"/>
                  </a:lnTo>
                  <a:lnTo>
                    <a:pt x="1054" y="14904"/>
                  </a:lnTo>
                  <a:lnTo>
                    <a:pt x="753" y="14000"/>
                  </a:lnTo>
                  <a:lnTo>
                    <a:pt x="452" y="12947"/>
                  </a:lnTo>
                  <a:lnTo>
                    <a:pt x="151" y="12043"/>
                  </a:lnTo>
                  <a:lnTo>
                    <a:pt x="1" y="10990"/>
                  </a:lnTo>
                  <a:lnTo>
                    <a:pt x="1" y="9936"/>
                  </a:lnTo>
                  <a:lnTo>
                    <a:pt x="151" y="9033"/>
                  </a:lnTo>
                  <a:lnTo>
                    <a:pt x="302" y="797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4024095" y="1627347"/>
              <a:ext cx="1507036" cy="498098"/>
            </a:xfrm>
            <a:custGeom>
              <a:rect b="b" l="l" r="r" t="t"/>
              <a:pathLst>
                <a:path extrusionOk="0" h="29356" w="88819">
                  <a:moveTo>
                    <a:pt x="4517" y="0"/>
                  </a:moveTo>
                  <a:lnTo>
                    <a:pt x="3463" y="301"/>
                  </a:lnTo>
                  <a:lnTo>
                    <a:pt x="2560" y="753"/>
                  </a:lnTo>
                  <a:lnTo>
                    <a:pt x="1807" y="1355"/>
                  </a:lnTo>
                  <a:lnTo>
                    <a:pt x="1055" y="2108"/>
                  </a:lnTo>
                  <a:lnTo>
                    <a:pt x="603" y="3011"/>
                  </a:lnTo>
                  <a:lnTo>
                    <a:pt x="151" y="4065"/>
                  </a:lnTo>
                  <a:lnTo>
                    <a:pt x="1" y="5118"/>
                  </a:lnTo>
                  <a:lnTo>
                    <a:pt x="151" y="6172"/>
                  </a:lnTo>
                  <a:lnTo>
                    <a:pt x="453" y="7075"/>
                  </a:lnTo>
                  <a:lnTo>
                    <a:pt x="904" y="7979"/>
                  </a:lnTo>
                  <a:lnTo>
                    <a:pt x="1506" y="8882"/>
                  </a:lnTo>
                  <a:lnTo>
                    <a:pt x="2259" y="9484"/>
                  </a:lnTo>
                  <a:lnTo>
                    <a:pt x="3162" y="10086"/>
                  </a:lnTo>
                  <a:lnTo>
                    <a:pt x="4065" y="10387"/>
                  </a:lnTo>
                  <a:lnTo>
                    <a:pt x="82195" y="29205"/>
                  </a:lnTo>
                  <a:lnTo>
                    <a:pt x="83249" y="29355"/>
                  </a:lnTo>
                  <a:lnTo>
                    <a:pt x="84303" y="29355"/>
                  </a:lnTo>
                  <a:lnTo>
                    <a:pt x="85356" y="29054"/>
                  </a:lnTo>
                  <a:lnTo>
                    <a:pt x="86260" y="28602"/>
                  </a:lnTo>
                  <a:lnTo>
                    <a:pt x="87012" y="28000"/>
                  </a:lnTo>
                  <a:lnTo>
                    <a:pt x="87765" y="27248"/>
                  </a:lnTo>
                  <a:lnTo>
                    <a:pt x="88217" y="26344"/>
                  </a:lnTo>
                  <a:lnTo>
                    <a:pt x="88668" y="25291"/>
                  </a:lnTo>
                  <a:lnTo>
                    <a:pt x="88819" y="24237"/>
                  </a:lnTo>
                  <a:lnTo>
                    <a:pt x="88668" y="23183"/>
                  </a:lnTo>
                  <a:lnTo>
                    <a:pt x="88367" y="22129"/>
                  </a:lnTo>
                  <a:lnTo>
                    <a:pt x="87916" y="21226"/>
                  </a:lnTo>
                  <a:lnTo>
                    <a:pt x="87313" y="20473"/>
                  </a:lnTo>
                  <a:lnTo>
                    <a:pt x="86561" y="19721"/>
                  </a:lnTo>
                  <a:lnTo>
                    <a:pt x="85657" y="19269"/>
                  </a:lnTo>
                  <a:lnTo>
                    <a:pt x="84754" y="18817"/>
                  </a:lnTo>
                  <a:lnTo>
                    <a:pt x="6625" y="151"/>
                  </a:lnTo>
                  <a:lnTo>
                    <a:pt x="557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4024095" y="1627347"/>
              <a:ext cx="1507036" cy="498098"/>
            </a:xfrm>
            <a:custGeom>
              <a:rect b="b" l="l" r="r" t="t"/>
              <a:pathLst>
                <a:path extrusionOk="0" fill="none" h="29356" w="88819">
                  <a:moveTo>
                    <a:pt x="151" y="4065"/>
                  </a:moveTo>
                  <a:lnTo>
                    <a:pt x="151" y="4065"/>
                  </a:lnTo>
                  <a:lnTo>
                    <a:pt x="603" y="3011"/>
                  </a:lnTo>
                  <a:lnTo>
                    <a:pt x="1055" y="2108"/>
                  </a:lnTo>
                  <a:lnTo>
                    <a:pt x="1807" y="1355"/>
                  </a:lnTo>
                  <a:lnTo>
                    <a:pt x="2560" y="753"/>
                  </a:lnTo>
                  <a:lnTo>
                    <a:pt x="3463" y="301"/>
                  </a:lnTo>
                  <a:lnTo>
                    <a:pt x="4517" y="0"/>
                  </a:lnTo>
                  <a:lnTo>
                    <a:pt x="5571" y="0"/>
                  </a:lnTo>
                  <a:lnTo>
                    <a:pt x="6625" y="151"/>
                  </a:lnTo>
                  <a:lnTo>
                    <a:pt x="84754" y="18817"/>
                  </a:lnTo>
                  <a:lnTo>
                    <a:pt x="84754" y="18817"/>
                  </a:lnTo>
                  <a:lnTo>
                    <a:pt x="85657" y="19269"/>
                  </a:lnTo>
                  <a:lnTo>
                    <a:pt x="86561" y="19721"/>
                  </a:lnTo>
                  <a:lnTo>
                    <a:pt x="87313" y="20473"/>
                  </a:lnTo>
                  <a:lnTo>
                    <a:pt x="87916" y="21226"/>
                  </a:lnTo>
                  <a:lnTo>
                    <a:pt x="88367" y="22129"/>
                  </a:lnTo>
                  <a:lnTo>
                    <a:pt x="88668" y="23183"/>
                  </a:lnTo>
                  <a:lnTo>
                    <a:pt x="88819" y="24237"/>
                  </a:lnTo>
                  <a:lnTo>
                    <a:pt x="88668" y="25291"/>
                  </a:lnTo>
                  <a:lnTo>
                    <a:pt x="88668" y="25291"/>
                  </a:lnTo>
                  <a:lnTo>
                    <a:pt x="88217" y="26344"/>
                  </a:lnTo>
                  <a:lnTo>
                    <a:pt x="87765" y="27248"/>
                  </a:lnTo>
                  <a:lnTo>
                    <a:pt x="87012" y="28000"/>
                  </a:lnTo>
                  <a:lnTo>
                    <a:pt x="86260" y="28602"/>
                  </a:lnTo>
                  <a:lnTo>
                    <a:pt x="85356" y="29054"/>
                  </a:lnTo>
                  <a:lnTo>
                    <a:pt x="84303" y="29355"/>
                  </a:lnTo>
                  <a:lnTo>
                    <a:pt x="83249" y="29355"/>
                  </a:lnTo>
                  <a:lnTo>
                    <a:pt x="82195" y="29205"/>
                  </a:lnTo>
                  <a:lnTo>
                    <a:pt x="4065" y="10387"/>
                  </a:lnTo>
                  <a:lnTo>
                    <a:pt x="4065" y="10387"/>
                  </a:lnTo>
                  <a:lnTo>
                    <a:pt x="3162" y="10086"/>
                  </a:lnTo>
                  <a:lnTo>
                    <a:pt x="2259" y="9484"/>
                  </a:lnTo>
                  <a:lnTo>
                    <a:pt x="1506" y="8882"/>
                  </a:lnTo>
                  <a:lnTo>
                    <a:pt x="904" y="7979"/>
                  </a:lnTo>
                  <a:lnTo>
                    <a:pt x="453" y="7075"/>
                  </a:lnTo>
                  <a:lnTo>
                    <a:pt x="151" y="6172"/>
                  </a:lnTo>
                  <a:lnTo>
                    <a:pt x="1" y="5118"/>
                  </a:lnTo>
                  <a:lnTo>
                    <a:pt x="151" y="406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3382978" y="1553267"/>
              <a:ext cx="544080" cy="541518"/>
            </a:xfrm>
            <a:custGeom>
              <a:rect b="b" l="l" r="r" t="t"/>
              <a:pathLst>
                <a:path extrusionOk="0" h="31915" w="32066">
                  <a:moveTo>
                    <a:pt x="9033" y="0"/>
                  </a:moveTo>
                  <a:lnTo>
                    <a:pt x="6474" y="302"/>
                  </a:lnTo>
                  <a:lnTo>
                    <a:pt x="5420" y="603"/>
                  </a:lnTo>
                  <a:lnTo>
                    <a:pt x="4366" y="904"/>
                  </a:lnTo>
                  <a:lnTo>
                    <a:pt x="3463" y="1506"/>
                  </a:lnTo>
                  <a:lnTo>
                    <a:pt x="2560" y="2259"/>
                  </a:lnTo>
                  <a:lnTo>
                    <a:pt x="1807" y="3011"/>
                  </a:lnTo>
                  <a:lnTo>
                    <a:pt x="1205" y="3764"/>
                  </a:lnTo>
                  <a:lnTo>
                    <a:pt x="753" y="4667"/>
                  </a:lnTo>
                  <a:lnTo>
                    <a:pt x="452" y="5721"/>
                  </a:lnTo>
                  <a:lnTo>
                    <a:pt x="151" y="6775"/>
                  </a:lnTo>
                  <a:lnTo>
                    <a:pt x="1" y="7828"/>
                  </a:lnTo>
                  <a:lnTo>
                    <a:pt x="151" y="8882"/>
                  </a:lnTo>
                  <a:lnTo>
                    <a:pt x="302" y="9936"/>
                  </a:lnTo>
                  <a:lnTo>
                    <a:pt x="603" y="10839"/>
                  </a:lnTo>
                  <a:lnTo>
                    <a:pt x="1054" y="11893"/>
                  </a:lnTo>
                  <a:lnTo>
                    <a:pt x="1657" y="12796"/>
                  </a:lnTo>
                  <a:lnTo>
                    <a:pt x="2409" y="13699"/>
                  </a:lnTo>
                  <a:lnTo>
                    <a:pt x="18216" y="29506"/>
                  </a:lnTo>
                  <a:lnTo>
                    <a:pt x="19119" y="30259"/>
                  </a:lnTo>
                  <a:lnTo>
                    <a:pt x="20022" y="31011"/>
                  </a:lnTo>
                  <a:lnTo>
                    <a:pt x="21076" y="31463"/>
                  </a:lnTo>
                  <a:lnTo>
                    <a:pt x="22130" y="31764"/>
                  </a:lnTo>
                  <a:lnTo>
                    <a:pt x="23184" y="31915"/>
                  </a:lnTo>
                  <a:lnTo>
                    <a:pt x="24237" y="31915"/>
                  </a:lnTo>
                  <a:lnTo>
                    <a:pt x="25291" y="31764"/>
                  </a:lnTo>
                  <a:lnTo>
                    <a:pt x="26194" y="31614"/>
                  </a:lnTo>
                  <a:lnTo>
                    <a:pt x="27248" y="31162"/>
                  </a:lnTo>
                  <a:lnTo>
                    <a:pt x="28151" y="30710"/>
                  </a:lnTo>
                  <a:lnTo>
                    <a:pt x="29055" y="30108"/>
                  </a:lnTo>
                  <a:lnTo>
                    <a:pt x="29807" y="29356"/>
                  </a:lnTo>
                  <a:lnTo>
                    <a:pt x="30410" y="28603"/>
                  </a:lnTo>
                  <a:lnTo>
                    <a:pt x="31012" y="27549"/>
                  </a:lnTo>
                  <a:lnTo>
                    <a:pt x="31463" y="26495"/>
                  </a:lnTo>
                  <a:lnTo>
                    <a:pt x="31764" y="25441"/>
                  </a:lnTo>
                  <a:lnTo>
                    <a:pt x="32065" y="22882"/>
                  </a:lnTo>
                  <a:lnTo>
                    <a:pt x="32065" y="20323"/>
                  </a:lnTo>
                  <a:lnTo>
                    <a:pt x="31764" y="17764"/>
                  </a:lnTo>
                  <a:lnTo>
                    <a:pt x="31162" y="15355"/>
                  </a:lnTo>
                  <a:lnTo>
                    <a:pt x="30259" y="12796"/>
                  </a:lnTo>
                  <a:lnTo>
                    <a:pt x="29055" y="10538"/>
                  </a:lnTo>
                  <a:lnTo>
                    <a:pt x="27549" y="8280"/>
                  </a:lnTo>
                  <a:lnTo>
                    <a:pt x="25743" y="6323"/>
                  </a:lnTo>
                  <a:lnTo>
                    <a:pt x="23635" y="4517"/>
                  </a:lnTo>
                  <a:lnTo>
                    <a:pt x="21377" y="3011"/>
                  </a:lnTo>
                  <a:lnTo>
                    <a:pt x="19119" y="1807"/>
                  </a:lnTo>
                  <a:lnTo>
                    <a:pt x="16711" y="904"/>
                  </a:lnTo>
                  <a:lnTo>
                    <a:pt x="14151" y="302"/>
                  </a:lnTo>
                  <a:lnTo>
                    <a:pt x="1159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3382978" y="1553267"/>
              <a:ext cx="544080" cy="541518"/>
            </a:xfrm>
            <a:custGeom>
              <a:rect b="b" l="l" r="r" t="t"/>
              <a:pathLst>
                <a:path extrusionOk="0" fill="none" h="31915" w="32066">
                  <a:moveTo>
                    <a:pt x="25743" y="6323"/>
                  </a:moveTo>
                  <a:lnTo>
                    <a:pt x="25743" y="6323"/>
                  </a:lnTo>
                  <a:lnTo>
                    <a:pt x="23635" y="4517"/>
                  </a:lnTo>
                  <a:lnTo>
                    <a:pt x="21377" y="3011"/>
                  </a:lnTo>
                  <a:lnTo>
                    <a:pt x="19119" y="1807"/>
                  </a:lnTo>
                  <a:lnTo>
                    <a:pt x="16711" y="904"/>
                  </a:lnTo>
                  <a:lnTo>
                    <a:pt x="14151" y="302"/>
                  </a:lnTo>
                  <a:lnTo>
                    <a:pt x="11592" y="0"/>
                  </a:lnTo>
                  <a:lnTo>
                    <a:pt x="9033" y="0"/>
                  </a:lnTo>
                  <a:lnTo>
                    <a:pt x="6474" y="302"/>
                  </a:lnTo>
                  <a:lnTo>
                    <a:pt x="6474" y="302"/>
                  </a:lnTo>
                  <a:lnTo>
                    <a:pt x="5420" y="603"/>
                  </a:lnTo>
                  <a:lnTo>
                    <a:pt x="4366" y="904"/>
                  </a:lnTo>
                  <a:lnTo>
                    <a:pt x="3463" y="1506"/>
                  </a:lnTo>
                  <a:lnTo>
                    <a:pt x="2560" y="2259"/>
                  </a:lnTo>
                  <a:lnTo>
                    <a:pt x="1807" y="3011"/>
                  </a:lnTo>
                  <a:lnTo>
                    <a:pt x="1205" y="3764"/>
                  </a:lnTo>
                  <a:lnTo>
                    <a:pt x="753" y="4667"/>
                  </a:lnTo>
                  <a:lnTo>
                    <a:pt x="452" y="5721"/>
                  </a:lnTo>
                  <a:lnTo>
                    <a:pt x="151" y="6775"/>
                  </a:lnTo>
                  <a:lnTo>
                    <a:pt x="1" y="7828"/>
                  </a:lnTo>
                  <a:lnTo>
                    <a:pt x="151" y="8882"/>
                  </a:lnTo>
                  <a:lnTo>
                    <a:pt x="302" y="9936"/>
                  </a:lnTo>
                  <a:lnTo>
                    <a:pt x="603" y="10839"/>
                  </a:lnTo>
                  <a:lnTo>
                    <a:pt x="1054" y="11893"/>
                  </a:lnTo>
                  <a:lnTo>
                    <a:pt x="1657" y="12796"/>
                  </a:lnTo>
                  <a:lnTo>
                    <a:pt x="2409" y="13699"/>
                  </a:lnTo>
                  <a:lnTo>
                    <a:pt x="18216" y="29506"/>
                  </a:lnTo>
                  <a:lnTo>
                    <a:pt x="18216" y="29506"/>
                  </a:lnTo>
                  <a:lnTo>
                    <a:pt x="19119" y="30259"/>
                  </a:lnTo>
                  <a:lnTo>
                    <a:pt x="20022" y="31011"/>
                  </a:lnTo>
                  <a:lnTo>
                    <a:pt x="21076" y="31463"/>
                  </a:lnTo>
                  <a:lnTo>
                    <a:pt x="22130" y="31764"/>
                  </a:lnTo>
                  <a:lnTo>
                    <a:pt x="23184" y="31915"/>
                  </a:lnTo>
                  <a:lnTo>
                    <a:pt x="24237" y="31915"/>
                  </a:lnTo>
                  <a:lnTo>
                    <a:pt x="25291" y="31764"/>
                  </a:lnTo>
                  <a:lnTo>
                    <a:pt x="26194" y="31614"/>
                  </a:lnTo>
                  <a:lnTo>
                    <a:pt x="27248" y="31162"/>
                  </a:lnTo>
                  <a:lnTo>
                    <a:pt x="28151" y="30710"/>
                  </a:lnTo>
                  <a:lnTo>
                    <a:pt x="29055" y="30108"/>
                  </a:lnTo>
                  <a:lnTo>
                    <a:pt x="29807" y="29356"/>
                  </a:lnTo>
                  <a:lnTo>
                    <a:pt x="30410" y="28603"/>
                  </a:lnTo>
                  <a:lnTo>
                    <a:pt x="31012" y="27549"/>
                  </a:lnTo>
                  <a:lnTo>
                    <a:pt x="31463" y="26495"/>
                  </a:lnTo>
                  <a:lnTo>
                    <a:pt x="31764" y="25441"/>
                  </a:lnTo>
                  <a:lnTo>
                    <a:pt x="31764" y="25441"/>
                  </a:lnTo>
                  <a:lnTo>
                    <a:pt x="32065" y="22882"/>
                  </a:lnTo>
                  <a:lnTo>
                    <a:pt x="32065" y="20323"/>
                  </a:lnTo>
                  <a:lnTo>
                    <a:pt x="31764" y="17764"/>
                  </a:lnTo>
                  <a:lnTo>
                    <a:pt x="31162" y="15355"/>
                  </a:lnTo>
                  <a:lnTo>
                    <a:pt x="30259" y="12796"/>
                  </a:lnTo>
                  <a:lnTo>
                    <a:pt x="29055" y="10538"/>
                  </a:lnTo>
                  <a:lnTo>
                    <a:pt x="27549" y="8280"/>
                  </a:lnTo>
                  <a:lnTo>
                    <a:pt x="25743" y="632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2642244" y="1721839"/>
              <a:ext cx="1116224" cy="1113679"/>
            </a:xfrm>
            <a:custGeom>
              <a:rect b="b" l="l" r="r" t="t"/>
              <a:pathLst>
                <a:path extrusionOk="0" h="65636" w="65786">
                  <a:moveTo>
                    <a:pt x="32818" y="1"/>
                  </a:moveTo>
                  <a:lnTo>
                    <a:pt x="29506" y="152"/>
                  </a:lnTo>
                  <a:lnTo>
                    <a:pt x="26194" y="603"/>
                  </a:lnTo>
                  <a:lnTo>
                    <a:pt x="23033" y="1506"/>
                  </a:lnTo>
                  <a:lnTo>
                    <a:pt x="20022" y="2560"/>
                  </a:lnTo>
                  <a:lnTo>
                    <a:pt x="17162" y="3915"/>
                  </a:lnTo>
                  <a:lnTo>
                    <a:pt x="14452" y="5571"/>
                  </a:lnTo>
                  <a:lnTo>
                    <a:pt x="11893" y="7528"/>
                  </a:lnTo>
                  <a:lnTo>
                    <a:pt x="9635" y="9635"/>
                  </a:lnTo>
                  <a:lnTo>
                    <a:pt x="7527" y="11894"/>
                  </a:lnTo>
                  <a:lnTo>
                    <a:pt x="5570" y="14453"/>
                  </a:lnTo>
                  <a:lnTo>
                    <a:pt x="3914" y="17162"/>
                  </a:lnTo>
                  <a:lnTo>
                    <a:pt x="2560" y="20023"/>
                  </a:lnTo>
                  <a:lnTo>
                    <a:pt x="1506" y="23033"/>
                  </a:lnTo>
                  <a:lnTo>
                    <a:pt x="603" y="26195"/>
                  </a:lnTo>
                  <a:lnTo>
                    <a:pt x="151" y="29507"/>
                  </a:lnTo>
                  <a:lnTo>
                    <a:pt x="0" y="32818"/>
                  </a:lnTo>
                  <a:lnTo>
                    <a:pt x="6022" y="32818"/>
                  </a:lnTo>
                  <a:lnTo>
                    <a:pt x="6173" y="30109"/>
                  </a:lnTo>
                  <a:lnTo>
                    <a:pt x="6624" y="27399"/>
                  </a:lnTo>
                  <a:lnTo>
                    <a:pt x="7226" y="24840"/>
                  </a:lnTo>
                  <a:lnTo>
                    <a:pt x="8130" y="22431"/>
                  </a:lnTo>
                  <a:lnTo>
                    <a:pt x="9183" y="20023"/>
                  </a:lnTo>
                  <a:lnTo>
                    <a:pt x="10538" y="17765"/>
                  </a:lnTo>
                  <a:lnTo>
                    <a:pt x="12194" y="15808"/>
                  </a:lnTo>
                  <a:lnTo>
                    <a:pt x="13850" y="13851"/>
                  </a:lnTo>
                  <a:lnTo>
                    <a:pt x="15807" y="12044"/>
                  </a:lnTo>
                  <a:lnTo>
                    <a:pt x="17915" y="10539"/>
                  </a:lnTo>
                  <a:lnTo>
                    <a:pt x="20022" y="9184"/>
                  </a:lnTo>
                  <a:lnTo>
                    <a:pt x="22431" y="8130"/>
                  </a:lnTo>
                  <a:lnTo>
                    <a:pt x="24839" y="7227"/>
                  </a:lnTo>
                  <a:lnTo>
                    <a:pt x="27399" y="6474"/>
                  </a:lnTo>
                  <a:lnTo>
                    <a:pt x="30108" y="6173"/>
                  </a:lnTo>
                  <a:lnTo>
                    <a:pt x="32818" y="6023"/>
                  </a:lnTo>
                  <a:lnTo>
                    <a:pt x="35528" y="6173"/>
                  </a:lnTo>
                  <a:lnTo>
                    <a:pt x="38237" y="6474"/>
                  </a:lnTo>
                  <a:lnTo>
                    <a:pt x="40796" y="7227"/>
                  </a:lnTo>
                  <a:lnTo>
                    <a:pt x="43356" y="8130"/>
                  </a:lnTo>
                  <a:lnTo>
                    <a:pt x="45614" y="9184"/>
                  </a:lnTo>
                  <a:lnTo>
                    <a:pt x="47872" y="10539"/>
                  </a:lnTo>
                  <a:lnTo>
                    <a:pt x="49979" y="12044"/>
                  </a:lnTo>
                  <a:lnTo>
                    <a:pt x="51786" y="13851"/>
                  </a:lnTo>
                  <a:lnTo>
                    <a:pt x="53592" y="15808"/>
                  </a:lnTo>
                  <a:lnTo>
                    <a:pt x="55098" y="17765"/>
                  </a:lnTo>
                  <a:lnTo>
                    <a:pt x="56453" y="20023"/>
                  </a:lnTo>
                  <a:lnTo>
                    <a:pt x="57657" y="22431"/>
                  </a:lnTo>
                  <a:lnTo>
                    <a:pt x="58560" y="24840"/>
                  </a:lnTo>
                  <a:lnTo>
                    <a:pt x="59162" y="27399"/>
                  </a:lnTo>
                  <a:lnTo>
                    <a:pt x="59614" y="30109"/>
                  </a:lnTo>
                  <a:lnTo>
                    <a:pt x="59764" y="32818"/>
                  </a:lnTo>
                  <a:lnTo>
                    <a:pt x="59614" y="35528"/>
                  </a:lnTo>
                  <a:lnTo>
                    <a:pt x="59162" y="38238"/>
                  </a:lnTo>
                  <a:lnTo>
                    <a:pt x="58560" y="40797"/>
                  </a:lnTo>
                  <a:lnTo>
                    <a:pt x="57657" y="43206"/>
                  </a:lnTo>
                  <a:lnTo>
                    <a:pt x="56453" y="45614"/>
                  </a:lnTo>
                  <a:lnTo>
                    <a:pt x="55098" y="47872"/>
                  </a:lnTo>
                  <a:lnTo>
                    <a:pt x="53592" y="49829"/>
                  </a:lnTo>
                  <a:lnTo>
                    <a:pt x="51786" y="51786"/>
                  </a:lnTo>
                  <a:lnTo>
                    <a:pt x="49979" y="53593"/>
                  </a:lnTo>
                  <a:lnTo>
                    <a:pt x="47872" y="55098"/>
                  </a:lnTo>
                  <a:lnTo>
                    <a:pt x="45614" y="56453"/>
                  </a:lnTo>
                  <a:lnTo>
                    <a:pt x="43356" y="57507"/>
                  </a:lnTo>
                  <a:lnTo>
                    <a:pt x="40796" y="58410"/>
                  </a:lnTo>
                  <a:lnTo>
                    <a:pt x="38237" y="59163"/>
                  </a:lnTo>
                  <a:lnTo>
                    <a:pt x="35528" y="59464"/>
                  </a:lnTo>
                  <a:lnTo>
                    <a:pt x="32818" y="59614"/>
                  </a:lnTo>
                  <a:lnTo>
                    <a:pt x="32818" y="65636"/>
                  </a:lnTo>
                  <a:lnTo>
                    <a:pt x="36280" y="65485"/>
                  </a:lnTo>
                  <a:lnTo>
                    <a:pt x="39442" y="65034"/>
                  </a:lnTo>
                  <a:lnTo>
                    <a:pt x="42603" y="64281"/>
                  </a:lnTo>
                  <a:lnTo>
                    <a:pt x="45614" y="63077"/>
                  </a:lnTo>
                  <a:lnTo>
                    <a:pt x="48474" y="61722"/>
                  </a:lnTo>
                  <a:lnTo>
                    <a:pt x="51184" y="60066"/>
                  </a:lnTo>
                  <a:lnTo>
                    <a:pt x="53743" y="58109"/>
                  </a:lnTo>
                  <a:lnTo>
                    <a:pt x="56151" y="56001"/>
                  </a:lnTo>
                  <a:lnTo>
                    <a:pt x="58259" y="53743"/>
                  </a:lnTo>
                  <a:lnTo>
                    <a:pt x="60065" y="51184"/>
                  </a:lnTo>
                  <a:lnTo>
                    <a:pt x="61721" y="48474"/>
                  </a:lnTo>
                  <a:lnTo>
                    <a:pt x="63076" y="45614"/>
                  </a:lnTo>
                  <a:lnTo>
                    <a:pt x="64281" y="42603"/>
                  </a:lnTo>
                  <a:lnTo>
                    <a:pt x="65033" y="39442"/>
                  </a:lnTo>
                  <a:lnTo>
                    <a:pt x="65485" y="36130"/>
                  </a:lnTo>
                  <a:lnTo>
                    <a:pt x="65786" y="32818"/>
                  </a:lnTo>
                  <a:lnTo>
                    <a:pt x="65485" y="29507"/>
                  </a:lnTo>
                  <a:lnTo>
                    <a:pt x="65033" y="26195"/>
                  </a:lnTo>
                  <a:lnTo>
                    <a:pt x="64281" y="23033"/>
                  </a:lnTo>
                  <a:lnTo>
                    <a:pt x="63076" y="20023"/>
                  </a:lnTo>
                  <a:lnTo>
                    <a:pt x="61721" y="17162"/>
                  </a:lnTo>
                  <a:lnTo>
                    <a:pt x="60065" y="14453"/>
                  </a:lnTo>
                  <a:lnTo>
                    <a:pt x="58259" y="11894"/>
                  </a:lnTo>
                  <a:lnTo>
                    <a:pt x="56151" y="9635"/>
                  </a:lnTo>
                  <a:lnTo>
                    <a:pt x="53743" y="7528"/>
                  </a:lnTo>
                  <a:lnTo>
                    <a:pt x="51184" y="5571"/>
                  </a:lnTo>
                  <a:lnTo>
                    <a:pt x="48474" y="3915"/>
                  </a:lnTo>
                  <a:lnTo>
                    <a:pt x="45614" y="2560"/>
                  </a:lnTo>
                  <a:lnTo>
                    <a:pt x="42603" y="1506"/>
                  </a:lnTo>
                  <a:lnTo>
                    <a:pt x="39442" y="603"/>
                  </a:lnTo>
                  <a:lnTo>
                    <a:pt x="36280" y="152"/>
                  </a:lnTo>
                  <a:lnTo>
                    <a:pt x="3281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2642244" y="1721839"/>
              <a:ext cx="1116224" cy="1113679"/>
            </a:xfrm>
            <a:custGeom>
              <a:rect b="b" l="l" r="r" t="t"/>
              <a:pathLst>
                <a:path extrusionOk="0" fill="none" h="65636" w="65786">
                  <a:moveTo>
                    <a:pt x="32818" y="65636"/>
                  </a:moveTo>
                  <a:lnTo>
                    <a:pt x="32818" y="59614"/>
                  </a:lnTo>
                  <a:lnTo>
                    <a:pt x="32818" y="59614"/>
                  </a:lnTo>
                  <a:lnTo>
                    <a:pt x="35528" y="59464"/>
                  </a:lnTo>
                  <a:lnTo>
                    <a:pt x="38237" y="59163"/>
                  </a:lnTo>
                  <a:lnTo>
                    <a:pt x="40796" y="58410"/>
                  </a:lnTo>
                  <a:lnTo>
                    <a:pt x="43356" y="57507"/>
                  </a:lnTo>
                  <a:lnTo>
                    <a:pt x="45614" y="56453"/>
                  </a:lnTo>
                  <a:lnTo>
                    <a:pt x="47872" y="55098"/>
                  </a:lnTo>
                  <a:lnTo>
                    <a:pt x="49979" y="53593"/>
                  </a:lnTo>
                  <a:lnTo>
                    <a:pt x="51786" y="51786"/>
                  </a:lnTo>
                  <a:lnTo>
                    <a:pt x="53592" y="49829"/>
                  </a:lnTo>
                  <a:lnTo>
                    <a:pt x="55098" y="47872"/>
                  </a:lnTo>
                  <a:lnTo>
                    <a:pt x="56453" y="45614"/>
                  </a:lnTo>
                  <a:lnTo>
                    <a:pt x="57657" y="43206"/>
                  </a:lnTo>
                  <a:lnTo>
                    <a:pt x="58560" y="40797"/>
                  </a:lnTo>
                  <a:lnTo>
                    <a:pt x="59162" y="38238"/>
                  </a:lnTo>
                  <a:lnTo>
                    <a:pt x="59614" y="35528"/>
                  </a:lnTo>
                  <a:lnTo>
                    <a:pt x="59764" y="32818"/>
                  </a:lnTo>
                  <a:lnTo>
                    <a:pt x="59764" y="32818"/>
                  </a:lnTo>
                  <a:lnTo>
                    <a:pt x="59614" y="30109"/>
                  </a:lnTo>
                  <a:lnTo>
                    <a:pt x="59162" y="27399"/>
                  </a:lnTo>
                  <a:lnTo>
                    <a:pt x="58560" y="24840"/>
                  </a:lnTo>
                  <a:lnTo>
                    <a:pt x="57657" y="22431"/>
                  </a:lnTo>
                  <a:lnTo>
                    <a:pt x="56453" y="20023"/>
                  </a:lnTo>
                  <a:lnTo>
                    <a:pt x="55098" y="17765"/>
                  </a:lnTo>
                  <a:lnTo>
                    <a:pt x="53592" y="15808"/>
                  </a:lnTo>
                  <a:lnTo>
                    <a:pt x="51786" y="13851"/>
                  </a:lnTo>
                  <a:lnTo>
                    <a:pt x="49979" y="12044"/>
                  </a:lnTo>
                  <a:lnTo>
                    <a:pt x="47872" y="10539"/>
                  </a:lnTo>
                  <a:lnTo>
                    <a:pt x="45614" y="9184"/>
                  </a:lnTo>
                  <a:lnTo>
                    <a:pt x="43356" y="8130"/>
                  </a:lnTo>
                  <a:lnTo>
                    <a:pt x="40796" y="7227"/>
                  </a:lnTo>
                  <a:lnTo>
                    <a:pt x="38237" y="6474"/>
                  </a:lnTo>
                  <a:lnTo>
                    <a:pt x="35528" y="6173"/>
                  </a:lnTo>
                  <a:lnTo>
                    <a:pt x="32818" y="6023"/>
                  </a:lnTo>
                  <a:lnTo>
                    <a:pt x="32818" y="6023"/>
                  </a:lnTo>
                  <a:lnTo>
                    <a:pt x="30108" y="6173"/>
                  </a:lnTo>
                  <a:lnTo>
                    <a:pt x="27399" y="6474"/>
                  </a:lnTo>
                  <a:lnTo>
                    <a:pt x="24839" y="7227"/>
                  </a:lnTo>
                  <a:lnTo>
                    <a:pt x="22431" y="8130"/>
                  </a:lnTo>
                  <a:lnTo>
                    <a:pt x="20022" y="9184"/>
                  </a:lnTo>
                  <a:lnTo>
                    <a:pt x="17915" y="10539"/>
                  </a:lnTo>
                  <a:lnTo>
                    <a:pt x="15807" y="12044"/>
                  </a:lnTo>
                  <a:lnTo>
                    <a:pt x="13850" y="13851"/>
                  </a:lnTo>
                  <a:lnTo>
                    <a:pt x="12194" y="15808"/>
                  </a:lnTo>
                  <a:lnTo>
                    <a:pt x="10538" y="17765"/>
                  </a:lnTo>
                  <a:lnTo>
                    <a:pt x="9183" y="20023"/>
                  </a:lnTo>
                  <a:lnTo>
                    <a:pt x="8130" y="22431"/>
                  </a:lnTo>
                  <a:lnTo>
                    <a:pt x="7226" y="24840"/>
                  </a:lnTo>
                  <a:lnTo>
                    <a:pt x="6624" y="27399"/>
                  </a:lnTo>
                  <a:lnTo>
                    <a:pt x="6173" y="30109"/>
                  </a:lnTo>
                  <a:lnTo>
                    <a:pt x="6022" y="32818"/>
                  </a:lnTo>
                  <a:lnTo>
                    <a:pt x="0" y="32818"/>
                  </a:lnTo>
                  <a:lnTo>
                    <a:pt x="0" y="32818"/>
                  </a:lnTo>
                  <a:lnTo>
                    <a:pt x="151" y="29507"/>
                  </a:lnTo>
                  <a:lnTo>
                    <a:pt x="603" y="26195"/>
                  </a:lnTo>
                  <a:lnTo>
                    <a:pt x="1506" y="23033"/>
                  </a:lnTo>
                  <a:lnTo>
                    <a:pt x="2560" y="20023"/>
                  </a:lnTo>
                  <a:lnTo>
                    <a:pt x="3914" y="17162"/>
                  </a:lnTo>
                  <a:lnTo>
                    <a:pt x="5570" y="14453"/>
                  </a:lnTo>
                  <a:lnTo>
                    <a:pt x="7527" y="11894"/>
                  </a:lnTo>
                  <a:lnTo>
                    <a:pt x="9635" y="9635"/>
                  </a:lnTo>
                  <a:lnTo>
                    <a:pt x="11893" y="7528"/>
                  </a:lnTo>
                  <a:lnTo>
                    <a:pt x="14452" y="5571"/>
                  </a:lnTo>
                  <a:lnTo>
                    <a:pt x="17162" y="3915"/>
                  </a:lnTo>
                  <a:lnTo>
                    <a:pt x="20022" y="2560"/>
                  </a:lnTo>
                  <a:lnTo>
                    <a:pt x="23033" y="1506"/>
                  </a:lnTo>
                  <a:lnTo>
                    <a:pt x="26194" y="603"/>
                  </a:lnTo>
                  <a:lnTo>
                    <a:pt x="29506" y="152"/>
                  </a:lnTo>
                  <a:lnTo>
                    <a:pt x="32818" y="1"/>
                  </a:lnTo>
                  <a:lnTo>
                    <a:pt x="32818" y="1"/>
                  </a:lnTo>
                  <a:lnTo>
                    <a:pt x="36280" y="152"/>
                  </a:lnTo>
                  <a:lnTo>
                    <a:pt x="39442" y="603"/>
                  </a:lnTo>
                  <a:lnTo>
                    <a:pt x="42603" y="1506"/>
                  </a:lnTo>
                  <a:lnTo>
                    <a:pt x="45614" y="2560"/>
                  </a:lnTo>
                  <a:lnTo>
                    <a:pt x="48474" y="3915"/>
                  </a:lnTo>
                  <a:lnTo>
                    <a:pt x="51184" y="5571"/>
                  </a:lnTo>
                  <a:lnTo>
                    <a:pt x="53743" y="7528"/>
                  </a:lnTo>
                  <a:lnTo>
                    <a:pt x="56151" y="9635"/>
                  </a:lnTo>
                  <a:lnTo>
                    <a:pt x="58259" y="11894"/>
                  </a:lnTo>
                  <a:lnTo>
                    <a:pt x="60065" y="14453"/>
                  </a:lnTo>
                  <a:lnTo>
                    <a:pt x="61721" y="17162"/>
                  </a:lnTo>
                  <a:lnTo>
                    <a:pt x="63076" y="20023"/>
                  </a:lnTo>
                  <a:lnTo>
                    <a:pt x="64281" y="23033"/>
                  </a:lnTo>
                  <a:lnTo>
                    <a:pt x="65033" y="26195"/>
                  </a:lnTo>
                  <a:lnTo>
                    <a:pt x="65485" y="29507"/>
                  </a:lnTo>
                  <a:lnTo>
                    <a:pt x="65786" y="32818"/>
                  </a:lnTo>
                  <a:lnTo>
                    <a:pt x="65786" y="32818"/>
                  </a:lnTo>
                  <a:lnTo>
                    <a:pt x="65485" y="36130"/>
                  </a:lnTo>
                  <a:lnTo>
                    <a:pt x="65033" y="39442"/>
                  </a:lnTo>
                  <a:lnTo>
                    <a:pt x="64281" y="42603"/>
                  </a:lnTo>
                  <a:lnTo>
                    <a:pt x="63076" y="45614"/>
                  </a:lnTo>
                  <a:lnTo>
                    <a:pt x="61721" y="48474"/>
                  </a:lnTo>
                  <a:lnTo>
                    <a:pt x="60065" y="51184"/>
                  </a:lnTo>
                  <a:lnTo>
                    <a:pt x="58259" y="53743"/>
                  </a:lnTo>
                  <a:lnTo>
                    <a:pt x="56151" y="56001"/>
                  </a:lnTo>
                  <a:lnTo>
                    <a:pt x="53743" y="58109"/>
                  </a:lnTo>
                  <a:lnTo>
                    <a:pt x="51184" y="60066"/>
                  </a:lnTo>
                  <a:lnTo>
                    <a:pt x="48474" y="61722"/>
                  </a:lnTo>
                  <a:lnTo>
                    <a:pt x="45614" y="63077"/>
                  </a:lnTo>
                  <a:lnTo>
                    <a:pt x="42603" y="64281"/>
                  </a:lnTo>
                  <a:lnTo>
                    <a:pt x="39442" y="65034"/>
                  </a:lnTo>
                  <a:lnTo>
                    <a:pt x="36280" y="65485"/>
                  </a:lnTo>
                  <a:lnTo>
                    <a:pt x="32818" y="6563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3472379" y="1737177"/>
              <a:ext cx="268222" cy="268205"/>
            </a:xfrm>
            <a:custGeom>
              <a:rect b="b" l="l" r="r" t="t"/>
              <a:pathLst>
                <a:path extrusionOk="0" h="15807" w="15808">
                  <a:moveTo>
                    <a:pt x="6925" y="0"/>
                  </a:moveTo>
                  <a:lnTo>
                    <a:pt x="5872" y="151"/>
                  </a:lnTo>
                  <a:lnTo>
                    <a:pt x="4667" y="602"/>
                  </a:lnTo>
                  <a:lnTo>
                    <a:pt x="3614" y="1355"/>
                  </a:lnTo>
                  <a:lnTo>
                    <a:pt x="2560" y="2258"/>
                  </a:lnTo>
                  <a:lnTo>
                    <a:pt x="1656" y="3312"/>
                  </a:lnTo>
                  <a:lnTo>
                    <a:pt x="1054" y="4516"/>
                  </a:lnTo>
                  <a:lnTo>
                    <a:pt x="452" y="6022"/>
                  </a:lnTo>
                  <a:lnTo>
                    <a:pt x="151" y="7377"/>
                  </a:lnTo>
                  <a:lnTo>
                    <a:pt x="1" y="8731"/>
                  </a:lnTo>
                  <a:lnTo>
                    <a:pt x="1" y="9936"/>
                  </a:lnTo>
                  <a:lnTo>
                    <a:pt x="151" y="11140"/>
                  </a:lnTo>
                  <a:lnTo>
                    <a:pt x="603" y="12194"/>
                  </a:lnTo>
                  <a:lnTo>
                    <a:pt x="1054" y="13248"/>
                  </a:lnTo>
                  <a:lnTo>
                    <a:pt x="1807" y="14000"/>
                  </a:lnTo>
                  <a:lnTo>
                    <a:pt x="2710" y="14753"/>
                  </a:lnTo>
                  <a:lnTo>
                    <a:pt x="3614" y="15355"/>
                  </a:lnTo>
                  <a:lnTo>
                    <a:pt x="4667" y="15656"/>
                  </a:lnTo>
                  <a:lnTo>
                    <a:pt x="5872" y="15807"/>
                  </a:lnTo>
                  <a:lnTo>
                    <a:pt x="7226" y="15807"/>
                  </a:lnTo>
                  <a:lnTo>
                    <a:pt x="8581" y="15656"/>
                  </a:lnTo>
                  <a:lnTo>
                    <a:pt x="9936" y="15355"/>
                  </a:lnTo>
                  <a:lnTo>
                    <a:pt x="11291" y="14904"/>
                  </a:lnTo>
                  <a:lnTo>
                    <a:pt x="12495" y="14151"/>
                  </a:lnTo>
                  <a:lnTo>
                    <a:pt x="13700" y="13398"/>
                  </a:lnTo>
                  <a:lnTo>
                    <a:pt x="14603" y="12344"/>
                  </a:lnTo>
                  <a:lnTo>
                    <a:pt x="15205" y="11140"/>
                  </a:lnTo>
                  <a:lnTo>
                    <a:pt x="15657" y="10086"/>
                  </a:lnTo>
                  <a:lnTo>
                    <a:pt x="15807" y="8882"/>
                  </a:lnTo>
                  <a:lnTo>
                    <a:pt x="15657" y="7979"/>
                  </a:lnTo>
                  <a:lnTo>
                    <a:pt x="15506" y="7527"/>
                  </a:lnTo>
                  <a:lnTo>
                    <a:pt x="15205" y="7076"/>
                  </a:lnTo>
                  <a:lnTo>
                    <a:pt x="8732" y="602"/>
                  </a:lnTo>
                  <a:lnTo>
                    <a:pt x="8280" y="301"/>
                  </a:lnTo>
                  <a:lnTo>
                    <a:pt x="7979" y="151"/>
                  </a:lnTo>
                  <a:lnTo>
                    <a:pt x="737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3707379" y="1548160"/>
              <a:ext cx="224785" cy="224785"/>
            </a:xfrm>
            <a:custGeom>
              <a:rect b="b" l="l" r="r" t="t"/>
              <a:pathLst>
                <a:path extrusionOk="0" h="13248" w="13248">
                  <a:moveTo>
                    <a:pt x="6624" y="0"/>
                  </a:moveTo>
                  <a:lnTo>
                    <a:pt x="5269" y="151"/>
                  </a:lnTo>
                  <a:lnTo>
                    <a:pt x="4065" y="452"/>
                  </a:lnTo>
                  <a:lnTo>
                    <a:pt x="2860" y="1054"/>
                  </a:lnTo>
                  <a:lnTo>
                    <a:pt x="1807" y="1957"/>
                  </a:lnTo>
                  <a:lnTo>
                    <a:pt x="1054" y="3011"/>
                  </a:lnTo>
                  <a:lnTo>
                    <a:pt x="452" y="4065"/>
                  </a:lnTo>
                  <a:lnTo>
                    <a:pt x="0" y="5269"/>
                  </a:lnTo>
                  <a:lnTo>
                    <a:pt x="0" y="6624"/>
                  </a:lnTo>
                  <a:lnTo>
                    <a:pt x="0" y="7828"/>
                  </a:lnTo>
                  <a:lnTo>
                    <a:pt x="452" y="9033"/>
                  </a:lnTo>
                  <a:lnTo>
                    <a:pt x="1054" y="10237"/>
                  </a:lnTo>
                  <a:lnTo>
                    <a:pt x="1807" y="11291"/>
                  </a:lnTo>
                  <a:lnTo>
                    <a:pt x="2860" y="12043"/>
                  </a:lnTo>
                  <a:lnTo>
                    <a:pt x="4065" y="12646"/>
                  </a:lnTo>
                  <a:lnTo>
                    <a:pt x="5269" y="13097"/>
                  </a:lnTo>
                  <a:lnTo>
                    <a:pt x="6624" y="13248"/>
                  </a:lnTo>
                  <a:lnTo>
                    <a:pt x="7828" y="13097"/>
                  </a:lnTo>
                  <a:lnTo>
                    <a:pt x="9032" y="12646"/>
                  </a:lnTo>
                  <a:lnTo>
                    <a:pt x="10237" y="12043"/>
                  </a:lnTo>
                  <a:lnTo>
                    <a:pt x="11291" y="11291"/>
                  </a:lnTo>
                  <a:lnTo>
                    <a:pt x="12043" y="10237"/>
                  </a:lnTo>
                  <a:lnTo>
                    <a:pt x="12645" y="9033"/>
                  </a:lnTo>
                  <a:lnTo>
                    <a:pt x="13097" y="7828"/>
                  </a:lnTo>
                  <a:lnTo>
                    <a:pt x="13248" y="6624"/>
                  </a:lnTo>
                  <a:lnTo>
                    <a:pt x="13097" y="5269"/>
                  </a:lnTo>
                  <a:lnTo>
                    <a:pt x="12645" y="4065"/>
                  </a:lnTo>
                  <a:lnTo>
                    <a:pt x="12043" y="3011"/>
                  </a:lnTo>
                  <a:lnTo>
                    <a:pt x="11291" y="1957"/>
                  </a:lnTo>
                  <a:lnTo>
                    <a:pt x="10237" y="1054"/>
                  </a:lnTo>
                  <a:lnTo>
                    <a:pt x="9032" y="452"/>
                  </a:lnTo>
                  <a:lnTo>
                    <a:pt x="7828" y="151"/>
                  </a:lnTo>
                  <a:lnTo>
                    <a:pt x="662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5142864" y="1762714"/>
              <a:ext cx="1065152" cy="1905501"/>
            </a:xfrm>
            <a:custGeom>
              <a:rect b="b" l="l" r="r" t="t"/>
              <a:pathLst>
                <a:path extrusionOk="0" h="112303" w="62776">
                  <a:moveTo>
                    <a:pt x="16711" y="1"/>
                  </a:moveTo>
                  <a:lnTo>
                    <a:pt x="15356" y="151"/>
                  </a:lnTo>
                  <a:lnTo>
                    <a:pt x="14001" y="452"/>
                  </a:lnTo>
                  <a:lnTo>
                    <a:pt x="12646" y="904"/>
                  </a:lnTo>
                  <a:lnTo>
                    <a:pt x="8732" y="2409"/>
                  </a:lnTo>
                  <a:lnTo>
                    <a:pt x="7528" y="2861"/>
                  </a:lnTo>
                  <a:lnTo>
                    <a:pt x="6324" y="3614"/>
                  </a:lnTo>
                  <a:lnTo>
                    <a:pt x="5270" y="4366"/>
                  </a:lnTo>
                  <a:lnTo>
                    <a:pt x="4216" y="5269"/>
                  </a:lnTo>
                  <a:lnTo>
                    <a:pt x="3313" y="6173"/>
                  </a:lnTo>
                  <a:lnTo>
                    <a:pt x="2560" y="7226"/>
                  </a:lnTo>
                  <a:lnTo>
                    <a:pt x="1807" y="8280"/>
                  </a:lnTo>
                  <a:lnTo>
                    <a:pt x="1205" y="9485"/>
                  </a:lnTo>
                  <a:lnTo>
                    <a:pt x="754" y="10689"/>
                  </a:lnTo>
                  <a:lnTo>
                    <a:pt x="453" y="11893"/>
                  </a:lnTo>
                  <a:lnTo>
                    <a:pt x="151" y="13248"/>
                  </a:lnTo>
                  <a:lnTo>
                    <a:pt x="1" y="14603"/>
                  </a:lnTo>
                  <a:lnTo>
                    <a:pt x="1" y="15807"/>
                  </a:lnTo>
                  <a:lnTo>
                    <a:pt x="151" y="17162"/>
                  </a:lnTo>
                  <a:lnTo>
                    <a:pt x="453" y="18517"/>
                  </a:lnTo>
                  <a:lnTo>
                    <a:pt x="904" y="19872"/>
                  </a:lnTo>
                  <a:lnTo>
                    <a:pt x="32668" y="103571"/>
                  </a:lnTo>
                  <a:lnTo>
                    <a:pt x="33270" y="104926"/>
                  </a:lnTo>
                  <a:lnTo>
                    <a:pt x="33872" y="105980"/>
                  </a:lnTo>
                  <a:lnTo>
                    <a:pt x="34625" y="107184"/>
                  </a:lnTo>
                  <a:lnTo>
                    <a:pt x="35528" y="108087"/>
                  </a:lnTo>
                  <a:lnTo>
                    <a:pt x="36431" y="108991"/>
                  </a:lnTo>
                  <a:lnTo>
                    <a:pt x="37485" y="109894"/>
                  </a:lnTo>
                  <a:lnTo>
                    <a:pt x="38689" y="110496"/>
                  </a:lnTo>
                  <a:lnTo>
                    <a:pt x="39743" y="111098"/>
                  </a:lnTo>
                  <a:lnTo>
                    <a:pt x="40947" y="111700"/>
                  </a:lnTo>
                  <a:lnTo>
                    <a:pt x="42302" y="112001"/>
                  </a:lnTo>
                  <a:lnTo>
                    <a:pt x="43507" y="112303"/>
                  </a:lnTo>
                  <a:lnTo>
                    <a:pt x="46216" y="112303"/>
                  </a:lnTo>
                  <a:lnTo>
                    <a:pt x="47571" y="112152"/>
                  </a:lnTo>
                  <a:lnTo>
                    <a:pt x="48775" y="111851"/>
                  </a:lnTo>
                  <a:lnTo>
                    <a:pt x="50130" y="111550"/>
                  </a:lnTo>
                  <a:lnTo>
                    <a:pt x="54044" y="110044"/>
                  </a:lnTo>
                  <a:lnTo>
                    <a:pt x="55249" y="109442"/>
                  </a:lnTo>
                  <a:lnTo>
                    <a:pt x="56453" y="108840"/>
                  </a:lnTo>
                  <a:lnTo>
                    <a:pt x="57507" y="108087"/>
                  </a:lnTo>
                  <a:lnTo>
                    <a:pt x="58560" y="107184"/>
                  </a:lnTo>
                  <a:lnTo>
                    <a:pt x="59464" y="106130"/>
                  </a:lnTo>
                  <a:lnTo>
                    <a:pt x="60216" y="105227"/>
                  </a:lnTo>
                  <a:lnTo>
                    <a:pt x="60969" y="104023"/>
                  </a:lnTo>
                  <a:lnTo>
                    <a:pt x="61571" y="102819"/>
                  </a:lnTo>
                  <a:lnTo>
                    <a:pt x="62023" y="101614"/>
                  </a:lnTo>
                  <a:lnTo>
                    <a:pt x="62474" y="100410"/>
                  </a:lnTo>
                  <a:lnTo>
                    <a:pt x="62625" y="99206"/>
                  </a:lnTo>
                  <a:lnTo>
                    <a:pt x="62776" y="97851"/>
                  </a:lnTo>
                  <a:lnTo>
                    <a:pt x="62776" y="96496"/>
                  </a:lnTo>
                  <a:lnTo>
                    <a:pt x="62625" y="95141"/>
                  </a:lnTo>
                  <a:lnTo>
                    <a:pt x="62324" y="93786"/>
                  </a:lnTo>
                  <a:lnTo>
                    <a:pt x="61872" y="92582"/>
                  </a:lnTo>
                  <a:lnTo>
                    <a:pt x="30109" y="8732"/>
                  </a:lnTo>
                  <a:lnTo>
                    <a:pt x="29657" y="7528"/>
                  </a:lnTo>
                  <a:lnTo>
                    <a:pt x="28904" y="6323"/>
                  </a:lnTo>
                  <a:lnTo>
                    <a:pt x="28152" y="5269"/>
                  </a:lnTo>
                  <a:lnTo>
                    <a:pt x="27248" y="4216"/>
                  </a:lnTo>
                  <a:lnTo>
                    <a:pt x="26345" y="3312"/>
                  </a:lnTo>
                  <a:lnTo>
                    <a:pt x="25291" y="2560"/>
                  </a:lnTo>
                  <a:lnTo>
                    <a:pt x="24238" y="1807"/>
                  </a:lnTo>
                  <a:lnTo>
                    <a:pt x="23033" y="1205"/>
                  </a:lnTo>
                  <a:lnTo>
                    <a:pt x="21829" y="753"/>
                  </a:lnTo>
                  <a:lnTo>
                    <a:pt x="20625" y="452"/>
                  </a:lnTo>
                  <a:lnTo>
                    <a:pt x="19270" y="151"/>
                  </a:lnTo>
                  <a:lnTo>
                    <a:pt x="1791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5142864" y="1762714"/>
              <a:ext cx="1065152" cy="1905501"/>
            </a:xfrm>
            <a:custGeom>
              <a:rect b="b" l="l" r="r" t="t"/>
              <a:pathLst>
                <a:path extrusionOk="0" fill="none" h="112303" w="62776">
                  <a:moveTo>
                    <a:pt x="54044" y="110044"/>
                  </a:moveTo>
                  <a:lnTo>
                    <a:pt x="50130" y="111550"/>
                  </a:lnTo>
                  <a:lnTo>
                    <a:pt x="50130" y="111550"/>
                  </a:lnTo>
                  <a:lnTo>
                    <a:pt x="48775" y="111851"/>
                  </a:lnTo>
                  <a:lnTo>
                    <a:pt x="47571" y="112152"/>
                  </a:lnTo>
                  <a:lnTo>
                    <a:pt x="46216" y="112303"/>
                  </a:lnTo>
                  <a:lnTo>
                    <a:pt x="44861" y="112303"/>
                  </a:lnTo>
                  <a:lnTo>
                    <a:pt x="43507" y="112303"/>
                  </a:lnTo>
                  <a:lnTo>
                    <a:pt x="42302" y="112001"/>
                  </a:lnTo>
                  <a:lnTo>
                    <a:pt x="40947" y="111700"/>
                  </a:lnTo>
                  <a:lnTo>
                    <a:pt x="39743" y="111098"/>
                  </a:lnTo>
                  <a:lnTo>
                    <a:pt x="38689" y="110496"/>
                  </a:lnTo>
                  <a:lnTo>
                    <a:pt x="37485" y="109894"/>
                  </a:lnTo>
                  <a:lnTo>
                    <a:pt x="36431" y="108991"/>
                  </a:lnTo>
                  <a:lnTo>
                    <a:pt x="35528" y="108087"/>
                  </a:lnTo>
                  <a:lnTo>
                    <a:pt x="34625" y="107184"/>
                  </a:lnTo>
                  <a:lnTo>
                    <a:pt x="33872" y="105980"/>
                  </a:lnTo>
                  <a:lnTo>
                    <a:pt x="33270" y="104926"/>
                  </a:lnTo>
                  <a:lnTo>
                    <a:pt x="32668" y="103571"/>
                  </a:lnTo>
                  <a:lnTo>
                    <a:pt x="904" y="19872"/>
                  </a:lnTo>
                  <a:lnTo>
                    <a:pt x="904" y="19872"/>
                  </a:lnTo>
                  <a:lnTo>
                    <a:pt x="453" y="18517"/>
                  </a:lnTo>
                  <a:lnTo>
                    <a:pt x="151" y="17162"/>
                  </a:lnTo>
                  <a:lnTo>
                    <a:pt x="1" y="15807"/>
                  </a:lnTo>
                  <a:lnTo>
                    <a:pt x="1" y="14603"/>
                  </a:lnTo>
                  <a:lnTo>
                    <a:pt x="151" y="13248"/>
                  </a:lnTo>
                  <a:lnTo>
                    <a:pt x="453" y="11893"/>
                  </a:lnTo>
                  <a:lnTo>
                    <a:pt x="754" y="10689"/>
                  </a:lnTo>
                  <a:lnTo>
                    <a:pt x="1205" y="9485"/>
                  </a:lnTo>
                  <a:lnTo>
                    <a:pt x="1807" y="8280"/>
                  </a:lnTo>
                  <a:lnTo>
                    <a:pt x="2560" y="7226"/>
                  </a:lnTo>
                  <a:lnTo>
                    <a:pt x="3313" y="6173"/>
                  </a:lnTo>
                  <a:lnTo>
                    <a:pt x="4216" y="5269"/>
                  </a:lnTo>
                  <a:lnTo>
                    <a:pt x="5270" y="4366"/>
                  </a:lnTo>
                  <a:lnTo>
                    <a:pt x="6324" y="3614"/>
                  </a:lnTo>
                  <a:lnTo>
                    <a:pt x="7528" y="2861"/>
                  </a:lnTo>
                  <a:lnTo>
                    <a:pt x="8732" y="2409"/>
                  </a:lnTo>
                  <a:lnTo>
                    <a:pt x="12646" y="904"/>
                  </a:lnTo>
                  <a:lnTo>
                    <a:pt x="12646" y="904"/>
                  </a:lnTo>
                  <a:lnTo>
                    <a:pt x="14001" y="452"/>
                  </a:lnTo>
                  <a:lnTo>
                    <a:pt x="15356" y="151"/>
                  </a:lnTo>
                  <a:lnTo>
                    <a:pt x="16711" y="1"/>
                  </a:lnTo>
                  <a:lnTo>
                    <a:pt x="17915" y="1"/>
                  </a:lnTo>
                  <a:lnTo>
                    <a:pt x="19270" y="151"/>
                  </a:lnTo>
                  <a:lnTo>
                    <a:pt x="20625" y="452"/>
                  </a:lnTo>
                  <a:lnTo>
                    <a:pt x="21829" y="753"/>
                  </a:lnTo>
                  <a:lnTo>
                    <a:pt x="23033" y="1205"/>
                  </a:lnTo>
                  <a:lnTo>
                    <a:pt x="24238" y="1807"/>
                  </a:lnTo>
                  <a:lnTo>
                    <a:pt x="25291" y="2560"/>
                  </a:lnTo>
                  <a:lnTo>
                    <a:pt x="26345" y="3312"/>
                  </a:lnTo>
                  <a:lnTo>
                    <a:pt x="27248" y="4216"/>
                  </a:lnTo>
                  <a:lnTo>
                    <a:pt x="28152" y="5269"/>
                  </a:lnTo>
                  <a:lnTo>
                    <a:pt x="28904" y="6323"/>
                  </a:lnTo>
                  <a:lnTo>
                    <a:pt x="29657" y="7528"/>
                  </a:lnTo>
                  <a:lnTo>
                    <a:pt x="30109" y="8732"/>
                  </a:lnTo>
                  <a:lnTo>
                    <a:pt x="61872" y="92582"/>
                  </a:lnTo>
                  <a:lnTo>
                    <a:pt x="61872" y="92582"/>
                  </a:lnTo>
                  <a:lnTo>
                    <a:pt x="62324" y="93786"/>
                  </a:lnTo>
                  <a:lnTo>
                    <a:pt x="62625" y="95141"/>
                  </a:lnTo>
                  <a:lnTo>
                    <a:pt x="62776" y="96496"/>
                  </a:lnTo>
                  <a:lnTo>
                    <a:pt x="62776" y="97851"/>
                  </a:lnTo>
                  <a:lnTo>
                    <a:pt x="62625" y="99206"/>
                  </a:lnTo>
                  <a:lnTo>
                    <a:pt x="62474" y="100410"/>
                  </a:lnTo>
                  <a:lnTo>
                    <a:pt x="62023" y="101614"/>
                  </a:lnTo>
                  <a:lnTo>
                    <a:pt x="61571" y="102819"/>
                  </a:lnTo>
                  <a:lnTo>
                    <a:pt x="60969" y="104023"/>
                  </a:lnTo>
                  <a:lnTo>
                    <a:pt x="60216" y="105227"/>
                  </a:lnTo>
                  <a:lnTo>
                    <a:pt x="59464" y="106130"/>
                  </a:lnTo>
                  <a:lnTo>
                    <a:pt x="58560" y="107184"/>
                  </a:lnTo>
                  <a:lnTo>
                    <a:pt x="57507" y="108087"/>
                  </a:lnTo>
                  <a:lnTo>
                    <a:pt x="56453" y="108840"/>
                  </a:lnTo>
                  <a:lnTo>
                    <a:pt x="55249" y="109442"/>
                  </a:lnTo>
                  <a:lnTo>
                    <a:pt x="54044" y="11004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5199060" y="1762714"/>
              <a:ext cx="1062590" cy="1905501"/>
            </a:xfrm>
            <a:custGeom>
              <a:rect b="b" l="l" r="r" t="t"/>
              <a:pathLst>
                <a:path extrusionOk="0" h="112303" w="62625">
                  <a:moveTo>
                    <a:pt x="16560" y="1"/>
                  </a:moveTo>
                  <a:lnTo>
                    <a:pt x="15205" y="151"/>
                  </a:lnTo>
                  <a:lnTo>
                    <a:pt x="13850" y="452"/>
                  </a:lnTo>
                  <a:lnTo>
                    <a:pt x="12495" y="904"/>
                  </a:lnTo>
                  <a:lnTo>
                    <a:pt x="8732" y="2409"/>
                  </a:lnTo>
                  <a:lnTo>
                    <a:pt x="7377" y="2861"/>
                  </a:lnTo>
                  <a:lnTo>
                    <a:pt x="6323" y="3614"/>
                  </a:lnTo>
                  <a:lnTo>
                    <a:pt x="5119" y="4366"/>
                  </a:lnTo>
                  <a:lnTo>
                    <a:pt x="4216" y="5269"/>
                  </a:lnTo>
                  <a:lnTo>
                    <a:pt x="3313" y="6173"/>
                  </a:lnTo>
                  <a:lnTo>
                    <a:pt x="2409" y="7226"/>
                  </a:lnTo>
                  <a:lnTo>
                    <a:pt x="1807" y="8280"/>
                  </a:lnTo>
                  <a:lnTo>
                    <a:pt x="1205" y="9485"/>
                  </a:lnTo>
                  <a:lnTo>
                    <a:pt x="603" y="10689"/>
                  </a:lnTo>
                  <a:lnTo>
                    <a:pt x="302" y="11893"/>
                  </a:lnTo>
                  <a:lnTo>
                    <a:pt x="1" y="13248"/>
                  </a:lnTo>
                  <a:lnTo>
                    <a:pt x="1" y="14603"/>
                  </a:lnTo>
                  <a:lnTo>
                    <a:pt x="1" y="15807"/>
                  </a:lnTo>
                  <a:lnTo>
                    <a:pt x="151" y="17162"/>
                  </a:lnTo>
                  <a:lnTo>
                    <a:pt x="452" y="18517"/>
                  </a:lnTo>
                  <a:lnTo>
                    <a:pt x="753" y="19872"/>
                  </a:lnTo>
                  <a:lnTo>
                    <a:pt x="32517" y="103571"/>
                  </a:lnTo>
                  <a:lnTo>
                    <a:pt x="33119" y="104926"/>
                  </a:lnTo>
                  <a:lnTo>
                    <a:pt x="33721" y="105980"/>
                  </a:lnTo>
                  <a:lnTo>
                    <a:pt x="34625" y="107184"/>
                  </a:lnTo>
                  <a:lnTo>
                    <a:pt x="35377" y="108087"/>
                  </a:lnTo>
                  <a:lnTo>
                    <a:pt x="36431" y="108991"/>
                  </a:lnTo>
                  <a:lnTo>
                    <a:pt x="37485" y="109894"/>
                  </a:lnTo>
                  <a:lnTo>
                    <a:pt x="38539" y="110496"/>
                  </a:lnTo>
                  <a:lnTo>
                    <a:pt x="39743" y="111098"/>
                  </a:lnTo>
                  <a:lnTo>
                    <a:pt x="40947" y="111700"/>
                  </a:lnTo>
                  <a:lnTo>
                    <a:pt x="42152" y="112001"/>
                  </a:lnTo>
                  <a:lnTo>
                    <a:pt x="43506" y="112303"/>
                  </a:lnTo>
                  <a:lnTo>
                    <a:pt x="46066" y="112303"/>
                  </a:lnTo>
                  <a:lnTo>
                    <a:pt x="47420" y="112152"/>
                  </a:lnTo>
                  <a:lnTo>
                    <a:pt x="48775" y="111851"/>
                  </a:lnTo>
                  <a:lnTo>
                    <a:pt x="50130" y="111550"/>
                  </a:lnTo>
                  <a:lnTo>
                    <a:pt x="53894" y="110044"/>
                  </a:lnTo>
                  <a:lnTo>
                    <a:pt x="55248" y="109442"/>
                  </a:lnTo>
                  <a:lnTo>
                    <a:pt x="56302" y="108840"/>
                  </a:lnTo>
                  <a:lnTo>
                    <a:pt x="57507" y="108087"/>
                  </a:lnTo>
                  <a:lnTo>
                    <a:pt x="58410" y="107184"/>
                  </a:lnTo>
                  <a:lnTo>
                    <a:pt x="59313" y="106130"/>
                  </a:lnTo>
                  <a:lnTo>
                    <a:pt x="60216" y="105227"/>
                  </a:lnTo>
                  <a:lnTo>
                    <a:pt x="60818" y="104023"/>
                  </a:lnTo>
                  <a:lnTo>
                    <a:pt x="61421" y="102819"/>
                  </a:lnTo>
                  <a:lnTo>
                    <a:pt x="61872" y="101614"/>
                  </a:lnTo>
                  <a:lnTo>
                    <a:pt x="62324" y="100410"/>
                  </a:lnTo>
                  <a:lnTo>
                    <a:pt x="62474" y="99206"/>
                  </a:lnTo>
                  <a:lnTo>
                    <a:pt x="62625" y="97851"/>
                  </a:lnTo>
                  <a:lnTo>
                    <a:pt x="62625" y="96496"/>
                  </a:lnTo>
                  <a:lnTo>
                    <a:pt x="62474" y="95141"/>
                  </a:lnTo>
                  <a:lnTo>
                    <a:pt x="62173" y="93786"/>
                  </a:lnTo>
                  <a:lnTo>
                    <a:pt x="61872" y="92582"/>
                  </a:lnTo>
                  <a:lnTo>
                    <a:pt x="30109" y="8732"/>
                  </a:lnTo>
                  <a:lnTo>
                    <a:pt x="29506" y="7528"/>
                  </a:lnTo>
                  <a:lnTo>
                    <a:pt x="28904" y="6323"/>
                  </a:lnTo>
                  <a:lnTo>
                    <a:pt x="28001" y="5269"/>
                  </a:lnTo>
                  <a:lnTo>
                    <a:pt x="27248" y="4216"/>
                  </a:lnTo>
                  <a:lnTo>
                    <a:pt x="26195" y="3312"/>
                  </a:lnTo>
                  <a:lnTo>
                    <a:pt x="25141" y="2560"/>
                  </a:lnTo>
                  <a:lnTo>
                    <a:pt x="24087" y="1807"/>
                  </a:lnTo>
                  <a:lnTo>
                    <a:pt x="22883" y="1205"/>
                  </a:lnTo>
                  <a:lnTo>
                    <a:pt x="21678" y="753"/>
                  </a:lnTo>
                  <a:lnTo>
                    <a:pt x="20474" y="452"/>
                  </a:lnTo>
                  <a:lnTo>
                    <a:pt x="19119" y="151"/>
                  </a:lnTo>
                  <a:lnTo>
                    <a:pt x="17915"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5199060" y="1762714"/>
              <a:ext cx="1062590" cy="1905501"/>
            </a:xfrm>
            <a:custGeom>
              <a:rect b="b" l="l" r="r" t="t"/>
              <a:pathLst>
                <a:path extrusionOk="0" fill="none" h="112303" w="62625">
                  <a:moveTo>
                    <a:pt x="53894" y="110044"/>
                  </a:moveTo>
                  <a:lnTo>
                    <a:pt x="50130" y="111550"/>
                  </a:lnTo>
                  <a:lnTo>
                    <a:pt x="50130" y="111550"/>
                  </a:lnTo>
                  <a:lnTo>
                    <a:pt x="48775" y="111851"/>
                  </a:lnTo>
                  <a:lnTo>
                    <a:pt x="47420" y="112152"/>
                  </a:lnTo>
                  <a:lnTo>
                    <a:pt x="46066" y="112303"/>
                  </a:lnTo>
                  <a:lnTo>
                    <a:pt x="44711" y="112303"/>
                  </a:lnTo>
                  <a:lnTo>
                    <a:pt x="43506" y="112303"/>
                  </a:lnTo>
                  <a:lnTo>
                    <a:pt x="42152" y="112001"/>
                  </a:lnTo>
                  <a:lnTo>
                    <a:pt x="40947" y="111700"/>
                  </a:lnTo>
                  <a:lnTo>
                    <a:pt x="39743" y="111098"/>
                  </a:lnTo>
                  <a:lnTo>
                    <a:pt x="38539" y="110496"/>
                  </a:lnTo>
                  <a:lnTo>
                    <a:pt x="37485" y="109894"/>
                  </a:lnTo>
                  <a:lnTo>
                    <a:pt x="36431" y="108991"/>
                  </a:lnTo>
                  <a:lnTo>
                    <a:pt x="35377" y="108087"/>
                  </a:lnTo>
                  <a:lnTo>
                    <a:pt x="34625" y="107184"/>
                  </a:lnTo>
                  <a:lnTo>
                    <a:pt x="33721" y="105980"/>
                  </a:lnTo>
                  <a:lnTo>
                    <a:pt x="33119" y="104926"/>
                  </a:lnTo>
                  <a:lnTo>
                    <a:pt x="32517" y="103571"/>
                  </a:lnTo>
                  <a:lnTo>
                    <a:pt x="753" y="19872"/>
                  </a:lnTo>
                  <a:lnTo>
                    <a:pt x="753" y="19872"/>
                  </a:lnTo>
                  <a:lnTo>
                    <a:pt x="452" y="18517"/>
                  </a:lnTo>
                  <a:lnTo>
                    <a:pt x="151" y="17162"/>
                  </a:lnTo>
                  <a:lnTo>
                    <a:pt x="1" y="15807"/>
                  </a:lnTo>
                  <a:lnTo>
                    <a:pt x="1" y="14603"/>
                  </a:lnTo>
                  <a:lnTo>
                    <a:pt x="1" y="13248"/>
                  </a:lnTo>
                  <a:lnTo>
                    <a:pt x="302" y="11893"/>
                  </a:lnTo>
                  <a:lnTo>
                    <a:pt x="603" y="10689"/>
                  </a:lnTo>
                  <a:lnTo>
                    <a:pt x="1205" y="9485"/>
                  </a:lnTo>
                  <a:lnTo>
                    <a:pt x="1807" y="8280"/>
                  </a:lnTo>
                  <a:lnTo>
                    <a:pt x="2409" y="7226"/>
                  </a:lnTo>
                  <a:lnTo>
                    <a:pt x="3313" y="6173"/>
                  </a:lnTo>
                  <a:lnTo>
                    <a:pt x="4216" y="5269"/>
                  </a:lnTo>
                  <a:lnTo>
                    <a:pt x="5119" y="4366"/>
                  </a:lnTo>
                  <a:lnTo>
                    <a:pt x="6323" y="3614"/>
                  </a:lnTo>
                  <a:lnTo>
                    <a:pt x="7377" y="2861"/>
                  </a:lnTo>
                  <a:lnTo>
                    <a:pt x="8732" y="2409"/>
                  </a:lnTo>
                  <a:lnTo>
                    <a:pt x="12495" y="904"/>
                  </a:lnTo>
                  <a:lnTo>
                    <a:pt x="12495" y="904"/>
                  </a:lnTo>
                  <a:lnTo>
                    <a:pt x="13850" y="452"/>
                  </a:lnTo>
                  <a:lnTo>
                    <a:pt x="15205" y="151"/>
                  </a:lnTo>
                  <a:lnTo>
                    <a:pt x="16560" y="1"/>
                  </a:lnTo>
                  <a:lnTo>
                    <a:pt x="17915" y="1"/>
                  </a:lnTo>
                  <a:lnTo>
                    <a:pt x="19119" y="151"/>
                  </a:lnTo>
                  <a:lnTo>
                    <a:pt x="20474" y="452"/>
                  </a:lnTo>
                  <a:lnTo>
                    <a:pt x="21678" y="753"/>
                  </a:lnTo>
                  <a:lnTo>
                    <a:pt x="22883" y="1205"/>
                  </a:lnTo>
                  <a:lnTo>
                    <a:pt x="24087" y="1807"/>
                  </a:lnTo>
                  <a:lnTo>
                    <a:pt x="25141" y="2560"/>
                  </a:lnTo>
                  <a:lnTo>
                    <a:pt x="26195" y="3312"/>
                  </a:lnTo>
                  <a:lnTo>
                    <a:pt x="27248" y="4216"/>
                  </a:lnTo>
                  <a:lnTo>
                    <a:pt x="28001" y="5269"/>
                  </a:lnTo>
                  <a:lnTo>
                    <a:pt x="28904" y="6323"/>
                  </a:lnTo>
                  <a:lnTo>
                    <a:pt x="29506" y="7528"/>
                  </a:lnTo>
                  <a:lnTo>
                    <a:pt x="30109" y="8732"/>
                  </a:lnTo>
                  <a:lnTo>
                    <a:pt x="61872" y="92582"/>
                  </a:lnTo>
                  <a:lnTo>
                    <a:pt x="61872" y="92582"/>
                  </a:lnTo>
                  <a:lnTo>
                    <a:pt x="62173" y="93786"/>
                  </a:lnTo>
                  <a:lnTo>
                    <a:pt x="62474" y="95141"/>
                  </a:lnTo>
                  <a:lnTo>
                    <a:pt x="62625" y="96496"/>
                  </a:lnTo>
                  <a:lnTo>
                    <a:pt x="62625" y="97851"/>
                  </a:lnTo>
                  <a:lnTo>
                    <a:pt x="62474" y="99206"/>
                  </a:lnTo>
                  <a:lnTo>
                    <a:pt x="62324" y="100410"/>
                  </a:lnTo>
                  <a:lnTo>
                    <a:pt x="61872" y="101614"/>
                  </a:lnTo>
                  <a:lnTo>
                    <a:pt x="61421" y="102819"/>
                  </a:lnTo>
                  <a:lnTo>
                    <a:pt x="60818" y="104023"/>
                  </a:lnTo>
                  <a:lnTo>
                    <a:pt x="60216" y="105227"/>
                  </a:lnTo>
                  <a:lnTo>
                    <a:pt x="59313" y="106130"/>
                  </a:lnTo>
                  <a:lnTo>
                    <a:pt x="58410" y="107184"/>
                  </a:lnTo>
                  <a:lnTo>
                    <a:pt x="57507" y="108087"/>
                  </a:lnTo>
                  <a:lnTo>
                    <a:pt x="56302" y="108840"/>
                  </a:lnTo>
                  <a:lnTo>
                    <a:pt x="55248" y="109442"/>
                  </a:lnTo>
                  <a:lnTo>
                    <a:pt x="53894" y="11004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5413631" y="1977268"/>
              <a:ext cx="633465" cy="1476393"/>
            </a:xfrm>
            <a:custGeom>
              <a:rect b="b" l="l" r="r" t="t"/>
              <a:pathLst>
                <a:path extrusionOk="0" h="87013" w="37334">
                  <a:moveTo>
                    <a:pt x="4366" y="1"/>
                  </a:moveTo>
                  <a:lnTo>
                    <a:pt x="602" y="1506"/>
                  </a:lnTo>
                  <a:lnTo>
                    <a:pt x="301" y="1657"/>
                  </a:lnTo>
                  <a:lnTo>
                    <a:pt x="0" y="1958"/>
                  </a:lnTo>
                  <a:lnTo>
                    <a:pt x="0" y="2409"/>
                  </a:lnTo>
                  <a:lnTo>
                    <a:pt x="0" y="2711"/>
                  </a:lnTo>
                  <a:lnTo>
                    <a:pt x="31764" y="86410"/>
                  </a:lnTo>
                  <a:lnTo>
                    <a:pt x="31914" y="86711"/>
                  </a:lnTo>
                  <a:lnTo>
                    <a:pt x="32215" y="86862"/>
                  </a:lnTo>
                  <a:lnTo>
                    <a:pt x="32667" y="87012"/>
                  </a:lnTo>
                  <a:lnTo>
                    <a:pt x="32968" y="87012"/>
                  </a:lnTo>
                  <a:lnTo>
                    <a:pt x="36731" y="85507"/>
                  </a:lnTo>
                  <a:lnTo>
                    <a:pt x="37033" y="85356"/>
                  </a:lnTo>
                  <a:lnTo>
                    <a:pt x="37334" y="85055"/>
                  </a:lnTo>
                  <a:lnTo>
                    <a:pt x="37334" y="84754"/>
                  </a:lnTo>
                  <a:lnTo>
                    <a:pt x="37334" y="84303"/>
                  </a:lnTo>
                  <a:lnTo>
                    <a:pt x="5570" y="603"/>
                  </a:lnTo>
                  <a:lnTo>
                    <a:pt x="5419" y="302"/>
                  </a:lnTo>
                  <a:lnTo>
                    <a:pt x="5118" y="151"/>
                  </a:lnTo>
                  <a:lnTo>
                    <a:pt x="46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5413631" y="1977268"/>
              <a:ext cx="633465" cy="1476393"/>
            </a:xfrm>
            <a:custGeom>
              <a:rect b="b" l="l" r="r" t="t"/>
              <a:pathLst>
                <a:path extrusionOk="0" fill="none" h="87013" w="37334">
                  <a:moveTo>
                    <a:pt x="32667" y="87012"/>
                  </a:moveTo>
                  <a:lnTo>
                    <a:pt x="32667" y="87012"/>
                  </a:lnTo>
                  <a:lnTo>
                    <a:pt x="32215" y="86862"/>
                  </a:lnTo>
                  <a:lnTo>
                    <a:pt x="31914" y="86711"/>
                  </a:lnTo>
                  <a:lnTo>
                    <a:pt x="31764" y="86410"/>
                  </a:lnTo>
                  <a:lnTo>
                    <a:pt x="0" y="2711"/>
                  </a:lnTo>
                  <a:lnTo>
                    <a:pt x="0" y="2711"/>
                  </a:lnTo>
                  <a:lnTo>
                    <a:pt x="0" y="2409"/>
                  </a:lnTo>
                  <a:lnTo>
                    <a:pt x="0" y="1958"/>
                  </a:lnTo>
                  <a:lnTo>
                    <a:pt x="0" y="1958"/>
                  </a:lnTo>
                  <a:lnTo>
                    <a:pt x="301" y="1657"/>
                  </a:lnTo>
                  <a:lnTo>
                    <a:pt x="602" y="1506"/>
                  </a:lnTo>
                  <a:lnTo>
                    <a:pt x="4366" y="1"/>
                  </a:lnTo>
                  <a:lnTo>
                    <a:pt x="4366" y="1"/>
                  </a:lnTo>
                  <a:lnTo>
                    <a:pt x="4667" y="1"/>
                  </a:lnTo>
                  <a:lnTo>
                    <a:pt x="4667" y="1"/>
                  </a:lnTo>
                  <a:lnTo>
                    <a:pt x="5118" y="151"/>
                  </a:lnTo>
                  <a:lnTo>
                    <a:pt x="5419" y="302"/>
                  </a:lnTo>
                  <a:lnTo>
                    <a:pt x="5570" y="603"/>
                  </a:lnTo>
                  <a:lnTo>
                    <a:pt x="37334" y="84303"/>
                  </a:lnTo>
                  <a:lnTo>
                    <a:pt x="37334" y="84303"/>
                  </a:lnTo>
                  <a:lnTo>
                    <a:pt x="37334" y="84754"/>
                  </a:lnTo>
                  <a:lnTo>
                    <a:pt x="37334" y="85055"/>
                  </a:lnTo>
                  <a:lnTo>
                    <a:pt x="37033" y="85356"/>
                  </a:lnTo>
                  <a:lnTo>
                    <a:pt x="36731" y="85507"/>
                  </a:lnTo>
                  <a:lnTo>
                    <a:pt x="32968" y="87012"/>
                  </a:lnTo>
                  <a:lnTo>
                    <a:pt x="32968" y="87012"/>
                  </a:lnTo>
                  <a:lnTo>
                    <a:pt x="32667" y="8701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5569427" y="3320822"/>
              <a:ext cx="985964" cy="939983"/>
            </a:xfrm>
            <a:custGeom>
              <a:rect b="b" l="l" r="r" t="t"/>
              <a:pathLst>
                <a:path extrusionOk="0" h="55399" w="58109">
                  <a:moveTo>
                    <a:pt x="27248" y="0"/>
                  </a:moveTo>
                  <a:lnTo>
                    <a:pt x="25442" y="301"/>
                  </a:lnTo>
                  <a:lnTo>
                    <a:pt x="23635" y="753"/>
                  </a:lnTo>
                  <a:lnTo>
                    <a:pt x="21980" y="1205"/>
                  </a:lnTo>
                  <a:lnTo>
                    <a:pt x="20324" y="1957"/>
                  </a:lnTo>
                  <a:lnTo>
                    <a:pt x="18668" y="2710"/>
                  </a:lnTo>
                  <a:lnTo>
                    <a:pt x="17313" y="3764"/>
                  </a:lnTo>
                  <a:lnTo>
                    <a:pt x="15807" y="4818"/>
                  </a:lnTo>
                  <a:lnTo>
                    <a:pt x="14603" y="6022"/>
                  </a:lnTo>
                  <a:lnTo>
                    <a:pt x="13399" y="7226"/>
                  </a:lnTo>
                  <a:lnTo>
                    <a:pt x="12345" y="8581"/>
                  </a:lnTo>
                  <a:lnTo>
                    <a:pt x="11291" y="10086"/>
                  </a:lnTo>
                  <a:lnTo>
                    <a:pt x="10539" y="11742"/>
                  </a:lnTo>
                  <a:lnTo>
                    <a:pt x="9786" y="13398"/>
                  </a:lnTo>
                  <a:lnTo>
                    <a:pt x="9334" y="15054"/>
                  </a:lnTo>
                  <a:lnTo>
                    <a:pt x="8883" y="16861"/>
                  </a:lnTo>
                  <a:lnTo>
                    <a:pt x="7678" y="23334"/>
                  </a:lnTo>
                  <a:lnTo>
                    <a:pt x="6173" y="29958"/>
                  </a:lnTo>
                  <a:lnTo>
                    <a:pt x="1" y="55399"/>
                  </a:lnTo>
                  <a:lnTo>
                    <a:pt x="58109" y="55399"/>
                  </a:lnTo>
                  <a:lnTo>
                    <a:pt x="51937" y="29958"/>
                  </a:lnTo>
                  <a:lnTo>
                    <a:pt x="50582" y="23334"/>
                  </a:lnTo>
                  <a:lnTo>
                    <a:pt x="49378" y="16861"/>
                  </a:lnTo>
                  <a:lnTo>
                    <a:pt x="48926" y="15054"/>
                  </a:lnTo>
                  <a:lnTo>
                    <a:pt x="48324" y="13398"/>
                  </a:lnTo>
                  <a:lnTo>
                    <a:pt x="47722" y="11742"/>
                  </a:lnTo>
                  <a:lnTo>
                    <a:pt x="46818" y="10086"/>
                  </a:lnTo>
                  <a:lnTo>
                    <a:pt x="45915" y="8581"/>
                  </a:lnTo>
                  <a:lnTo>
                    <a:pt x="44861" y="7226"/>
                  </a:lnTo>
                  <a:lnTo>
                    <a:pt x="43657" y="6022"/>
                  </a:lnTo>
                  <a:lnTo>
                    <a:pt x="42302" y="4818"/>
                  </a:lnTo>
                  <a:lnTo>
                    <a:pt x="40947" y="3764"/>
                  </a:lnTo>
                  <a:lnTo>
                    <a:pt x="39442" y="2710"/>
                  </a:lnTo>
                  <a:lnTo>
                    <a:pt x="37937" y="1957"/>
                  </a:lnTo>
                  <a:lnTo>
                    <a:pt x="36281" y="1205"/>
                  </a:lnTo>
                  <a:lnTo>
                    <a:pt x="34625" y="753"/>
                  </a:lnTo>
                  <a:lnTo>
                    <a:pt x="32818" y="301"/>
                  </a:lnTo>
                  <a:lnTo>
                    <a:pt x="3101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5569427" y="3320822"/>
              <a:ext cx="985964" cy="939983"/>
            </a:xfrm>
            <a:custGeom>
              <a:rect b="b" l="l" r="r" t="t"/>
              <a:pathLst>
                <a:path extrusionOk="0" fill="none" h="55399" w="58109">
                  <a:moveTo>
                    <a:pt x="29055" y="0"/>
                  </a:moveTo>
                  <a:lnTo>
                    <a:pt x="29055" y="0"/>
                  </a:lnTo>
                  <a:lnTo>
                    <a:pt x="27248" y="0"/>
                  </a:lnTo>
                  <a:lnTo>
                    <a:pt x="25442" y="301"/>
                  </a:lnTo>
                  <a:lnTo>
                    <a:pt x="23635" y="753"/>
                  </a:lnTo>
                  <a:lnTo>
                    <a:pt x="21980" y="1205"/>
                  </a:lnTo>
                  <a:lnTo>
                    <a:pt x="20324" y="1957"/>
                  </a:lnTo>
                  <a:lnTo>
                    <a:pt x="18668" y="2710"/>
                  </a:lnTo>
                  <a:lnTo>
                    <a:pt x="17313" y="3764"/>
                  </a:lnTo>
                  <a:lnTo>
                    <a:pt x="15807" y="4818"/>
                  </a:lnTo>
                  <a:lnTo>
                    <a:pt x="14603" y="6022"/>
                  </a:lnTo>
                  <a:lnTo>
                    <a:pt x="13399" y="7226"/>
                  </a:lnTo>
                  <a:lnTo>
                    <a:pt x="12345" y="8581"/>
                  </a:lnTo>
                  <a:lnTo>
                    <a:pt x="11291" y="10086"/>
                  </a:lnTo>
                  <a:lnTo>
                    <a:pt x="10539" y="11742"/>
                  </a:lnTo>
                  <a:lnTo>
                    <a:pt x="9786" y="13398"/>
                  </a:lnTo>
                  <a:lnTo>
                    <a:pt x="9334" y="15054"/>
                  </a:lnTo>
                  <a:lnTo>
                    <a:pt x="8883" y="16861"/>
                  </a:lnTo>
                  <a:lnTo>
                    <a:pt x="8883" y="16861"/>
                  </a:lnTo>
                  <a:lnTo>
                    <a:pt x="7678" y="23334"/>
                  </a:lnTo>
                  <a:lnTo>
                    <a:pt x="6173" y="29958"/>
                  </a:lnTo>
                  <a:lnTo>
                    <a:pt x="1" y="55399"/>
                  </a:lnTo>
                  <a:lnTo>
                    <a:pt x="58109" y="55399"/>
                  </a:lnTo>
                  <a:lnTo>
                    <a:pt x="51937" y="29958"/>
                  </a:lnTo>
                  <a:lnTo>
                    <a:pt x="51937" y="29958"/>
                  </a:lnTo>
                  <a:lnTo>
                    <a:pt x="50582" y="23334"/>
                  </a:lnTo>
                  <a:lnTo>
                    <a:pt x="49378" y="16861"/>
                  </a:lnTo>
                  <a:lnTo>
                    <a:pt x="49378" y="16861"/>
                  </a:lnTo>
                  <a:lnTo>
                    <a:pt x="48926" y="15054"/>
                  </a:lnTo>
                  <a:lnTo>
                    <a:pt x="48324" y="13398"/>
                  </a:lnTo>
                  <a:lnTo>
                    <a:pt x="47722" y="11742"/>
                  </a:lnTo>
                  <a:lnTo>
                    <a:pt x="46818" y="10086"/>
                  </a:lnTo>
                  <a:lnTo>
                    <a:pt x="45915" y="8581"/>
                  </a:lnTo>
                  <a:lnTo>
                    <a:pt x="44861" y="7226"/>
                  </a:lnTo>
                  <a:lnTo>
                    <a:pt x="43657" y="6022"/>
                  </a:lnTo>
                  <a:lnTo>
                    <a:pt x="42302" y="4818"/>
                  </a:lnTo>
                  <a:lnTo>
                    <a:pt x="40947" y="3764"/>
                  </a:lnTo>
                  <a:lnTo>
                    <a:pt x="39442" y="2710"/>
                  </a:lnTo>
                  <a:lnTo>
                    <a:pt x="37937" y="1957"/>
                  </a:lnTo>
                  <a:lnTo>
                    <a:pt x="36281" y="1205"/>
                  </a:lnTo>
                  <a:lnTo>
                    <a:pt x="34625" y="753"/>
                  </a:lnTo>
                  <a:lnTo>
                    <a:pt x="32818" y="301"/>
                  </a:lnTo>
                  <a:lnTo>
                    <a:pt x="31012" y="0"/>
                  </a:lnTo>
                  <a:lnTo>
                    <a:pt x="2905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5623078" y="3320822"/>
              <a:ext cx="988510" cy="939983"/>
            </a:xfrm>
            <a:custGeom>
              <a:rect b="b" l="l" r="r" t="t"/>
              <a:pathLst>
                <a:path extrusionOk="0" h="55399" w="58259">
                  <a:moveTo>
                    <a:pt x="27248" y="0"/>
                  </a:moveTo>
                  <a:lnTo>
                    <a:pt x="25441" y="301"/>
                  </a:lnTo>
                  <a:lnTo>
                    <a:pt x="23635" y="753"/>
                  </a:lnTo>
                  <a:lnTo>
                    <a:pt x="21979" y="1205"/>
                  </a:lnTo>
                  <a:lnTo>
                    <a:pt x="20323" y="1957"/>
                  </a:lnTo>
                  <a:lnTo>
                    <a:pt x="18818" y="2710"/>
                  </a:lnTo>
                  <a:lnTo>
                    <a:pt x="17312" y="3764"/>
                  </a:lnTo>
                  <a:lnTo>
                    <a:pt x="15957" y="4818"/>
                  </a:lnTo>
                  <a:lnTo>
                    <a:pt x="14602" y="6022"/>
                  </a:lnTo>
                  <a:lnTo>
                    <a:pt x="13398" y="7226"/>
                  </a:lnTo>
                  <a:lnTo>
                    <a:pt x="12344" y="8581"/>
                  </a:lnTo>
                  <a:lnTo>
                    <a:pt x="11441" y="10086"/>
                  </a:lnTo>
                  <a:lnTo>
                    <a:pt x="10538" y="11742"/>
                  </a:lnTo>
                  <a:lnTo>
                    <a:pt x="9936" y="13398"/>
                  </a:lnTo>
                  <a:lnTo>
                    <a:pt x="9334" y="15054"/>
                  </a:lnTo>
                  <a:lnTo>
                    <a:pt x="8882" y="16861"/>
                  </a:lnTo>
                  <a:lnTo>
                    <a:pt x="7678" y="23334"/>
                  </a:lnTo>
                  <a:lnTo>
                    <a:pt x="6323" y="29958"/>
                  </a:lnTo>
                  <a:lnTo>
                    <a:pt x="0" y="55399"/>
                  </a:lnTo>
                  <a:lnTo>
                    <a:pt x="58259" y="55399"/>
                  </a:lnTo>
                  <a:lnTo>
                    <a:pt x="51936" y="29958"/>
                  </a:lnTo>
                  <a:lnTo>
                    <a:pt x="50581" y="23334"/>
                  </a:lnTo>
                  <a:lnTo>
                    <a:pt x="49377" y="16861"/>
                  </a:lnTo>
                  <a:lnTo>
                    <a:pt x="48925" y="15054"/>
                  </a:lnTo>
                  <a:lnTo>
                    <a:pt x="48474" y="13398"/>
                  </a:lnTo>
                  <a:lnTo>
                    <a:pt x="47721" y="11742"/>
                  </a:lnTo>
                  <a:lnTo>
                    <a:pt x="46818" y="10086"/>
                  </a:lnTo>
                  <a:lnTo>
                    <a:pt x="45915" y="8581"/>
                  </a:lnTo>
                  <a:lnTo>
                    <a:pt x="44861" y="7226"/>
                  </a:lnTo>
                  <a:lnTo>
                    <a:pt x="43656" y="6022"/>
                  </a:lnTo>
                  <a:lnTo>
                    <a:pt x="42452" y="4818"/>
                  </a:lnTo>
                  <a:lnTo>
                    <a:pt x="40947" y="3764"/>
                  </a:lnTo>
                  <a:lnTo>
                    <a:pt x="39441" y="2710"/>
                  </a:lnTo>
                  <a:lnTo>
                    <a:pt x="37936" y="1957"/>
                  </a:lnTo>
                  <a:lnTo>
                    <a:pt x="36280" y="1205"/>
                  </a:lnTo>
                  <a:lnTo>
                    <a:pt x="34624" y="753"/>
                  </a:lnTo>
                  <a:lnTo>
                    <a:pt x="32818" y="301"/>
                  </a:lnTo>
                  <a:lnTo>
                    <a:pt x="310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5623078" y="3320822"/>
              <a:ext cx="988510" cy="939983"/>
            </a:xfrm>
            <a:custGeom>
              <a:rect b="b" l="l" r="r" t="t"/>
              <a:pathLst>
                <a:path extrusionOk="0" fill="none" h="55399" w="58259">
                  <a:moveTo>
                    <a:pt x="29205" y="0"/>
                  </a:moveTo>
                  <a:lnTo>
                    <a:pt x="29205" y="0"/>
                  </a:lnTo>
                  <a:lnTo>
                    <a:pt x="27248" y="0"/>
                  </a:lnTo>
                  <a:lnTo>
                    <a:pt x="25441" y="301"/>
                  </a:lnTo>
                  <a:lnTo>
                    <a:pt x="23635" y="753"/>
                  </a:lnTo>
                  <a:lnTo>
                    <a:pt x="21979" y="1205"/>
                  </a:lnTo>
                  <a:lnTo>
                    <a:pt x="20323" y="1957"/>
                  </a:lnTo>
                  <a:lnTo>
                    <a:pt x="18818" y="2710"/>
                  </a:lnTo>
                  <a:lnTo>
                    <a:pt x="17312" y="3764"/>
                  </a:lnTo>
                  <a:lnTo>
                    <a:pt x="15957" y="4818"/>
                  </a:lnTo>
                  <a:lnTo>
                    <a:pt x="14602" y="6022"/>
                  </a:lnTo>
                  <a:lnTo>
                    <a:pt x="13398" y="7226"/>
                  </a:lnTo>
                  <a:lnTo>
                    <a:pt x="12344" y="8581"/>
                  </a:lnTo>
                  <a:lnTo>
                    <a:pt x="11441" y="10086"/>
                  </a:lnTo>
                  <a:lnTo>
                    <a:pt x="10538" y="11742"/>
                  </a:lnTo>
                  <a:lnTo>
                    <a:pt x="9936" y="13398"/>
                  </a:lnTo>
                  <a:lnTo>
                    <a:pt x="9334" y="15054"/>
                  </a:lnTo>
                  <a:lnTo>
                    <a:pt x="8882" y="16861"/>
                  </a:lnTo>
                  <a:lnTo>
                    <a:pt x="8882" y="16861"/>
                  </a:lnTo>
                  <a:lnTo>
                    <a:pt x="7678" y="23334"/>
                  </a:lnTo>
                  <a:lnTo>
                    <a:pt x="6323" y="29958"/>
                  </a:lnTo>
                  <a:lnTo>
                    <a:pt x="0" y="55399"/>
                  </a:lnTo>
                  <a:lnTo>
                    <a:pt x="58259" y="55399"/>
                  </a:lnTo>
                  <a:lnTo>
                    <a:pt x="51936" y="29958"/>
                  </a:lnTo>
                  <a:lnTo>
                    <a:pt x="51936" y="29958"/>
                  </a:lnTo>
                  <a:lnTo>
                    <a:pt x="50581" y="23334"/>
                  </a:lnTo>
                  <a:lnTo>
                    <a:pt x="49377" y="16861"/>
                  </a:lnTo>
                  <a:lnTo>
                    <a:pt x="49377" y="16861"/>
                  </a:lnTo>
                  <a:lnTo>
                    <a:pt x="48925" y="15054"/>
                  </a:lnTo>
                  <a:lnTo>
                    <a:pt x="48474" y="13398"/>
                  </a:lnTo>
                  <a:lnTo>
                    <a:pt x="47721" y="11742"/>
                  </a:lnTo>
                  <a:lnTo>
                    <a:pt x="46818" y="10086"/>
                  </a:lnTo>
                  <a:lnTo>
                    <a:pt x="45915" y="8581"/>
                  </a:lnTo>
                  <a:lnTo>
                    <a:pt x="44861" y="7226"/>
                  </a:lnTo>
                  <a:lnTo>
                    <a:pt x="43656" y="6022"/>
                  </a:lnTo>
                  <a:lnTo>
                    <a:pt x="42452" y="4818"/>
                  </a:lnTo>
                  <a:lnTo>
                    <a:pt x="40947" y="3764"/>
                  </a:lnTo>
                  <a:lnTo>
                    <a:pt x="39441" y="2710"/>
                  </a:lnTo>
                  <a:lnTo>
                    <a:pt x="37936" y="1957"/>
                  </a:lnTo>
                  <a:lnTo>
                    <a:pt x="36280" y="1205"/>
                  </a:lnTo>
                  <a:lnTo>
                    <a:pt x="34624" y="753"/>
                  </a:lnTo>
                  <a:lnTo>
                    <a:pt x="32818" y="301"/>
                  </a:lnTo>
                  <a:lnTo>
                    <a:pt x="31011" y="0"/>
                  </a:lnTo>
                  <a:lnTo>
                    <a:pt x="2920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5232265" y="1801026"/>
              <a:ext cx="487883" cy="487883"/>
            </a:xfrm>
            <a:custGeom>
              <a:rect b="b" l="l" r="r" t="t"/>
              <a:pathLst>
                <a:path extrusionOk="0" h="28754" w="28754">
                  <a:moveTo>
                    <a:pt x="12947" y="1"/>
                  </a:moveTo>
                  <a:lnTo>
                    <a:pt x="11442" y="302"/>
                  </a:lnTo>
                  <a:lnTo>
                    <a:pt x="10087" y="603"/>
                  </a:lnTo>
                  <a:lnTo>
                    <a:pt x="8732" y="1054"/>
                  </a:lnTo>
                  <a:lnTo>
                    <a:pt x="7528" y="1657"/>
                  </a:lnTo>
                  <a:lnTo>
                    <a:pt x="6323" y="2409"/>
                  </a:lnTo>
                  <a:lnTo>
                    <a:pt x="5270" y="3313"/>
                  </a:lnTo>
                  <a:lnTo>
                    <a:pt x="4216" y="4216"/>
                  </a:lnTo>
                  <a:lnTo>
                    <a:pt x="3313" y="5270"/>
                  </a:lnTo>
                  <a:lnTo>
                    <a:pt x="2409" y="6323"/>
                  </a:lnTo>
                  <a:lnTo>
                    <a:pt x="1807" y="7528"/>
                  </a:lnTo>
                  <a:lnTo>
                    <a:pt x="1205" y="8732"/>
                  </a:lnTo>
                  <a:lnTo>
                    <a:pt x="603" y="10087"/>
                  </a:lnTo>
                  <a:lnTo>
                    <a:pt x="302" y="11442"/>
                  </a:lnTo>
                  <a:lnTo>
                    <a:pt x="151" y="12947"/>
                  </a:lnTo>
                  <a:lnTo>
                    <a:pt x="1" y="14302"/>
                  </a:lnTo>
                  <a:lnTo>
                    <a:pt x="151" y="15807"/>
                  </a:lnTo>
                  <a:lnTo>
                    <a:pt x="302" y="17162"/>
                  </a:lnTo>
                  <a:lnTo>
                    <a:pt x="603" y="18668"/>
                  </a:lnTo>
                  <a:lnTo>
                    <a:pt x="1205" y="19872"/>
                  </a:lnTo>
                  <a:lnTo>
                    <a:pt x="1807" y="21227"/>
                  </a:lnTo>
                  <a:lnTo>
                    <a:pt x="2409" y="22431"/>
                  </a:lnTo>
                  <a:lnTo>
                    <a:pt x="3313" y="23485"/>
                  </a:lnTo>
                  <a:lnTo>
                    <a:pt x="4216" y="24539"/>
                  </a:lnTo>
                  <a:lnTo>
                    <a:pt x="5270" y="25442"/>
                  </a:lnTo>
                  <a:lnTo>
                    <a:pt x="6323" y="26194"/>
                  </a:lnTo>
                  <a:lnTo>
                    <a:pt x="7528" y="26947"/>
                  </a:lnTo>
                  <a:lnTo>
                    <a:pt x="8732" y="27549"/>
                  </a:lnTo>
                  <a:lnTo>
                    <a:pt x="10087" y="28001"/>
                  </a:lnTo>
                  <a:lnTo>
                    <a:pt x="11442" y="28453"/>
                  </a:lnTo>
                  <a:lnTo>
                    <a:pt x="12947" y="28603"/>
                  </a:lnTo>
                  <a:lnTo>
                    <a:pt x="14302" y="28754"/>
                  </a:lnTo>
                  <a:lnTo>
                    <a:pt x="15807" y="28603"/>
                  </a:lnTo>
                  <a:lnTo>
                    <a:pt x="17313" y="28453"/>
                  </a:lnTo>
                  <a:lnTo>
                    <a:pt x="18668" y="28001"/>
                  </a:lnTo>
                  <a:lnTo>
                    <a:pt x="19872" y="27549"/>
                  </a:lnTo>
                  <a:lnTo>
                    <a:pt x="21227" y="26947"/>
                  </a:lnTo>
                  <a:lnTo>
                    <a:pt x="22431" y="26194"/>
                  </a:lnTo>
                  <a:lnTo>
                    <a:pt x="23485" y="25442"/>
                  </a:lnTo>
                  <a:lnTo>
                    <a:pt x="24539" y="24539"/>
                  </a:lnTo>
                  <a:lnTo>
                    <a:pt x="25442" y="23485"/>
                  </a:lnTo>
                  <a:lnTo>
                    <a:pt x="26195" y="22431"/>
                  </a:lnTo>
                  <a:lnTo>
                    <a:pt x="26947" y="21227"/>
                  </a:lnTo>
                  <a:lnTo>
                    <a:pt x="27549" y="19872"/>
                  </a:lnTo>
                  <a:lnTo>
                    <a:pt x="28001" y="18668"/>
                  </a:lnTo>
                  <a:lnTo>
                    <a:pt x="28453" y="17162"/>
                  </a:lnTo>
                  <a:lnTo>
                    <a:pt x="28603" y="15807"/>
                  </a:lnTo>
                  <a:lnTo>
                    <a:pt x="28754" y="14302"/>
                  </a:lnTo>
                  <a:lnTo>
                    <a:pt x="28603" y="12947"/>
                  </a:lnTo>
                  <a:lnTo>
                    <a:pt x="28453" y="11442"/>
                  </a:lnTo>
                  <a:lnTo>
                    <a:pt x="28001" y="10087"/>
                  </a:lnTo>
                  <a:lnTo>
                    <a:pt x="27549" y="8732"/>
                  </a:lnTo>
                  <a:lnTo>
                    <a:pt x="26947" y="7528"/>
                  </a:lnTo>
                  <a:lnTo>
                    <a:pt x="26195" y="6323"/>
                  </a:lnTo>
                  <a:lnTo>
                    <a:pt x="25442" y="5270"/>
                  </a:lnTo>
                  <a:lnTo>
                    <a:pt x="24539" y="4216"/>
                  </a:lnTo>
                  <a:lnTo>
                    <a:pt x="23485" y="3313"/>
                  </a:lnTo>
                  <a:lnTo>
                    <a:pt x="22431" y="2409"/>
                  </a:lnTo>
                  <a:lnTo>
                    <a:pt x="21227" y="1657"/>
                  </a:lnTo>
                  <a:lnTo>
                    <a:pt x="19872" y="1054"/>
                  </a:lnTo>
                  <a:lnTo>
                    <a:pt x="18668" y="603"/>
                  </a:lnTo>
                  <a:lnTo>
                    <a:pt x="17313" y="302"/>
                  </a:lnTo>
                  <a:lnTo>
                    <a:pt x="1580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5232265" y="1801026"/>
              <a:ext cx="487883" cy="487883"/>
            </a:xfrm>
            <a:custGeom>
              <a:rect b="b" l="l" r="r" t="t"/>
              <a:pathLst>
                <a:path extrusionOk="0" fill="none" h="28754" w="28754">
                  <a:moveTo>
                    <a:pt x="28754" y="14302"/>
                  </a:moveTo>
                  <a:lnTo>
                    <a:pt x="28754" y="14302"/>
                  </a:lnTo>
                  <a:lnTo>
                    <a:pt x="28603" y="15807"/>
                  </a:lnTo>
                  <a:lnTo>
                    <a:pt x="28453" y="17162"/>
                  </a:lnTo>
                  <a:lnTo>
                    <a:pt x="28001" y="18668"/>
                  </a:lnTo>
                  <a:lnTo>
                    <a:pt x="27549" y="19872"/>
                  </a:lnTo>
                  <a:lnTo>
                    <a:pt x="26947" y="21227"/>
                  </a:lnTo>
                  <a:lnTo>
                    <a:pt x="26195" y="22431"/>
                  </a:lnTo>
                  <a:lnTo>
                    <a:pt x="25442" y="23485"/>
                  </a:lnTo>
                  <a:lnTo>
                    <a:pt x="24539" y="24539"/>
                  </a:lnTo>
                  <a:lnTo>
                    <a:pt x="23485" y="25442"/>
                  </a:lnTo>
                  <a:lnTo>
                    <a:pt x="22431" y="26194"/>
                  </a:lnTo>
                  <a:lnTo>
                    <a:pt x="21227" y="26947"/>
                  </a:lnTo>
                  <a:lnTo>
                    <a:pt x="19872" y="27549"/>
                  </a:lnTo>
                  <a:lnTo>
                    <a:pt x="18668" y="28001"/>
                  </a:lnTo>
                  <a:lnTo>
                    <a:pt x="17313" y="28453"/>
                  </a:lnTo>
                  <a:lnTo>
                    <a:pt x="15807" y="28603"/>
                  </a:lnTo>
                  <a:lnTo>
                    <a:pt x="14302" y="28754"/>
                  </a:lnTo>
                  <a:lnTo>
                    <a:pt x="14302" y="28754"/>
                  </a:lnTo>
                  <a:lnTo>
                    <a:pt x="12947" y="28603"/>
                  </a:lnTo>
                  <a:lnTo>
                    <a:pt x="11442" y="28453"/>
                  </a:lnTo>
                  <a:lnTo>
                    <a:pt x="10087" y="28001"/>
                  </a:lnTo>
                  <a:lnTo>
                    <a:pt x="8732" y="27549"/>
                  </a:lnTo>
                  <a:lnTo>
                    <a:pt x="7528" y="26947"/>
                  </a:lnTo>
                  <a:lnTo>
                    <a:pt x="6323" y="26194"/>
                  </a:lnTo>
                  <a:lnTo>
                    <a:pt x="5270" y="25442"/>
                  </a:lnTo>
                  <a:lnTo>
                    <a:pt x="4216" y="24539"/>
                  </a:lnTo>
                  <a:lnTo>
                    <a:pt x="3313" y="23485"/>
                  </a:lnTo>
                  <a:lnTo>
                    <a:pt x="2409" y="22431"/>
                  </a:lnTo>
                  <a:lnTo>
                    <a:pt x="1807" y="21227"/>
                  </a:lnTo>
                  <a:lnTo>
                    <a:pt x="1205" y="19872"/>
                  </a:lnTo>
                  <a:lnTo>
                    <a:pt x="603" y="18668"/>
                  </a:lnTo>
                  <a:lnTo>
                    <a:pt x="302" y="17162"/>
                  </a:lnTo>
                  <a:lnTo>
                    <a:pt x="151" y="15807"/>
                  </a:lnTo>
                  <a:lnTo>
                    <a:pt x="1" y="14302"/>
                  </a:lnTo>
                  <a:lnTo>
                    <a:pt x="1" y="14302"/>
                  </a:lnTo>
                  <a:lnTo>
                    <a:pt x="151" y="12947"/>
                  </a:lnTo>
                  <a:lnTo>
                    <a:pt x="302" y="11442"/>
                  </a:lnTo>
                  <a:lnTo>
                    <a:pt x="603" y="10087"/>
                  </a:lnTo>
                  <a:lnTo>
                    <a:pt x="1205" y="8732"/>
                  </a:lnTo>
                  <a:lnTo>
                    <a:pt x="1807" y="7528"/>
                  </a:lnTo>
                  <a:lnTo>
                    <a:pt x="2409" y="6323"/>
                  </a:lnTo>
                  <a:lnTo>
                    <a:pt x="3313" y="5270"/>
                  </a:lnTo>
                  <a:lnTo>
                    <a:pt x="4216" y="4216"/>
                  </a:lnTo>
                  <a:lnTo>
                    <a:pt x="5270" y="3313"/>
                  </a:lnTo>
                  <a:lnTo>
                    <a:pt x="6323" y="2409"/>
                  </a:lnTo>
                  <a:lnTo>
                    <a:pt x="7528" y="1657"/>
                  </a:lnTo>
                  <a:lnTo>
                    <a:pt x="8732" y="1054"/>
                  </a:lnTo>
                  <a:lnTo>
                    <a:pt x="10087" y="603"/>
                  </a:lnTo>
                  <a:lnTo>
                    <a:pt x="11442" y="302"/>
                  </a:lnTo>
                  <a:lnTo>
                    <a:pt x="12947" y="1"/>
                  </a:lnTo>
                  <a:lnTo>
                    <a:pt x="14302" y="1"/>
                  </a:lnTo>
                  <a:lnTo>
                    <a:pt x="14302" y="1"/>
                  </a:lnTo>
                  <a:lnTo>
                    <a:pt x="15807" y="1"/>
                  </a:lnTo>
                  <a:lnTo>
                    <a:pt x="17313" y="302"/>
                  </a:lnTo>
                  <a:lnTo>
                    <a:pt x="18668" y="603"/>
                  </a:lnTo>
                  <a:lnTo>
                    <a:pt x="19872" y="1054"/>
                  </a:lnTo>
                  <a:lnTo>
                    <a:pt x="21227" y="1657"/>
                  </a:lnTo>
                  <a:lnTo>
                    <a:pt x="22431" y="2409"/>
                  </a:lnTo>
                  <a:lnTo>
                    <a:pt x="23485" y="3313"/>
                  </a:lnTo>
                  <a:lnTo>
                    <a:pt x="24539" y="4216"/>
                  </a:lnTo>
                  <a:lnTo>
                    <a:pt x="25442" y="5270"/>
                  </a:lnTo>
                  <a:lnTo>
                    <a:pt x="26195" y="6323"/>
                  </a:lnTo>
                  <a:lnTo>
                    <a:pt x="26947" y="7528"/>
                  </a:lnTo>
                  <a:lnTo>
                    <a:pt x="27549" y="8732"/>
                  </a:lnTo>
                  <a:lnTo>
                    <a:pt x="28001" y="10087"/>
                  </a:lnTo>
                  <a:lnTo>
                    <a:pt x="28453" y="11442"/>
                  </a:lnTo>
                  <a:lnTo>
                    <a:pt x="28603" y="12947"/>
                  </a:lnTo>
                  <a:lnTo>
                    <a:pt x="28754" y="1430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5278247" y="1847008"/>
              <a:ext cx="395920" cy="395920"/>
            </a:xfrm>
            <a:custGeom>
              <a:rect b="b" l="l" r="r" t="t"/>
              <a:pathLst>
                <a:path extrusionOk="0" h="23334" w="23334">
                  <a:moveTo>
                    <a:pt x="12796" y="603"/>
                  </a:moveTo>
                  <a:lnTo>
                    <a:pt x="13850" y="753"/>
                  </a:lnTo>
                  <a:lnTo>
                    <a:pt x="14904" y="1054"/>
                  </a:lnTo>
                  <a:lnTo>
                    <a:pt x="15958" y="1355"/>
                  </a:lnTo>
                  <a:lnTo>
                    <a:pt x="16861" y="1957"/>
                  </a:lnTo>
                  <a:lnTo>
                    <a:pt x="17915" y="2409"/>
                  </a:lnTo>
                  <a:lnTo>
                    <a:pt x="18667" y="3011"/>
                  </a:lnTo>
                  <a:lnTo>
                    <a:pt x="19420" y="3764"/>
                  </a:lnTo>
                  <a:lnTo>
                    <a:pt x="20173" y="4517"/>
                  </a:lnTo>
                  <a:lnTo>
                    <a:pt x="20775" y="5420"/>
                  </a:lnTo>
                  <a:lnTo>
                    <a:pt x="21377" y="6323"/>
                  </a:lnTo>
                  <a:lnTo>
                    <a:pt x="21829" y="7377"/>
                  </a:lnTo>
                  <a:lnTo>
                    <a:pt x="22280" y="8280"/>
                  </a:lnTo>
                  <a:lnTo>
                    <a:pt x="22581" y="9334"/>
                  </a:lnTo>
                  <a:lnTo>
                    <a:pt x="22732" y="10538"/>
                  </a:lnTo>
                  <a:lnTo>
                    <a:pt x="22732" y="11592"/>
                  </a:lnTo>
                  <a:lnTo>
                    <a:pt x="22732" y="12796"/>
                  </a:lnTo>
                  <a:lnTo>
                    <a:pt x="22581" y="13850"/>
                  </a:lnTo>
                  <a:lnTo>
                    <a:pt x="22280" y="14904"/>
                  </a:lnTo>
                  <a:lnTo>
                    <a:pt x="21829" y="15958"/>
                  </a:lnTo>
                  <a:lnTo>
                    <a:pt x="21377" y="16861"/>
                  </a:lnTo>
                  <a:lnTo>
                    <a:pt x="20775" y="17764"/>
                  </a:lnTo>
                  <a:lnTo>
                    <a:pt x="20173" y="18667"/>
                  </a:lnTo>
                  <a:lnTo>
                    <a:pt x="19420" y="19420"/>
                  </a:lnTo>
                  <a:lnTo>
                    <a:pt x="18667" y="20173"/>
                  </a:lnTo>
                  <a:lnTo>
                    <a:pt x="17915" y="20775"/>
                  </a:lnTo>
                  <a:lnTo>
                    <a:pt x="16861" y="21377"/>
                  </a:lnTo>
                  <a:lnTo>
                    <a:pt x="15958" y="21829"/>
                  </a:lnTo>
                  <a:lnTo>
                    <a:pt x="14904" y="22280"/>
                  </a:lnTo>
                  <a:lnTo>
                    <a:pt x="13850" y="22431"/>
                  </a:lnTo>
                  <a:lnTo>
                    <a:pt x="12796" y="22732"/>
                  </a:lnTo>
                  <a:lnTo>
                    <a:pt x="10538" y="22732"/>
                  </a:lnTo>
                  <a:lnTo>
                    <a:pt x="9484" y="22431"/>
                  </a:lnTo>
                  <a:lnTo>
                    <a:pt x="8431" y="22280"/>
                  </a:lnTo>
                  <a:lnTo>
                    <a:pt x="7377" y="21829"/>
                  </a:lnTo>
                  <a:lnTo>
                    <a:pt x="6323" y="21377"/>
                  </a:lnTo>
                  <a:lnTo>
                    <a:pt x="5420" y="20775"/>
                  </a:lnTo>
                  <a:lnTo>
                    <a:pt x="4667" y="20173"/>
                  </a:lnTo>
                  <a:lnTo>
                    <a:pt x="3764" y="19420"/>
                  </a:lnTo>
                  <a:lnTo>
                    <a:pt x="3162" y="18667"/>
                  </a:lnTo>
                  <a:lnTo>
                    <a:pt x="2409" y="17764"/>
                  </a:lnTo>
                  <a:lnTo>
                    <a:pt x="1957" y="16861"/>
                  </a:lnTo>
                  <a:lnTo>
                    <a:pt x="1506" y="15958"/>
                  </a:lnTo>
                  <a:lnTo>
                    <a:pt x="1054" y="14904"/>
                  </a:lnTo>
                  <a:lnTo>
                    <a:pt x="753" y="13850"/>
                  </a:lnTo>
                  <a:lnTo>
                    <a:pt x="603" y="12796"/>
                  </a:lnTo>
                  <a:lnTo>
                    <a:pt x="603" y="11592"/>
                  </a:lnTo>
                  <a:lnTo>
                    <a:pt x="603" y="10538"/>
                  </a:lnTo>
                  <a:lnTo>
                    <a:pt x="753" y="9334"/>
                  </a:lnTo>
                  <a:lnTo>
                    <a:pt x="1054" y="8280"/>
                  </a:lnTo>
                  <a:lnTo>
                    <a:pt x="1506" y="7377"/>
                  </a:lnTo>
                  <a:lnTo>
                    <a:pt x="1957" y="6323"/>
                  </a:lnTo>
                  <a:lnTo>
                    <a:pt x="2409" y="5420"/>
                  </a:lnTo>
                  <a:lnTo>
                    <a:pt x="3162" y="4517"/>
                  </a:lnTo>
                  <a:lnTo>
                    <a:pt x="3764" y="3764"/>
                  </a:lnTo>
                  <a:lnTo>
                    <a:pt x="4667" y="3011"/>
                  </a:lnTo>
                  <a:lnTo>
                    <a:pt x="5420" y="2409"/>
                  </a:lnTo>
                  <a:lnTo>
                    <a:pt x="6323" y="1957"/>
                  </a:lnTo>
                  <a:lnTo>
                    <a:pt x="7377" y="1355"/>
                  </a:lnTo>
                  <a:lnTo>
                    <a:pt x="8431" y="1054"/>
                  </a:lnTo>
                  <a:lnTo>
                    <a:pt x="9484" y="753"/>
                  </a:lnTo>
                  <a:lnTo>
                    <a:pt x="10538" y="603"/>
                  </a:lnTo>
                  <a:close/>
                  <a:moveTo>
                    <a:pt x="10388" y="0"/>
                  </a:moveTo>
                  <a:lnTo>
                    <a:pt x="9334" y="151"/>
                  </a:lnTo>
                  <a:lnTo>
                    <a:pt x="8130" y="452"/>
                  </a:lnTo>
                  <a:lnTo>
                    <a:pt x="7076" y="904"/>
                  </a:lnTo>
                  <a:lnTo>
                    <a:pt x="6173" y="1355"/>
                  </a:lnTo>
                  <a:lnTo>
                    <a:pt x="5119" y="1957"/>
                  </a:lnTo>
                  <a:lnTo>
                    <a:pt x="4216" y="2710"/>
                  </a:lnTo>
                  <a:lnTo>
                    <a:pt x="3463" y="3463"/>
                  </a:lnTo>
                  <a:lnTo>
                    <a:pt x="2710" y="4215"/>
                  </a:lnTo>
                  <a:lnTo>
                    <a:pt x="1957" y="5119"/>
                  </a:lnTo>
                  <a:lnTo>
                    <a:pt x="1355" y="6022"/>
                  </a:lnTo>
                  <a:lnTo>
                    <a:pt x="904" y="7076"/>
                  </a:lnTo>
                  <a:lnTo>
                    <a:pt x="452" y="8129"/>
                  </a:lnTo>
                  <a:lnTo>
                    <a:pt x="302" y="9334"/>
                  </a:lnTo>
                  <a:lnTo>
                    <a:pt x="0" y="10388"/>
                  </a:lnTo>
                  <a:lnTo>
                    <a:pt x="0" y="11592"/>
                  </a:lnTo>
                  <a:lnTo>
                    <a:pt x="0" y="12796"/>
                  </a:lnTo>
                  <a:lnTo>
                    <a:pt x="302" y="14001"/>
                  </a:lnTo>
                  <a:lnTo>
                    <a:pt x="452" y="15054"/>
                  </a:lnTo>
                  <a:lnTo>
                    <a:pt x="904" y="16108"/>
                  </a:lnTo>
                  <a:lnTo>
                    <a:pt x="1355" y="17162"/>
                  </a:lnTo>
                  <a:lnTo>
                    <a:pt x="1957" y="18065"/>
                  </a:lnTo>
                  <a:lnTo>
                    <a:pt x="2710" y="18968"/>
                  </a:lnTo>
                  <a:lnTo>
                    <a:pt x="3463" y="19872"/>
                  </a:lnTo>
                  <a:lnTo>
                    <a:pt x="4216" y="20624"/>
                  </a:lnTo>
                  <a:lnTo>
                    <a:pt x="5119" y="21226"/>
                  </a:lnTo>
                  <a:lnTo>
                    <a:pt x="6173" y="21829"/>
                  </a:lnTo>
                  <a:lnTo>
                    <a:pt x="7076" y="22431"/>
                  </a:lnTo>
                  <a:lnTo>
                    <a:pt x="8130" y="22732"/>
                  </a:lnTo>
                  <a:lnTo>
                    <a:pt x="9334" y="23033"/>
                  </a:lnTo>
                  <a:lnTo>
                    <a:pt x="10388" y="23183"/>
                  </a:lnTo>
                  <a:lnTo>
                    <a:pt x="11592" y="23334"/>
                  </a:lnTo>
                  <a:lnTo>
                    <a:pt x="12796" y="23183"/>
                  </a:lnTo>
                  <a:lnTo>
                    <a:pt x="14001" y="23033"/>
                  </a:lnTo>
                  <a:lnTo>
                    <a:pt x="15054" y="22732"/>
                  </a:lnTo>
                  <a:lnTo>
                    <a:pt x="16108" y="22431"/>
                  </a:lnTo>
                  <a:lnTo>
                    <a:pt x="17162" y="21829"/>
                  </a:lnTo>
                  <a:lnTo>
                    <a:pt x="18216" y="21226"/>
                  </a:lnTo>
                  <a:lnTo>
                    <a:pt x="19119" y="20624"/>
                  </a:lnTo>
                  <a:lnTo>
                    <a:pt x="19872" y="19872"/>
                  </a:lnTo>
                  <a:lnTo>
                    <a:pt x="20624" y="18968"/>
                  </a:lnTo>
                  <a:lnTo>
                    <a:pt x="21377" y="18065"/>
                  </a:lnTo>
                  <a:lnTo>
                    <a:pt x="21829" y="17162"/>
                  </a:lnTo>
                  <a:lnTo>
                    <a:pt x="22431" y="16108"/>
                  </a:lnTo>
                  <a:lnTo>
                    <a:pt x="22732" y="15054"/>
                  </a:lnTo>
                  <a:lnTo>
                    <a:pt x="23033" y="14001"/>
                  </a:lnTo>
                  <a:lnTo>
                    <a:pt x="23183" y="12796"/>
                  </a:lnTo>
                  <a:lnTo>
                    <a:pt x="23334" y="11592"/>
                  </a:lnTo>
                  <a:lnTo>
                    <a:pt x="23183" y="10388"/>
                  </a:lnTo>
                  <a:lnTo>
                    <a:pt x="23033" y="9334"/>
                  </a:lnTo>
                  <a:lnTo>
                    <a:pt x="22732" y="8129"/>
                  </a:lnTo>
                  <a:lnTo>
                    <a:pt x="22431" y="7076"/>
                  </a:lnTo>
                  <a:lnTo>
                    <a:pt x="21829" y="6022"/>
                  </a:lnTo>
                  <a:lnTo>
                    <a:pt x="21377" y="5119"/>
                  </a:lnTo>
                  <a:lnTo>
                    <a:pt x="20624" y="4215"/>
                  </a:lnTo>
                  <a:lnTo>
                    <a:pt x="19872" y="3463"/>
                  </a:lnTo>
                  <a:lnTo>
                    <a:pt x="19119" y="2710"/>
                  </a:lnTo>
                  <a:lnTo>
                    <a:pt x="18216" y="1957"/>
                  </a:lnTo>
                  <a:lnTo>
                    <a:pt x="17162" y="1355"/>
                  </a:lnTo>
                  <a:lnTo>
                    <a:pt x="16108" y="904"/>
                  </a:lnTo>
                  <a:lnTo>
                    <a:pt x="15054" y="452"/>
                  </a:lnTo>
                  <a:lnTo>
                    <a:pt x="14001" y="151"/>
                  </a:lnTo>
                  <a:lnTo>
                    <a:pt x="1279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5278247" y="1847008"/>
              <a:ext cx="395920" cy="395920"/>
            </a:xfrm>
            <a:custGeom>
              <a:rect b="b" l="l" r="r" t="t"/>
              <a:pathLst>
                <a:path extrusionOk="0" fill="none" h="23334" w="23334">
                  <a:moveTo>
                    <a:pt x="11592" y="23334"/>
                  </a:moveTo>
                  <a:lnTo>
                    <a:pt x="11592" y="23334"/>
                  </a:lnTo>
                  <a:lnTo>
                    <a:pt x="10388" y="23183"/>
                  </a:lnTo>
                  <a:lnTo>
                    <a:pt x="9334" y="23033"/>
                  </a:lnTo>
                  <a:lnTo>
                    <a:pt x="8130" y="22732"/>
                  </a:lnTo>
                  <a:lnTo>
                    <a:pt x="7076" y="22431"/>
                  </a:lnTo>
                  <a:lnTo>
                    <a:pt x="6173" y="21829"/>
                  </a:lnTo>
                  <a:lnTo>
                    <a:pt x="5119" y="21226"/>
                  </a:lnTo>
                  <a:lnTo>
                    <a:pt x="4216" y="20624"/>
                  </a:lnTo>
                  <a:lnTo>
                    <a:pt x="3463" y="19872"/>
                  </a:lnTo>
                  <a:lnTo>
                    <a:pt x="2710" y="18968"/>
                  </a:lnTo>
                  <a:lnTo>
                    <a:pt x="1957" y="18065"/>
                  </a:lnTo>
                  <a:lnTo>
                    <a:pt x="1355" y="17162"/>
                  </a:lnTo>
                  <a:lnTo>
                    <a:pt x="904" y="16108"/>
                  </a:lnTo>
                  <a:lnTo>
                    <a:pt x="452" y="15054"/>
                  </a:lnTo>
                  <a:lnTo>
                    <a:pt x="302" y="14001"/>
                  </a:lnTo>
                  <a:lnTo>
                    <a:pt x="0" y="12796"/>
                  </a:lnTo>
                  <a:lnTo>
                    <a:pt x="0" y="11592"/>
                  </a:lnTo>
                  <a:lnTo>
                    <a:pt x="0" y="11592"/>
                  </a:lnTo>
                  <a:lnTo>
                    <a:pt x="0" y="10388"/>
                  </a:lnTo>
                  <a:lnTo>
                    <a:pt x="302" y="9334"/>
                  </a:lnTo>
                  <a:lnTo>
                    <a:pt x="452" y="8129"/>
                  </a:lnTo>
                  <a:lnTo>
                    <a:pt x="904" y="7076"/>
                  </a:lnTo>
                  <a:lnTo>
                    <a:pt x="1355" y="6022"/>
                  </a:lnTo>
                  <a:lnTo>
                    <a:pt x="1957" y="5119"/>
                  </a:lnTo>
                  <a:lnTo>
                    <a:pt x="2710" y="4215"/>
                  </a:lnTo>
                  <a:lnTo>
                    <a:pt x="3463" y="3463"/>
                  </a:lnTo>
                  <a:lnTo>
                    <a:pt x="4216" y="2710"/>
                  </a:lnTo>
                  <a:lnTo>
                    <a:pt x="5119" y="1957"/>
                  </a:lnTo>
                  <a:lnTo>
                    <a:pt x="6173" y="1355"/>
                  </a:lnTo>
                  <a:lnTo>
                    <a:pt x="7076" y="904"/>
                  </a:lnTo>
                  <a:lnTo>
                    <a:pt x="8130" y="452"/>
                  </a:lnTo>
                  <a:lnTo>
                    <a:pt x="9334" y="151"/>
                  </a:lnTo>
                  <a:lnTo>
                    <a:pt x="10388" y="0"/>
                  </a:lnTo>
                  <a:lnTo>
                    <a:pt x="11592" y="0"/>
                  </a:lnTo>
                  <a:lnTo>
                    <a:pt x="11592" y="0"/>
                  </a:lnTo>
                  <a:lnTo>
                    <a:pt x="12796" y="0"/>
                  </a:lnTo>
                  <a:lnTo>
                    <a:pt x="14001" y="151"/>
                  </a:lnTo>
                  <a:lnTo>
                    <a:pt x="15054" y="452"/>
                  </a:lnTo>
                  <a:lnTo>
                    <a:pt x="16108" y="904"/>
                  </a:lnTo>
                  <a:lnTo>
                    <a:pt x="17162" y="1355"/>
                  </a:lnTo>
                  <a:lnTo>
                    <a:pt x="18216" y="1957"/>
                  </a:lnTo>
                  <a:lnTo>
                    <a:pt x="19119" y="2710"/>
                  </a:lnTo>
                  <a:lnTo>
                    <a:pt x="19872" y="3463"/>
                  </a:lnTo>
                  <a:lnTo>
                    <a:pt x="20624" y="4215"/>
                  </a:lnTo>
                  <a:lnTo>
                    <a:pt x="21377" y="5119"/>
                  </a:lnTo>
                  <a:lnTo>
                    <a:pt x="21829" y="6022"/>
                  </a:lnTo>
                  <a:lnTo>
                    <a:pt x="22431" y="7076"/>
                  </a:lnTo>
                  <a:lnTo>
                    <a:pt x="22732" y="8129"/>
                  </a:lnTo>
                  <a:lnTo>
                    <a:pt x="23033" y="9334"/>
                  </a:lnTo>
                  <a:lnTo>
                    <a:pt x="23183" y="10388"/>
                  </a:lnTo>
                  <a:lnTo>
                    <a:pt x="23334" y="11592"/>
                  </a:lnTo>
                  <a:lnTo>
                    <a:pt x="23334" y="11592"/>
                  </a:lnTo>
                  <a:lnTo>
                    <a:pt x="23183" y="12796"/>
                  </a:lnTo>
                  <a:lnTo>
                    <a:pt x="23033" y="14001"/>
                  </a:lnTo>
                  <a:lnTo>
                    <a:pt x="22732" y="15054"/>
                  </a:lnTo>
                  <a:lnTo>
                    <a:pt x="22431" y="16108"/>
                  </a:lnTo>
                  <a:lnTo>
                    <a:pt x="21829" y="17162"/>
                  </a:lnTo>
                  <a:lnTo>
                    <a:pt x="21377" y="18065"/>
                  </a:lnTo>
                  <a:lnTo>
                    <a:pt x="20624" y="18968"/>
                  </a:lnTo>
                  <a:lnTo>
                    <a:pt x="19872" y="19872"/>
                  </a:lnTo>
                  <a:lnTo>
                    <a:pt x="19119" y="20624"/>
                  </a:lnTo>
                  <a:lnTo>
                    <a:pt x="18216" y="21226"/>
                  </a:lnTo>
                  <a:lnTo>
                    <a:pt x="17162" y="21829"/>
                  </a:lnTo>
                  <a:lnTo>
                    <a:pt x="16108" y="22431"/>
                  </a:lnTo>
                  <a:lnTo>
                    <a:pt x="15054" y="22732"/>
                  </a:lnTo>
                  <a:lnTo>
                    <a:pt x="14001" y="23033"/>
                  </a:lnTo>
                  <a:lnTo>
                    <a:pt x="12796" y="23183"/>
                  </a:lnTo>
                  <a:lnTo>
                    <a:pt x="11592" y="2333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a:off x="5288462" y="1857223"/>
              <a:ext cx="375491" cy="375491"/>
            </a:xfrm>
            <a:custGeom>
              <a:rect b="b" l="l" r="r" t="t"/>
              <a:pathLst>
                <a:path extrusionOk="0" fill="none" h="22130" w="22130">
                  <a:moveTo>
                    <a:pt x="10990" y="1"/>
                  </a:moveTo>
                  <a:lnTo>
                    <a:pt x="10990" y="1"/>
                  </a:lnTo>
                  <a:lnTo>
                    <a:pt x="9936" y="1"/>
                  </a:lnTo>
                  <a:lnTo>
                    <a:pt x="8882" y="151"/>
                  </a:lnTo>
                  <a:lnTo>
                    <a:pt x="7829" y="452"/>
                  </a:lnTo>
                  <a:lnTo>
                    <a:pt x="6775" y="753"/>
                  </a:lnTo>
                  <a:lnTo>
                    <a:pt x="5721" y="1355"/>
                  </a:lnTo>
                  <a:lnTo>
                    <a:pt x="4818" y="1807"/>
                  </a:lnTo>
                  <a:lnTo>
                    <a:pt x="4065" y="2409"/>
                  </a:lnTo>
                  <a:lnTo>
                    <a:pt x="3162" y="3162"/>
                  </a:lnTo>
                  <a:lnTo>
                    <a:pt x="2560" y="3915"/>
                  </a:lnTo>
                  <a:lnTo>
                    <a:pt x="1807" y="4818"/>
                  </a:lnTo>
                  <a:lnTo>
                    <a:pt x="1355" y="5721"/>
                  </a:lnTo>
                  <a:lnTo>
                    <a:pt x="904" y="6775"/>
                  </a:lnTo>
                  <a:lnTo>
                    <a:pt x="452" y="7678"/>
                  </a:lnTo>
                  <a:lnTo>
                    <a:pt x="151" y="8732"/>
                  </a:lnTo>
                  <a:lnTo>
                    <a:pt x="1" y="9936"/>
                  </a:lnTo>
                  <a:lnTo>
                    <a:pt x="1" y="10990"/>
                  </a:lnTo>
                  <a:lnTo>
                    <a:pt x="1" y="10990"/>
                  </a:lnTo>
                  <a:lnTo>
                    <a:pt x="1" y="12194"/>
                  </a:lnTo>
                  <a:lnTo>
                    <a:pt x="151" y="13248"/>
                  </a:lnTo>
                  <a:lnTo>
                    <a:pt x="452" y="14302"/>
                  </a:lnTo>
                  <a:lnTo>
                    <a:pt x="904" y="15356"/>
                  </a:lnTo>
                  <a:lnTo>
                    <a:pt x="1355" y="16259"/>
                  </a:lnTo>
                  <a:lnTo>
                    <a:pt x="1807" y="17162"/>
                  </a:lnTo>
                  <a:lnTo>
                    <a:pt x="2560" y="18065"/>
                  </a:lnTo>
                  <a:lnTo>
                    <a:pt x="3162" y="18818"/>
                  </a:lnTo>
                  <a:lnTo>
                    <a:pt x="4065" y="19571"/>
                  </a:lnTo>
                  <a:lnTo>
                    <a:pt x="4818" y="20173"/>
                  </a:lnTo>
                  <a:lnTo>
                    <a:pt x="5721" y="20775"/>
                  </a:lnTo>
                  <a:lnTo>
                    <a:pt x="6775" y="21227"/>
                  </a:lnTo>
                  <a:lnTo>
                    <a:pt x="7829" y="21678"/>
                  </a:lnTo>
                  <a:lnTo>
                    <a:pt x="8882" y="21829"/>
                  </a:lnTo>
                  <a:lnTo>
                    <a:pt x="9936" y="22130"/>
                  </a:lnTo>
                  <a:lnTo>
                    <a:pt x="10990" y="22130"/>
                  </a:lnTo>
                  <a:lnTo>
                    <a:pt x="10990" y="22130"/>
                  </a:lnTo>
                  <a:lnTo>
                    <a:pt x="12194" y="22130"/>
                  </a:lnTo>
                  <a:lnTo>
                    <a:pt x="13248" y="21829"/>
                  </a:lnTo>
                  <a:lnTo>
                    <a:pt x="14302" y="21678"/>
                  </a:lnTo>
                  <a:lnTo>
                    <a:pt x="15356" y="21227"/>
                  </a:lnTo>
                  <a:lnTo>
                    <a:pt x="16259" y="20775"/>
                  </a:lnTo>
                  <a:lnTo>
                    <a:pt x="17313" y="20173"/>
                  </a:lnTo>
                  <a:lnTo>
                    <a:pt x="18065" y="19571"/>
                  </a:lnTo>
                  <a:lnTo>
                    <a:pt x="18818" y="18818"/>
                  </a:lnTo>
                  <a:lnTo>
                    <a:pt x="19571" y="18065"/>
                  </a:lnTo>
                  <a:lnTo>
                    <a:pt x="20173" y="17162"/>
                  </a:lnTo>
                  <a:lnTo>
                    <a:pt x="20775" y="16259"/>
                  </a:lnTo>
                  <a:lnTo>
                    <a:pt x="21227" y="15356"/>
                  </a:lnTo>
                  <a:lnTo>
                    <a:pt x="21678" y="14302"/>
                  </a:lnTo>
                  <a:lnTo>
                    <a:pt x="21979" y="13248"/>
                  </a:lnTo>
                  <a:lnTo>
                    <a:pt x="22130" y="12194"/>
                  </a:lnTo>
                  <a:lnTo>
                    <a:pt x="22130" y="10990"/>
                  </a:lnTo>
                  <a:lnTo>
                    <a:pt x="22130" y="10990"/>
                  </a:lnTo>
                  <a:lnTo>
                    <a:pt x="22130" y="9936"/>
                  </a:lnTo>
                  <a:lnTo>
                    <a:pt x="21979" y="8732"/>
                  </a:lnTo>
                  <a:lnTo>
                    <a:pt x="21678" y="7678"/>
                  </a:lnTo>
                  <a:lnTo>
                    <a:pt x="21227" y="6775"/>
                  </a:lnTo>
                  <a:lnTo>
                    <a:pt x="20775" y="5721"/>
                  </a:lnTo>
                  <a:lnTo>
                    <a:pt x="20173" y="4818"/>
                  </a:lnTo>
                  <a:lnTo>
                    <a:pt x="19571" y="3915"/>
                  </a:lnTo>
                  <a:lnTo>
                    <a:pt x="18818" y="3162"/>
                  </a:lnTo>
                  <a:lnTo>
                    <a:pt x="18065" y="2409"/>
                  </a:lnTo>
                  <a:lnTo>
                    <a:pt x="17313" y="1807"/>
                  </a:lnTo>
                  <a:lnTo>
                    <a:pt x="16259" y="1355"/>
                  </a:lnTo>
                  <a:lnTo>
                    <a:pt x="15356" y="753"/>
                  </a:lnTo>
                  <a:lnTo>
                    <a:pt x="14302" y="452"/>
                  </a:lnTo>
                  <a:lnTo>
                    <a:pt x="13248" y="151"/>
                  </a:lnTo>
                  <a:lnTo>
                    <a:pt x="12194" y="1"/>
                  </a:lnTo>
                  <a:lnTo>
                    <a:pt x="1099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2798057" y="3589010"/>
              <a:ext cx="712652" cy="669249"/>
            </a:xfrm>
            <a:custGeom>
              <a:rect b="b" l="l" r="r" t="t"/>
              <a:pathLst>
                <a:path extrusionOk="0" h="39443" w="42001">
                  <a:moveTo>
                    <a:pt x="0" y="1"/>
                  </a:moveTo>
                  <a:lnTo>
                    <a:pt x="0" y="39442"/>
                  </a:lnTo>
                  <a:lnTo>
                    <a:pt x="42001" y="39442"/>
                  </a:lnTo>
                  <a:lnTo>
                    <a:pt x="4200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2583503" y="3589010"/>
              <a:ext cx="214571" cy="669249"/>
            </a:xfrm>
            <a:custGeom>
              <a:rect b="b" l="l" r="r" t="t"/>
              <a:pathLst>
                <a:path extrusionOk="0" h="39443" w="12646">
                  <a:moveTo>
                    <a:pt x="0" y="1"/>
                  </a:moveTo>
                  <a:lnTo>
                    <a:pt x="0" y="39442"/>
                  </a:lnTo>
                  <a:lnTo>
                    <a:pt x="12645" y="39442"/>
                  </a:lnTo>
                  <a:lnTo>
                    <a:pt x="12645"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2836370" y="3177786"/>
              <a:ext cx="605383" cy="411241"/>
            </a:xfrm>
            <a:custGeom>
              <a:rect b="b" l="l" r="r" t="t"/>
              <a:pathLst>
                <a:path extrusionOk="0" h="24237" w="35679">
                  <a:moveTo>
                    <a:pt x="0" y="0"/>
                  </a:moveTo>
                  <a:lnTo>
                    <a:pt x="0" y="24237"/>
                  </a:lnTo>
                  <a:lnTo>
                    <a:pt x="35678" y="24237"/>
                  </a:lnTo>
                  <a:lnTo>
                    <a:pt x="35678"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2836370" y="3177786"/>
              <a:ext cx="605383" cy="411241"/>
            </a:xfrm>
            <a:custGeom>
              <a:rect b="b" l="l" r="r" t="t"/>
              <a:pathLst>
                <a:path extrusionOk="0" fill="none" h="24237" w="35679">
                  <a:moveTo>
                    <a:pt x="0" y="0"/>
                  </a:moveTo>
                  <a:lnTo>
                    <a:pt x="35678" y="0"/>
                  </a:lnTo>
                  <a:lnTo>
                    <a:pt x="35678" y="24237"/>
                  </a:lnTo>
                  <a:lnTo>
                    <a:pt x="0" y="24237"/>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3441736" y="3177786"/>
              <a:ext cx="183911" cy="411241"/>
            </a:xfrm>
            <a:custGeom>
              <a:rect b="b" l="l" r="r" t="t"/>
              <a:pathLst>
                <a:path extrusionOk="0" h="24237" w="10839">
                  <a:moveTo>
                    <a:pt x="0" y="0"/>
                  </a:moveTo>
                  <a:lnTo>
                    <a:pt x="0" y="24237"/>
                  </a:lnTo>
                  <a:lnTo>
                    <a:pt x="10839" y="24237"/>
                  </a:lnTo>
                  <a:lnTo>
                    <a:pt x="1083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3441736" y="3177786"/>
              <a:ext cx="183911" cy="411241"/>
            </a:xfrm>
            <a:custGeom>
              <a:rect b="b" l="l" r="r" t="t"/>
              <a:pathLst>
                <a:path extrusionOk="0" fill="none" h="24237" w="10839">
                  <a:moveTo>
                    <a:pt x="10839" y="0"/>
                  </a:moveTo>
                  <a:lnTo>
                    <a:pt x="0" y="0"/>
                  </a:lnTo>
                  <a:lnTo>
                    <a:pt x="0" y="24237"/>
                  </a:lnTo>
                  <a:lnTo>
                    <a:pt x="10839" y="24237"/>
                  </a:lnTo>
                  <a:lnTo>
                    <a:pt x="1083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3837639" y="3637554"/>
              <a:ext cx="528758" cy="620705"/>
            </a:xfrm>
            <a:custGeom>
              <a:rect b="b" l="l" r="r" t="t"/>
              <a:pathLst>
                <a:path extrusionOk="0" h="36582" w="31163">
                  <a:moveTo>
                    <a:pt x="1" y="0"/>
                  </a:moveTo>
                  <a:lnTo>
                    <a:pt x="1" y="36581"/>
                  </a:lnTo>
                  <a:lnTo>
                    <a:pt x="31162" y="36581"/>
                  </a:lnTo>
                  <a:lnTo>
                    <a:pt x="31162"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3837639" y="3637554"/>
              <a:ext cx="528758" cy="620705"/>
            </a:xfrm>
            <a:custGeom>
              <a:rect b="b" l="l" r="r" t="t"/>
              <a:pathLst>
                <a:path extrusionOk="0" fill="none" h="36582" w="31163">
                  <a:moveTo>
                    <a:pt x="1" y="0"/>
                  </a:moveTo>
                  <a:lnTo>
                    <a:pt x="31162" y="0"/>
                  </a:lnTo>
                  <a:lnTo>
                    <a:pt x="31162" y="36581"/>
                  </a:lnTo>
                  <a:lnTo>
                    <a:pt x="1" y="3658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3888728" y="3698858"/>
              <a:ext cx="426580" cy="495536"/>
            </a:xfrm>
            <a:custGeom>
              <a:rect b="b" l="l" r="r" t="t"/>
              <a:pathLst>
                <a:path extrusionOk="0" h="29205" w="25141">
                  <a:moveTo>
                    <a:pt x="24538" y="602"/>
                  </a:moveTo>
                  <a:lnTo>
                    <a:pt x="24538" y="28602"/>
                  </a:lnTo>
                  <a:lnTo>
                    <a:pt x="603" y="28602"/>
                  </a:lnTo>
                  <a:lnTo>
                    <a:pt x="603" y="602"/>
                  </a:lnTo>
                  <a:close/>
                  <a:moveTo>
                    <a:pt x="0" y="0"/>
                  </a:moveTo>
                  <a:lnTo>
                    <a:pt x="0" y="29205"/>
                  </a:lnTo>
                  <a:lnTo>
                    <a:pt x="25140" y="29205"/>
                  </a:lnTo>
                  <a:lnTo>
                    <a:pt x="251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3888728" y="3698858"/>
              <a:ext cx="426580" cy="495536"/>
            </a:xfrm>
            <a:custGeom>
              <a:rect b="b" l="l" r="r" t="t"/>
              <a:pathLst>
                <a:path extrusionOk="0" fill="none" h="29205" w="25141">
                  <a:moveTo>
                    <a:pt x="25140" y="29205"/>
                  </a:moveTo>
                  <a:lnTo>
                    <a:pt x="0" y="29205"/>
                  </a:lnTo>
                  <a:lnTo>
                    <a:pt x="0" y="0"/>
                  </a:lnTo>
                  <a:lnTo>
                    <a:pt x="25140" y="0"/>
                  </a:lnTo>
                  <a:lnTo>
                    <a:pt x="25140" y="292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3898942" y="3709072"/>
              <a:ext cx="406151" cy="475107"/>
            </a:xfrm>
            <a:custGeom>
              <a:rect b="b" l="l" r="r" t="t"/>
              <a:pathLst>
                <a:path extrusionOk="0" fill="none" h="28001" w="23937">
                  <a:moveTo>
                    <a:pt x="1" y="28000"/>
                  </a:moveTo>
                  <a:lnTo>
                    <a:pt x="23936" y="28000"/>
                  </a:lnTo>
                  <a:lnTo>
                    <a:pt x="23936" y="0"/>
                  </a:lnTo>
                  <a:lnTo>
                    <a:pt x="1" y="0"/>
                  </a:lnTo>
                  <a:lnTo>
                    <a:pt x="1" y="280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4366380" y="3637554"/>
              <a:ext cx="158375" cy="620705"/>
            </a:xfrm>
            <a:custGeom>
              <a:rect b="b" l="l" r="r" t="t"/>
              <a:pathLst>
                <a:path extrusionOk="0" h="36582" w="9334">
                  <a:moveTo>
                    <a:pt x="0" y="0"/>
                  </a:moveTo>
                  <a:lnTo>
                    <a:pt x="0" y="36581"/>
                  </a:lnTo>
                  <a:lnTo>
                    <a:pt x="9334" y="36581"/>
                  </a:lnTo>
                  <a:lnTo>
                    <a:pt x="933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2511985" y="2278678"/>
              <a:ext cx="528741" cy="620705"/>
            </a:xfrm>
            <a:custGeom>
              <a:rect b="b" l="l" r="r" t="t"/>
              <a:pathLst>
                <a:path extrusionOk="0" h="36582" w="31162">
                  <a:moveTo>
                    <a:pt x="0" y="0"/>
                  </a:moveTo>
                  <a:lnTo>
                    <a:pt x="0" y="36581"/>
                  </a:lnTo>
                  <a:lnTo>
                    <a:pt x="31162" y="36581"/>
                  </a:lnTo>
                  <a:lnTo>
                    <a:pt x="31162"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3040709" y="2278678"/>
              <a:ext cx="158375" cy="620705"/>
            </a:xfrm>
            <a:custGeom>
              <a:rect b="b" l="l" r="r" t="t"/>
              <a:pathLst>
                <a:path extrusionOk="0" h="36582" w="9334">
                  <a:moveTo>
                    <a:pt x="1" y="0"/>
                  </a:moveTo>
                  <a:lnTo>
                    <a:pt x="1" y="36581"/>
                  </a:lnTo>
                  <a:lnTo>
                    <a:pt x="9334" y="36581"/>
                  </a:lnTo>
                  <a:lnTo>
                    <a:pt x="933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2632030" y="4488118"/>
              <a:ext cx="3964236" cy="229893"/>
            </a:xfrm>
            <a:custGeom>
              <a:rect b="b" l="l" r="r" t="t"/>
              <a:pathLst>
                <a:path extrusionOk="0" h="13549" w="233637">
                  <a:moveTo>
                    <a:pt x="116818" y="1"/>
                  </a:moveTo>
                  <a:lnTo>
                    <a:pt x="93334" y="151"/>
                  </a:lnTo>
                  <a:lnTo>
                    <a:pt x="71356" y="452"/>
                  </a:lnTo>
                  <a:lnTo>
                    <a:pt x="51485" y="1054"/>
                  </a:lnTo>
                  <a:lnTo>
                    <a:pt x="34323" y="1958"/>
                  </a:lnTo>
                  <a:lnTo>
                    <a:pt x="26796" y="2409"/>
                  </a:lnTo>
                  <a:lnTo>
                    <a:pt x="20022" y="3011"/>
                  </a:lnTo>
                  <a:lnTo>
                    <a:pt x="14151" y="3463"/>
                  </a:lnTo>
                  <a:lnTo>
                    <a:pt x="9183" y="4065"/>
                  </a:lnTo>
                  <a:lnTo>
                    <a:pt x="5269" y="4667"/>
                  </a:lnTo>
                  <a:lnTo>
                    <a:pt x="2409" y="5420"/>
                  </a:lnTo>
                  <a:lnTo>
                    <a:pt x="1355" y="5721"/>
                  </a:lnTo>
                  <a:lnTo>
                    <a:pt x="602" y="6022"/>
                  </a:lnTo>
                  <a:lnTo>
                    <a:pt x="151" y="6474"/>
                  </a:lnTo>
                  <a:lnTo>
                    <a:pt x="0" y="6775"/>
                  </a:lnTo>
                  <a:lnTo>
                    <a:pt x="151" y="7076"/>
                  </a:lnTo>
                  <a:lnTo>
                    <a:pt x="602" y="7527"/>
                  </a:lnTo>
                  <a:lnTo>
                    <a:pt x="1355" y="7829"/>
                  </a:lnTo>
                  <a:lnTo>
                    <a:pt x="2409" y="8130"/>
                  </a:lnTo>
                  <a:lnTo>
                    <a:pt x="5269" y="8732"/>
                  </a:lnTo>
                  <a:lnTo>
                    <a:pt x="9183" y="9484"/>
                  </a:lnTo>
                  <a:lnTo>
                    <a:pt x="14151" y="10087"/>
                  </a:lnTo>
                  <a:lnTo>
                    <a:pt x="20022" y="10538"/>
                  </a:lnTo>
                  <a:lnTo>
                    <a:pt x="26796" y="11140"/>
                  </a:lnTo>
                  <a:lnTo>
                    <a:pt x="34323" y="11592"/>
                  </a:lnTo>
                  <a:lnTo>
                    <a:pt x="51485" y="12495"/>
                  </a:lnTo>
                  <a:lnTo>
                    <a:pt x="71356" y="13097"/>
                  </a:lnTo>
                  <a:lnTo>
                    <a:pt x="93334" y="13398"/>
                  </a:lnTo>
                  <a:lnTo>
                    <a:pt x="116818" y="13549"/>
                  </a:lnTo>
                  <a:lnTo>
                    <a:pt x="140302" y="13398"/>
                  </a:lnTo>
                  <a:lnTo>
                    <a:pt x="162281" y="13097"/>
                  </a:lnTo>
                  <a:lnTo>
                    <a:pt x="182152" y="12495"/>
                  </a:lnTo>
                  <a:lnTo>
                    <a:pt x="199314" y="11592"/>
                  </a:lnTo>
                  <a:lnTo>
                    <a:pt x="206841" y="11140"/>
                  </a:lnTo>
                  <a:lnTo>
                    <a:pt x="213615" y="10538"/>
                  </a:lnTo>
                  <a:lnTo>
                    <a:pt x="219486" y="10087"/>
                  </a:lnTo>
                  <a:lnTo>
                    <a:pt x="224454" y="9484"/>
                  </a:lnTo>
                  <a:lnTo>
                    <a:pt x="228368" y="8732"/>
                  </a:lnTo>
                  <a:lnTo>
                    <a:pt x="231228" y="8130"/>
                  </a:lnTo>
                  <a:lnTo>
                    <a:pt x="232282" y="7829"/>
                  </a:lnTo>
                  <a:lnTo>
                    <a:pt x="233034" y="7527"/>
                  </a:lnTo>
                  <a:lnTo>
                    <a:pt x="233486" y="7076"/>
                  </a:lnTo>
                  <a:lnTo>
                    <a:pt x="233636" y="6775"/>
                  </a:lnTo>
                  <a:lnTo>
                    <a:pt x="233486" y="6474"/>
                  </a:lnTo>
                  <a:lnTo>
                    <a:pt x="233034" y="6022"/>
                  </a:lnTo>
                  <a:lnTo>
                    <a:pt x="232282" y="5721"/>
                  </a:lnTo>
                  <a:lnTo>
                    <a:pt x="231228" y="5420"/>
                  </a:lnTo>
                  <a:lnTo>
                    <a:pt x="228368" y="4667"/>
                  </a:lnTo>
                  <a:lnTo>
                    <a:pt x="224454" y="4065"/>
                  </a:lnTo>
                  <a:lnTo>
                    <a:pt x="219486" y="3463"/>
                  </a:lnTo>
                  <a:lnTo>
                    <a:pt x="213615" y="3011"/>
                  </a:lnTo>
                  <a:lnTo>
                    <a:pt x="206841" y="2409"/>
                  </a:lnTo>
                  <a:lnTo>
                    <a:pt x="199314" y="1958"/>
                  </a:lnTo>
                  <a:lnTo>
                    <a:pt x="182152" y="1054"/>
                  </a:lnTo>
                  <a:lnTo>
                    <a:pt x="162281" y="452"/>
                  </a:lnTo>
                  <a:lnTo>
                    <a:pt x="140302" y="151"/>
                  </a:lnTo>
                  <a:lnTo>
                    <a:pt x="11681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2632030" y="4488118"/>
              <a:ext cx="3964236" cy="229893"/>
            </a:xfrm>
            <a:custGeom>
              <a:rect b="b" l="l" r="r" t="t"/>
              <a:pathLst>
                <a:path extrusionOk="0" fill="none" h="13549" w="233637">
                  <a:moveTo>
                    <a:pt x="233636" y="6775"/>
                  </a:moveTo>
                  <a:lnTo>
                    <a:pt x="233636" y="6775"/>
                  </a:lnTo>
                  <a:lnTo>
                    <a:pt x="233486" y="7076"/>
                  </a:lnTo>
                  <a:lnTo>
                    <a:pt x="233034" y="7527"/>
                  </a:lnTo>
                  <a:lnTo>
                    <a:pt x="232282" y="7829"/>
                  </a:lnTo>
                  <a:lnTo>
                    <a:pt x="231228" y="8130"/>
                  </a:lnTo>
                  <a:lnTo>
                    <a:pt x="228368" y="8732"/>
                  </a:lnTo>
                  <a:lnTo>
                    <a:pt x="224454" y="9484"/>
                  </a:lnTo>
                  <a:lnTo>
                    <a:pt x="219486" y="10087"/>
                  </a:lnTo>
                  <a:lnTo>
                    <a:pt x="213615" y="10538"/>
                  </a:lnTo>
                  <a:lnTo>
                    <a:pt x="206841" y="11140"/>
                  </a:lnTo>
                  <a:lnTo>
                    <a:pt x="199314" y="11592"/>
                  </a:lnTo>
                  <a:lnTo>
                    <a:pt x="182152" y="12495"/>
                  </a:lnTo>
                  <a:lnTo>
                    <a:pt x="162281" y="13097"/>
                  </a:lnTo>
                  <a:lnTo>
                    <a:pt x="140302" y="13398"/>
                  </a:lnTo>
                  <a:lnTo>
                    <a:pt x="116818" y="13549"/>
                  </a:lnTo>
                  <a:lnTo>
                    <a:pt x="116818" y="13549"/>
                  </a:lnTo>
                  <a:lnTo>
                    <a:pt x="93334" y="13398"/>
                  </a:lnTo>
                  <a:lnTo>
                    <a:pt x="71356" y="13097"/>
                  </a:lnTo>
                  <a:lnTo>
                    <a:pt x="51485" y="12495"/>
                  </a:lnTo>
                  <a:lnTo>
                    <a:pt x="34323" y="11592"/>
                  </a:lnTo>
                  <a:lnTo>
                    <a:pt x="26796" y="11140"/>
                  </a:lnTo>
                  <a:lnTo>
                    <a:pt x="20022" y="10538"/>
                  </a:lnTo>
                  <a:lnTo>
                    <a:pt x="14151" y="10087"/>
                  </a:lnTo>
                  <a:lnTo>
                    <a:pt x="9183" y="9484"/>
                  </a:lnTo>
                  <a:lnTo>
                    <a:pt x="5269" y="8732"/>
                  </a:lnTo>
                  <a:lnTo>
                    <a:pt x="2409" y="8130"/>
                  </a:lnTo>
                  <a:lnTo>
                    <a:pt x="1355" y="7829"/>
                  </a:lnTo>
                  <a:lnTo>
                    <a:pt x="602" y="7527"/>
                  </a:lnTo>
                  <a:lnTo>
                    <a:pt x="151" y="7076"/>
                  </a:lnTo>
                  <a:lnTo>
                    <a:pt x="0" y="6775"/>
                  </a:lnTo>
                  <a:lnTo>
                    <a:pt x="0" y="6775"/>
                  </a:lnTo>
                  <a:lnTo>
                    <a:pt x="151" y="6474"/>
                  </a:lnTo>
                  <a:lnTo>
                    <a:pt x="602" y="6022"/>
                  </a:lnTo>
                  <a:lnTo>
                    <a:pt x="1355" y="5721"/>
                  </a:lnTo>
                  <a:lnTo>
                    <a:pt x="2409" y="5420"/>
                  </a:lnTo>
                  <a:lnTo>
                    <a:pt x="5269" y="4667"/>
                  </a:lnTo>
                  <a:lnTo>
                    <a:pt x="9183" y="4065"/>
                  </a:lnTo>
                  <a:lnTo>
                    <a:pt x="14151" y="3463"/>
                  </a:lnTo>
                  <a:lnTo>
                    <a:pt x="20022" y="3011"/>
                  </a:lnTo>
                  <a:lnTo>
                    <a:pt x="26796" y="2409"/>
                  </a:lnTo>
                  <a:lnTo>
                    <a:pt x="34323" y="1958"/>
                  </a:lnTo>
                  <a:lnTo>
                    <a:pt x="51485" y="1054"/>
                  </a:lnTo>
                  <a:lnTo>
                    <a:pt x="71356" y="452"/>
                  </a:lnTo>
                  <a:lnTo>
                    <a:pt x="93334" y="151"/>
                  </a:lnTo>
                  <a:lnTo>
                    <a:pt x="116818" y="1"/>
                  </a:lnTo>
                  <a:lnTo>
                    <a:pt x="116818" y="1"/>
                  </a:lnTo>
                  <a:lnTo>
                    <a:pt x="140302" y="151"/>
                  </a:lnTo>
                  <a:lnTo>
                    <a:pt x="162281" y="452"/>
                  </a:lnTo>
                  <a:lnTo>
                    <a:pt x="182152" y="1054"/>
                  </a:lnTo>
                  <a:lnTo>
                    <a:pt x="199314" y="1958"/>
                  </a:lnTo>
                  <a:lnTo>
                    <a:pt x="206841" y="2409"/>
                  </a:lnTo>
                  <a:lnTo>
                    <a:pt x="213615" y="3011"/>
                  </a:lnTo>
                  <a:lnTo>
                    <a:pt x="219486" y="3463"/>
                  </a:lnTo>
                  <a:lnTo>
                    <a:pt x="224454" y="4065"/>
                  </a:lnTo>
                  <a:lnTo>
                    <a:pt x="228368" y="4667"/>
                  </a:lnTo>
                  <a:lnTo>
                    <a:pt x="231228" y="5420"/>
                  </a:lnTo>
                  <a:lnTo>
                    <a:pt x="232282" y="5721"/>
                  </a:lnTo>
                  <a:lnTo>
                    <a:pt x="233034" y="6022"/>
                  </a:lnTo>
                  <a:lnTo>
                    <a:pt x="233486" y="6474"/>
                  </a:lnTo>
                  <a:lnTo>
                    <a:pt x="233636" y="677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3625630" y="3098599"/>
              <a:ext cx="1006410" cy="94526"/>
            </a:xfrm>
            <a:custGeom>
              <a:rect b="b" l="l" r="r" t="t"/>
              <a:pathLst>
                <a:path extrusionOk="0" h="5571" w="59314">
                  <a:moveTo>
                    <a:pt x="2259" y="0"/>
                  </a:moveTo>
                  <a:lnTo>
                    <a:pt x="1657" y="151"/>
                  </a:lnTo>
                  <a:lnTo>
                    <a:pt x="1205" y="452"/>
                  </a:lnTo>
                  <a:lnTo>
                    <a:pt x="754" y="753"/>
                  </a:lnTo>
                  <a:lnTo>
                    <a:pt x="453" y="1205"/>
                  </a:lnTo>
                  <a:lnTo>
                    <a:pt x="151" y="1656"/>
                  </a:lnTo>
                  <a:lnTo>
                    <a:pt x="1" y="2258"/>
                  </a:lnTo>
                  <a:lnTo>
                    <a:pt x="1" y="2710"/>
                  </a:lnTo>
                  <a:lnTo>
                    <a:pt x="1" y="3312"/>
                  </a:lnTo>
                  <a:lnTo>
                    <a:pt x="151" y="3914"/>
                  </a:lnTo>
                  <a:lnTo>
                    <a:pt x="453" y="4366"/>
                  </a:lnTo>
                  <a:lnTo>
                    <a:pt x="754" y="4818"/>
                  </a:lnTo>
                  <a:lnTo>
                    <a:pt x="1205" y="5119"/>
                  </a:lnTo>
                  <a:lnTo>
                    <a:pt x="1657" y="5420"/>
                  </a:lnTo>
                  <a:lnTo>
                    <a:pt x="2259" y="5570"/>
                  </a:lnTo>
                  <a:lnTo>
                    <a:pt x="59313" y="5570"/>
                  </a:lnTo>
                  <a:lnTo>
                    <a:pt x="5931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3625630" y="3098599"/>
              <a:ext cx="1006410" cy="94526"/>
            </a:xfrm>
            <a:custGeom>
              <a:rect b="b" l="l" r="r" t="t"/>
              <a:pathLst>
                <a:path extrusionOk="0" fill="none" h="5571" w="59314">
                  <a:moveTo>
                    <a:pt x="2711" y="5570"/>
                  </a:moveTo>
                  <a:lnTo>
                    <a:pt x="59313" y="5570"/>
                  </a:lnTo>
                  <a:lnTo>
                    <a:pt x="59313" y="0"/>
                  </a:lnTo>
                  <a:lnTo>
                    <a:pt x="2711" y="0"/>
                  </a:lnTo>
                  <a:lnTo>
                    <a:pt x="2711" y="0"/>
                  </a:lnTo>
                  <a:lnTo>
                    <a:pt x="2259" y="0"/>
                  </a:lnTo>
                  <a:lnTo>
                    <a:pt x="1657" y="151"/>
                  </a:lnTo>
                  <a:lnTo>
                    <a:pt x="1205" y="452"/>
                  </a:lnTo>
                  <a:lnTo>
                    <a:pt x="754" y="753"/>
                  </a:lnTo>
                  <a:lnTo>
                    <a:pt x="453" y="1205"/>
                  </a:lnTo>
                  <a:lnTo>
                    <a:pt x="151" y="1656"/>
                  </a:lnTo>
                  <a:lnTo>
                    <a:pt x="1" y="2258"/>
                  </a:lnTo>
                  <a:lnTo>
                    <a:pt x="1" y="2710"/>
                  </a:lnTo>
                  <a:lnTo>
                    <a:pt x="1" y="2710"/>
                  </a:lnTo>
                  <a:lnTo>
                    <a:pt x="1" y="3312"/>
                  </a:lnTo>
                  <a:lnTo>
                    <a:pt x="151" y="3914"/>
                  </a:lnTo>
                  <a:lnTo>
                    <a:pt x="453" y="4366"/>
                  </a:lnTo>
                  <a:lnTo>
                    <a:pt x="754" y="4818"/>
                  </a:lnTo>
                  <a:lnTo>
                    <a:pt x="1205" y="5119"/>
                  </a:lnTo>
                  <a:lnTo>
                    <a:pt x="1657" y="5420"/>
                  </a:lnTo>
                  <a:lnTo>
                    <a:pt x="2259" y="5570"/>
                  </a:lnTo>
                  <a:lnTo>
                    <a:pt x="2711" y="55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4041978" y="3193108"/>
              <a:ext cx="61321" cy="1397206"/>
            </a:xfrm>
            <a:custGeom>
              <a:rect b="b" l="l" r="r" t="t"/>
              <a:pathLst>
                <a:path extrusionOk="0" h="82346" w="3614">
                  <a:moveTo>
                    <a:pt x="1" y="0"/>
                  </a:moveTo>
                  <a:lnTo>
                    <a:pt x="1" y="82345"/>
                  </a:lnTo>
                  <a:lnTo>
                    <a:pt x="3614" y="82345"/>
                  </a:lnTo>
                  <a:lnTo>
                    <a:pt x="3614"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4041978" y="3193108"/>
              <a:ext cx="61321" cy="1397206"/>
            </a:xfrm>
            <a:custGeom>
              <a:rect b="b" l="l" r="r" t="t"/>
              <a:pathLst>
                <a:path extrusionOk="0" fill="none" h="82346" w="3614">
                  <a:moveTo>
                    <a:pt x="1" y="0"/>
                  </a:moveTo>
                  <a:lnTo>
                    <a:pt x="3614" y="0"/>
                  </a:lnTo>
                  <a:lnTo>
                    <a:pt x="3614" y="82345"/>
                  </a:lnTo>
                  <a:lnTo>
                    <a:pt x="1" y="82345"/>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4041978" y="3193108"/>
              <a:ext cx="61321" cy="1397206"/>
            </a:xfrm>
            <a:custGeom>
              <a:rect b="b" l="l" r="r" t="t"/>
              <a:pathLst>
                <a:path extrusionOk="0" h="82346" w="3614">
                  <a:moveTo>
                    <a:pt x="1" y="0"/>
                  </a:moveTo>
                  <a:lnTo>
                    <a:pt x="1" y="82345"/>
                  </a:lnTo>
                  <a:lnTo>
                    <a:pt x="3614" y="82345"/>
                  </a:lnTo>
                  <a:lnTo>
                    <a:pt x="3614" y="76474"/>
                  </a:lnTo>
                  <a:lnTo>
                    <a:pt x="3614" y="59012"/>
                  </a:lnTo>
                  <a:lnTo>
                    <a:pt x="3614" y="58409"/>
                  </a:lnTo>
                  <a:lnTo>
                    <a:pt x="3614" y="30409"/>
                  </a:lnTo>
                  <a:lnTo>
                    <a:pt x="3614" y="29807"/>
                  </a:lnTo>
                  <a:lnTo>
                    <a:pt x="3614" y="26194"/>
                  </a:lnTo>
                  <a:lnTo>
                    <a:pt x="3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3740585" y="3193108"/>
              <a:ext cx="61321" cy="1397206"/>
            </a:xfrm>
            <a:custGeom>
              <a:rect b="b" l="l" r="r" t="t"/>
              <a:pathLst>
                <a:path extrusionOk="0" h="82346" w="3614">
                  <a:moveTo>
                    <a:pt x="0" y="0"/>
                  </a:moveTo>
                  <a:lnTo>
                    <a:pt x="0" y="82345"/>
                  </a:lnTo>
                  <a:lnTo>
                    <a:pt x="3613" y="82345"/>
                  </a:lnTo>
                  <a:lnTo>
                    <a:pt x="3613"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3740585" y="3193108"/>
              <a:ext cx="61321" cy="1397206"/>
            </a:xfrm>
            <a:custGeom>
              <a:rect b="b" l="l" r="r" t="t"/>
              <a:pathLst>
                <a:path extrusionOk="0" fill="none" h="82346" w="3614">
                  <a:moveTo>
                    <a:pt x="0" y="0"/>
                  </a:moveTo>
                  <a:lnTo>
                    <a:pt x="3613" y="0"/>
                  </a:lnTo>
                  <a:lnTo>
                    <a:pt x="3613" y="82345"/>
                  </a:lnTo>
                  <a:lnTo>
                    <a:pt x="0" y="82345"/>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3740585" y="3193108"/>
              <a:ext cx="61321" cy="1397206"/>
            </a:xfrm>
            <a:custGeom>
              <a:rect b="b" l="l" r="r" t="t"/>
              <a:pathLst>
                <a:path extrusionOk="0" h="82346" w="3614">
                  <a:moveTo>
                    <a:pt x="0" y="0"/>
                  </a:moveTo>
                  <a:lnTo>
                    <a:pt x="0" y="82345"/>
                  </a:lnTo>
                  <a:lnTo>
                    <a:pt x="3613" y="82345"/>
                  </a:lnTo>
                  <a:lnTo>
                    <a:pt x="3613" y="76926"/>
                  </a:lnTo>
                  <a:lnTo>
                    <a:pt x="36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3640968" y="3113920"/>
              <a:ext cx="63866" cy="63883"/>
            </a:xfrm>
            <a:custGeom>
              <a:rect b="b" l="l" r="r" t="t"/>
              <a:pathLst>
                <a:path extrusionOk="0" h="3765" w="3764">
                  <a:moveTo>
                    <a:pt x="1807" y="1"/>
                  </a:moveTo>
                  <a:lnTo>
                    <a:pt x="1204" y="151"/>
                  </a:lnTo>
                  <a:lnTo>
                    <a:pt x="602" y="603"/>
                  </a:lnTo>
                  <a:lnTo>
                    <a:pt x="151" y="1205"/>
                  </a:lnTo>
                  <a:lnTo>
                    <a:pt x="0" y="1807"/>
                  </a:lnTo>
                  <a:lnTo>
                    <a:pt x="151" y="2560"/>
                  </a:lnTo>
                  <a:lnTo>
                    <a:pt x="602" y="3162"/>
                  </a:lnTo>
                  <a:lnTo>
                    <a:pt x="1204" y="3614"/>
                  </a:lnTo>
                  <a:lnTo>
                    <a:pt x="1807" y="3764"/>
                  </a:lnTo>
                  <a:lnTo>
                    <a:pt x="2559" y="3614"/>
                  </a:lnTo>
                  <a:lnTo>
                    <a:pt x="3161" y="3162"/>
                  </a:lnTo>
                  <a:lnTo>
                    <a:pt x="3613" y="2560"/>
                  </a:lnTo>
                  <a:lnTo>
                    <a:pt x="3764" y="1807"/>
                  </a:lnTo>
                  <a:lnTo>
                    <a:pt x="3613" y="1205"/>
                  </a:lnTo>
                  <a:lnTo>
                    <a:pt x="3161" y="603"/>
                  </a:lnTo>
                  <a:lnTo>
                    <a:pt x="2559" y="151"/>
                  </a:lnTo>
                  <a:lnTo>
                    <a:pt x="180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3778897" y="3113920"/>
              <a:ext cx="61321" cy="63883"/>
            </a:xfrm>
            <a:custGeom>
              <a:rect b="b" l="l" r="r" t="t"/>
              <a:pathLst>
                <a:path extrusionOk="0" h="3765" w="3614">
                  <a:moveTo>
                    <a:pt x="1807" y="1"/>
                  </a:moveTo>
                  <a:lnTo>
                    <a:pt x="1054" y="151"/>
                  </a:lnTo>
                  <a:lnTo>
                    <a:pt x="452" y="603"/>
                  </a:lnTo>
                  <a:lnTo>
                    <a:pt x="151" y="1205"/>
                  </a:lnTo>
                  <a:lnTo>
                    <a:pt x="0" y="1807"/>
                  </a:lnTo>
                  <a:lnTo>
                    <a:pt x="151" y="2560"/>
                  </a:lnTo>
                  <a:lnTo>
                    <a:pt x="452" y="3162"/>
                  </a:lnTo>
                  <a:lnTo>
                    <a:pt x="1054" y="3614"/>
                  </a:lnTo>
                  <a:lnTo>
                    <a:pt x="1807" y="3764"/>
                  </a:lnTo>
                  <a:lnTo>
                    <a:pt x="2559" y="3614"/>
                  </a:lnTo>
                  <a:lnTo>
                    <a:pt x="3162" y="3162"/>
                  </a:lnTo>
                  <a:lnTo>
                    <a:pt x="3463" y="2560"/>
                  </a:lnTo>
                  <a:lnTo>
                    <a:pt x="3613" y="1807"/>
                  </a:lnTo>
                  <a:lnTo>
                    <a:pt x="3463" y="1205"/>
                  </a:lnTo>
                  <a:lnTo>
                    <a:pt x="3162" y="603"/>
                  </a:lnTo>
                  <a:lnTo>
                    <a:pt x="2559" y="151"/>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3914264" y="3113920"/>
              <a:ext cx="63883" cy="63883"/>
            </a:xfrm>
            <a:custGeom>
              <a:rect b="b" l="l" r="r" t="t"/>
              <a:pathLst>
                <a:path extrusionOk="0" h="3765" w="3765">
                  <a:moveTo>
                    <a:pt x="1958" y="1"/>
                  </a:moveTo>
                  <a:lnTo>
                    <a:pt x="1205" y="151"/>
                  </a:lnTo>
                  <a:lnTo>
                    <a:pt x="603" y="603"/>
                  </a:lnTo>
                  <a:lnTo>
                    <a:pt x="151" y="1205"/>
                  </a:lnTo>
                  <a:lnTo>
                    <a:pt x="1" y="1807"/>
                  </a:lnTo>
                  <a:lnTo>
                    <a:pt x="151" y="2560"/>
                  </a:lnTo>
                  <a:lnTo>
                    <a:pt x="603" y="3162"/>
                  </a:lnTo>
                  <a:lnTo>
                    <a:pt x="1205" y="3614"/>
                  </a:lnTo>
                  <a:lnTo>
                    <a:pt x="1958" y="3764"/>
                  </a:lnTo>
                  <a:lnTo>
                    <a:pt x="2560" y="3614"/>
                  </a:lnTo>
                  <a:lnTo>
                    <a:pt x="3162" y="3162"/>
                  </a:lnTo>
                  <a:lnTo>
                    <a:pt x="3614" y="2560"/>
                  </a:lnTo>
                  <a:lnTo>
                    <a:pt x="3764" y="1807"/>
                  </a:lnTo>
                  <a:lnTo>
                    <a:pt x="3614" y="1205"/>
                  </a:lnTo>
                  <a:lnTo>
                    <a:pt x="3162" y="603"/>
                  </a:lnTo>
                  <a:lnTo>
                    <a:pt x="2560" y="151"/>
                  </a:lnTo>
                  <a:lnTo>
                    <a:pt x="19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4052193" y="3113920"/>
              <a:ext cx="61321" cy="63883"/>
            </a:xfrm>
            <a:custGeom>
              <a:rect b="b" l="l" r="r" t="t"/>
              <a:pathLst>
                <a:path extrusionOk="0" h="3765" w="3614">
                  <a:moveTo>
                    <a:pt x="1807" y="1"/>
                  </a:moveTo>
                  <a:lnTo>
                    <a:pt x="1205" y="151"/>
                  </a:lnTo>
                  <a:lnTo>
                    <a:pt x="603" y="603"/>
                  </a:lnTo>
                  <a:lnTo>
                    <a:pt x="151" y="1205"/>
                  </a:lnTo>
                  <a:lnTo>
                    <a:pt x="1" y="1807"/>
                  </a:lnTo>
                  <a:lnTo>
                    <a:pt x="151" y="2560"/>
                  </a:lnTo>
                  <a:lnTo>
                    <a:pt x="603" y="3162"/>
                  </a:lnTo>
                  <a:lnTo>
                    <a:pt x="1205" y="3614"/>
                  </a:lnTo>
                  <a:lnTo>
                    <a:pt x="1807" y="3764"/>
                  </a:lnTo>
                  <a:lnTo>
                    <a:pt x="2560" y="3614"/>
                  </a:lnTo>
                  <a:lnTo>
                    <a:pt x="3162" y="3162"/>
                  </a:lnTo>
                  <a:lnTo>
                    <a:pt x="3463" y="2560"/>
                  </a:lnTo>
                  <a:lnTo>
                    <a:pt x="3614" y="1807"/>
                  </a:lnTo>
                  <a:lnTo>
                    <a:pt x="3463" y="1205"/>
                  </a:lnTo>
                  <a:lnTo>
                    <a:pt x="3162" y="603"/>
                  </a:lnTo>
                  <a:lnTo>
                    <a:pt x="2560" y="151"/>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4190122" y="3113920"/>
              <a:ext cx="61321" cy="63883"/>
            </a:xfrm>
            <a:custGeom>
              <a:rect b="b" l="l" r="r" t="t"/>
              <a:pathLst>
                <a:path extrusionOk="0" h="3765" w="3614">
                  <a:moveTo>
                    <a:pt x="1807" y="1"/>
                  </a:moveTo>
                  <a:lnTo>
                    <a:pt x="1055" y="151"/>
                  </a:lnTo>
                  <a:lnTo>
                    <a:pt x="453" y="603"/>
                  </a:lnTo>
                  <a:lnTo>
                    <a:pt x="151" y="1205"/>
                  </a:lnTo>
                  <a:lnTo>
                    <a:pt x="1" y="1807"/>
                  </a:lnTo>
                  <a:lnTo>
                    <a:pt x="151" y="2560"/>
                  </a:lnTo>
                  <a:lnTo>
                    <a:pt x="453" y="3162"/>
                  </a:lnTo>
                  <a:lnTo>
                    <a:pt x="1055" y="3614"/>
                  </a:lnTo>
                  <a:lnTo>
                    <a:pt x="1807" y="3764"/>
                  </a:lnTo>
                  <a:lnTo>
                    <a:pt x="2560" y="3614"/>
                  </a:lnTo>
                  <a:lnTo>
                    <a:pt x="3012" y="3162"/>
                  </a:lnTo>
                  <a:lnTo>
                    <a:pt x="3463" y="2560"/>
                  </a:lnTo>
                  <a:lnTo>
                    <a:pt x="3614" y="1807"/>
                  </a:lnTo>
                  <a:lnTo>
                    <a:pt x="3463" y="1205"/>
                  </a:lnTo>
                  <a:lnTo>
                    <a:pt x="3012" y="603"/>
                  </a:lnTo>
                  <a:lnTo>
                    <a:pt x="2560" y="151"/>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4325505" y="3113920"/>
              <a:ext cx="63866" cy="63883"/>
            </a:xfrm>
            <a:custGeom>
              <a:rect b="b" l="l" r="r" t="t"/>
              <a:pathLst>
                <a:path extrusionOk="0" h="3765" w="3764">
                  <a:moveTo>
                    <a:pt x="1807" y="1"/>
                  </a:moveTo>
                  <a:lnTo>
                    <a:pt x="1205" y="151"/>
                  </a:lnTo>
                  <a:lnTo>
                    <a:pt x="603" y="603"/>
                  </a:lnTo>
                  <a:lnTo>
                    <a:pt x="151" y="1205"/>
                  </a:lnTo>
                  <a:lnTo>
                    <a:pt x="1" y="1807"/>
                  </a:lnTo>
                  <a:lnTo>
                    <a:pt x="151" y="2560"/>
                  </a:lnTo>
                  <a:lnTo>
                    <a:pt x="603" y="3162"/>
                  </a:lnTo>
                  <a:lnTo>
                    <a:pt x="1205" y="3614"/>
                  </a:lnTo>
                  <a:lnTo>
                    <a:pt x="1807" y="3764"/>
                  </a:lnTo>
                  <a:lnTo>
                    <a:pt x="2560" y="3614"/>
                  </a:lnTo>
                  <a:lnTo>
                    <a:pt x="3162" y="3162"/>
                  </a:lnTo>
                  <a:lnTo>
                    <a:pt x="3613" y="2560"/>
                  </a:lnTo>
                  <a:lnTo>
                    <a:pt x="3764" y="1807"/>
                  </a:lnTo>
                  <a:lnTo>
                    <a:pt x="3613" y="1205"/>
                  </a:lnTo>
                  <a:lnTo>
                    <a:pt x="3162" y="603"/>
                  </a:lnTo>
                  <a:lnTo>
                    <a:pt x="2560" y="151"/>
                  </a:lnTo>
                  <a:lnTo>
                    <a:pt x="180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4463434" y="3113920"/>
              <a:ext cx="61321" cy="63883"/>
            </a:xfrm>
            <a:custGeom>
              <a:rect b="b" l="l" r="r" t="t"/>
              <a:pathLst>
                <a:path extrusionOk="0" h="3765" w="3614">
                  <a:moveTo>
                    <a:pt x="1807" y="1"/>
                  </a:moveTo>
                  <a:lnTo>
                    <a:pt x="1054" y="151"/>
                  </a:lnTo>
                  <a:lnTo>
                    <a:pt x="452" y="603"/>
                  </a:lnTo>
                  <a:lnTo>
                    <a:pt x="151" y="1205"/>
                  </a:lnTo>
                  <a:lnTo>
                    <a:pt x="1" y="1807"/>
                  </a:lnTo>
                  <a:lnTo>
                    <a:pt x="151" y="2560"/>
                  </a:lnTo>
                  <a:lnTo>
                    <a:pt x="452" y="3162"/>
                  </a:lnTo>
                  <a:lnTo>
                    <a:pt x="1054" y="3614"/>
                  </a:lnTo>
                  <a:lnTo>
                    <a:pt x="1807" y="3764"/>
                  </a:lnTo>
                  <a:lnTo>
                    <a:pt x="2560" y="3614"/>
                  </a:lnTo>
                  <a:lnTo>
                    <a:pt x="3162" y="3162"/>
                  </a:lnTo>
                  <a:lnTo>
                    <a:pt x="3463" y="2560"/>
                  </a:lnTo>
                  <a:lnTo>
                    <a:pt x="3614" y="1807"/>
                  </a:lnTo>
                  <a:lnTo>
                    <a:pt x="3463" y="1205"/>
                  </a:lnTo>
                  <a:lnTo>
                    <a:pt x="3162" y="603"/>
                  </a:lnTo>
                  <a:lnTo>
                    <a:pt x="2560" y="151"/>
                  </a:lnTo>
                  <a:lnTo>
                    <a:pt x="180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4598818" y="3113920"/>
              <a:ext cx="33222" cy="63883"/>
            </a:xfrm>
            <a:custGeom>
              <a:rect b="b" l="l" r="r" t="t"/>
              <a:pathLst>
                <a:path extrusionOk="0" h="3765" w="1958">
                  <a:moveTo>
                    <a:pt x="1957" y="1"/>
                  </a:moveTo>
                  <a:lnTo>
                    <a:pt x="1204" y="151"/>
                  </a:lnTo>
                  <a:lnTo>
                    <a:pt x="602" y="603"/>
                  </a:lnTo>
                  <a:lnTo>
                    <a:pt x="151" y="1205"/>
                  </a:lnTo>
                  <a:lnTo>
                    <a:pt x="0" y="1807"/>
                  </a:lnTo>
                  <a:lnTo>
                    <a:pt x="151" y="2560"/>
                  </a:lnTo>
                  <a:lnTo>
                    <a:pt x="602" y="3162"/>
                  </a:lnTo>
                  <a:lnTo>
                    <a:pt x="1204" y="3614"/>
                  </a:lnTo>
                  <a:lnTo>
                    <a:pt x="1957" y="3764"/>
                  </a:lnTo>
                  <a:lnTo>
                    <a:pt x="195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4297407" y="2066669"/>
              <a:ext cx="1151991" cy="2523644"/>
            </a:xfrm>
            <a:custGeom>
              <a:rect b="b" l="l" r="r" t="t"/>
              <a:pathLst>
                <a:path extrusionOk="0" h="148734" w="67894">
                  <a:moveTo>
                    <a:pt x="4968" y="1"/>
                  </a:moveTo>
                  <a:lnTo>
                    <a:pt x="3915" y="151"/>
                  </a:lnTo>
                  <a:lnTo>
                    <a:pt x="3011" y="452"/>
                  </a:lnTo>
                  <a:lnTo>
                    <a:pt x="2259" y="904"/>
                  </a:lnTo>
                  <a:lnTo>
                    <a:pt x="1506" y="1506"/>
                  </a:lnTo>
                  <a:lnTo>
                    <a:pt x="904" y="2259"/>
                  </a:lnTo>
                  <a:lnTo>
                    <a:pt x="452" y="3012"/>
                  </a:lnTo>
                  <a:lnTo>
                    <a:pt x="151" y="4065"/>
                  </a:lnTo>
                  <a:lnTo>
                    <a:pt x="1" y="4969"/>
                  </a:lnTo>
                  <a:lnTo>
                    <a:pt x="1" y="148733"/>
                  </a:lnTo>
                  <a:lnTo>
                    <a:pt x="67894" y="148733"/>
                  </a:lnTo>
                  <a:lnTo>
                    <a:pt x="67894" y="4969"/>
                  </a:lnTo>
                  <a:lnTo>
                    <a:pt x="67743" y="4065"/>
                  </a:lnTo>
                  <a:lnTo>
                    <a:pt x="67442" y="3012"/>
                  </a:lnTo>
                  <a:lnTo>
                    <a:pt x="66990" y="2259"/>
                  </a:lnTo>
                  <a:lnTo>
                    <a:pt x="66388" y="1506"/>
                  </a:lnTo>
                  <a:lnTo>
                    <a:pt x="65635" y="904"/>
                  </a:lnTo>
                  <a:lnTo>
                    <a:pt x="64883" y="452"/>
                  </a:lnTo>
                  <a:lnTo>
                    <a:pt x="63829" y="151"/>
                  </a:lnTo>
                  <a:lnTo>
                    <a:pt x="629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4297407" y="2066669"/>
              <a:ext cx="1151991" cy="2523644"/>
            </a:xfrm>
            <a:custGeom>
              <a:rect b="b" l="l" r="r" t="t"/>
              <a:pathLst>
                <a:path extrusionOk="0" fill="none" h="148734" w="67894">
                  <a:moveTo>
                    <a:pt x="4968" y="1"/>
                  </a:moveTo>
                  <a:lnTo>
                    <a:pt x="62926" y="1"/>
                  </a:lnTo>
                  <a:lnTo>
                    <a:pt x="62926" y="1"/>
                  </a:lnTo>
                  <a:lnTo>
                    <a:pt x="63829" y="151"/>
                  </a:lnTo>
                  <a:lnTo>
                    <a:pt x="64883" y="452"/>
                  </a:lnTo>
                  <a:lnTo>
                    <a:pt x="65635" y="904"/>
                  </a:lnTo>
                  <a:lnTo>
                    <a:pt x="66388" y="1506"/>
                  </a:lnTo>
                  <a:lnTo>
                    <a:pt x="66990" y="2259"/>
                  </a:lnTo>
                  <a:lnTo>
                    <a:pt x="67442" y="3012"/>
                  </a:lnTo>
                  <a:lnTo>
                    <a:pt x="67743" y="4065"/>
                  </a:lnTo>
                  <a:lnTo>
                    <a:pt x="67894" y="4969"/>
                  </a:lnTo>
                  <a:lnTo>
                    <a:pt x="67894" y="148733"/>
                  </a:lnTo>
                  <a:lnTo>
                    <a:pt x="1" y="148733"/>
                  </a:lnTo>
                  <a:lnTo>
                    <a:pt x="1" y="4969"/>
                  </a:lnTo>
                  <a:lnTo>
                    <a:pt x="1" y="4969"/>
                  </a:lnTo>
                  <a:lnTo>
                    <a:pt x="151" y="4065"/>
                  </a:lnTo>
                  <a:lnTo>
                    <a:pt x="452" y="3012"/>
                  </a:lnTo>
                  <a:lnTo>
                    <a:pt x="904" y="2259"/>
                  </a:lnTo>
                  <a:lnTo>
                    <a:pt x="1506" y="1506"/>
                  </a:lnTo>
                  <a:lnTo>
                    <a:pt x="2259" y="904"/>
                  </a:lnTo>
                  <a:lnTo>
                    <a:pt x="3011" y="452"/>
                  </a:lnTo>
                  <a:lnTo>
                    <a:pt x="3915" y="151"/>
                  </a:lnTo>
                  <a:lnTo>
                    <a:pt x="496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5102006" y="2066669"/>
              <a:ext cx="347393" cy="2523644"/>
            </a:xfrm>
            <a:custGeom>
              <a:rect b="b" l="l" r="r" t="t"/>
              <a:pathLst>
                <a:path extrusionOk="0" h="148734" w="20474">
                  <a:moveTo>
                    <a:pt x="4818" y="1"/>
                  </a:moveTo>
                  <a:lnTo>
                    <a:pt x="3914" y="151"/>
                  </a:lnTo>
                  <a:lnTo>
                    <a:pt x="3011" y="452"/>
                  </a:lnTo>
                  <a:lnTo>
                    <a:pt x="2108" y="904"/>
                  </a:lnTo>
                  <a:lnTo>
                    <a:pt x="1355" y="1506"/>
                  </a:lnTo>
                  <a:lnTo>
                    <a:pt x="753" y="2259"/>
                  </a:lnTo>
                  <a:lnTo>
                    <a:pt x="301" y="3012"/>
                  </a:lnTo>
                  <a:lnTo>
                    <a:pt x="0" y="4065"/>
                  </a:lnTo>
                  <a:lnTo>
                    <a:pt x="0" y="4969"/>
                  </a:lnTo>
                  <a:lnTo>
                    <a:pt x="0" y="72711"/>
                  </a:lnTo>
                  <a:lnTo>
                    <a:pt x="0" y="73313"/>
                  </a:lnTo>
                  <a:lnTo>
                    <a:pt x="0" y="140002"/>
                  </a:lnTo>
                  <a:lnTo>
                    <a:pt x="0" y="140604"/>
                  </a:lnTo>
                  <a:lnTo>
                    <a:pt x="0" y="148733"/>
                  </a:lnTo>
                  <a:lnTo>
                    <a:pt x="20474" y="148733"/>
                  </a:lnTo>
                  <a:lnTo>
                    <a:pt x="20474" y="129314"/>
                  </a:lnTo>
                  <a:lnTo>
                    <a:pt x="20474" y="117873"/>
                  </a:lnTo>
                  <a:lnTo>
                    <a:pt x="20474" y="66388"/>
                  </a:lnTo>
                  <a:lnTo>
                    <a:pt x="4065" y="66388"/>
                  </a:lnTo>
                  <a:lnTo>
                    <a:pt x="4065" y="60818"/>
                  </a:lnTo>
                  <a:lnTo>
                    <a:pt x="20474" y="60818"/>
                  </a:lnTo>
                  <a:lnTo>
                    <a:pt x="20474" y="4969"/>
                  </a:lnTo>
                  <a:lnTo>
                    <a:pt x="20323" y="4065"/>
                  </a:lnTo>
                  <a:lnTo>
                    <a:pt x="20022" y="3012"/>
                  </a:lnTo>
                  <a:lnTo>
                    <a:pt x="19570" y="2259"/>
                  </a:lnTo>
                  <a:lnTo>
                    <a:pt x="18968" y="1506"/>
                  </a:lnTo>
                  <a:lnTo>
                    <a:pt x="18215" y="904"/>
                  </a:lnTo>
                  <a:lnTo>
                    <a:pt x="17463" y="452"/>
                  </a:lnTo>
                  <a:lnTo>
                    <a:pt x="16409" y="151"/>
                  </a:lnTo>
                  <a:lnTo>
                    <a:pt x="155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5102006" y="2066669"/>
              <a:ext cx="347393" cy="2523644"/>
            </a:xfrm>
            <a:custGeom>
              <a:rect b="b" l="l" r="r" t="t"/>
              <a:pathLst>
                <a:path extrusionOk="0" fill="none" h="148734" w="20474">
                  <a:moveTo>
                    <a:pt x="15506" y="1"/>
                  </a:moveTo>
                  <a:lnTo>
                    <a:pt x="10990" y="1"/>
                  </a:lnTo>
                  <a:lnTo>
                    <a:pt x="10538" y="1"/>
                  </a:lnTo>
                  <a:lnTo>
                    <a:pt x="4818" y="1"/>
                  </a:lnTo>
                  <a:lnTo>
                    <a:pt x="4818" y="1"/>
                  </a:lnTo>
                  <a:lnTo>
                    <a:pt x="3914" y="151"/>
                  </a:lnTo>
                  <a:lnTo>
                    <a:pt x="3011" y="452"/>
                  </a:lnTo>
                  <a:lnTo>
                    <a:pt x="2108" y="904"/>
                  </a:lnTo>
                  <a:lnTo>
                    <a:pt x="1355" y="1506"/>
                  </a:lnTo>
                  <a:lnTo>
                    <a:pt x="753" y="2259"/>
                  </a:lnTo>
                  <a:lnTo>
                    <a:pt x="301" y="3012"/>
                  </a:lnTo>
                  <a:lnTo>
                    <a:pt x="0" y="4065"/>
                  </a:lnTo>
                  <a:lnTo>
                    <a:pt x="0" y="4969"/>
                  </a:lnTo>
                  <a:lnTo>
                    <a:pt x="0" y="72711"/>
                  </a:lnTo>
                  <a:lnTo>
                    <a:pt x="0" y="73313"/>
                  </a:lnTo>
                  <a:lnTo>
                    <a:pt x="0" y="140002"/>
                  </a:lnTo>
                  <a:lnTo>
                    <a:pt x="0" y="140604"/>
                  </a:lnTo>
                  <a:lnTo>
                    <a:pt x="0" y="148733"/>
                  </a:lnTo>
                  <a:lnTo>
                    <a:pt x="20474" y="148733"/>
                  </a:lnTo>
                  <a:lnTo>
                    <a:pt x="20474" y="129314"/>
                  </a:lnTo>
                  <a:lnTo>
                    <a:pt x="20474" y="117873"/>
                  </a:lnTo>
                  <a:lnTo>
                    <a:pt x="20474" y="66388"/>
                  </a:lnTo>
                  <a:lnTo>
                    <a:pt x="4065" y="66388"/>
                  </a:lnTo>
                  <a:lnTo>
                    <a:pt x="4065" y="60818"/>
                  </a:lnTo>
                  <a:lnTo>
                    <a:pt x="20474" y="60818"/>
                  </a:lnTo>
                  <a:lnTo>
                    <a:pt x="20474" y="4969"/>
                  </a:lnTo>
                  <a:lnTo>
                    <a:pt x="20474" y="4969"/>
                  </a:lnTo>
                  <a:lnTo>
                    <a:pt x="20323" y="4065"/>
                  </a:lnTo>
                  <a:lnTo>
                    <a:pt x="20022" y="3012"/>
                  </a:lnTo>
                  <a:lnTo>
                    <a:pt x="19570" y="2259"/>
                  </a:lnTo>
                  <a:lnTo>
                    <a:pt x="18968" y="1506"/>
                  </a:lnTo>
                  <a:lnTo>
                    <a:pt x="18215" y="904"/>
                  </a:lnTo>
                  <a:lnTo>
                    <a:pt x="17463" y="452"/>
                  </a:lnTo>
                  <a:lnTo>
                    <a:pt x="16409" y="151"/>
                  </a:lnTo>
                  <a:lnTo>
                    <a:pt x="1550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5170962" y="2485580"/>
              <a:ext cx="206919" cy="809706"/>
            </a:xfrm>
            <a:custGeom>
              <a:rect b="b" l="l" r="r" t="t"/>
              <a:pathLst>
                <a:path extrusionOk="0" h="47721" w="12195">
                  <a:moveTo>
                    <a:pt x="1958" y="0"/>
                  </a:moveTo>
                  <a:lnTo>
                    <a:pt x="1506" y="151"/>
                  </a:lnTo>
                  <a:lnTo>
                    <a:pt x="754" y="753"/>
                  </a:lnTo>
                  <a:lnTo>
                    <a:pt x="151" y="1505"/>
                  </a:lnTo>
                  <a:lnTo>
                    <a:pt x="1" y="1957"/>
                  </a:lnTo>
                  <a:lnTo>
                    <a:pt x="1" y="2409"/>
                  </a:lnTo>
                  <a:lnTo>
                    <a:pt x="1" y="47721"/>
                  </a:lnTo>
                  <a:lnTo>
                    <a:pt x="12194" y="47721"/>
                  </a:lnTo>
                  <a:lnTo>
                    <a:pt x="12194" y="2409"/>
                  </a:lnTo>
                  <a:lnTo>
                    <a:pt x="12194" y="1957"/>
                  </a:lnTo>
                  <a:lnTo>
                    <a:pt x="12044" y="1505"/>
                  </a:lnTo>
                  <a:lnTo>
                    <a:pt x="11592" y="753"/>
                  </a:lnTo>
                  <a:lnTo>
                    <a:pt x="10689" y="151"/>
                  </a:lnTo>
                  <a:lnTo>
                    <a:pt x="1038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5170962" y="2485580"/>
              <a:ext cx="191597" cy="809706"/>
            </a:xfrm>
            <a:custGeom>
              <a:rect b="b" l="l" r="r" t="t"/>
              <a:pathLst>
                <a:path extrusionOk="0" h="47721" w="11292">
                  <a:moveTo>
                    <a:pt x="1958" y="0"/>
                  </a:moveTo>
                  <a:lnTo>
                    <a:pt x="1506" y="151"/>
                  </a:lnTo>
                  <a:lnTo>
                    <a:pt x="754" y="753"/>
                  </a:lnTo>
                  <a:lnTo>
                    <a:pt x="151" y="1505"/>
                  </a:lnTo>
                  <a:lnTo>
                    <a:pt x="1" y="1957"/>
                  </a:lnTo>
                  <a:lnTo>
                    <a:pt x="1" y="2409"/>
                  </a:lnTo>
                  <a:lnTo>
                    <a:pt x="1" y="47721"/>
                  </a:lnTo>
                  <a:lnTo>
                    <a:pt x="11291" y="47721"/>
                  </a:lnTo>
                  <a:lnTo>
                    <a:pt x="11291" y="2409"/>
                  </a:lnTo>
                  <a:lnTo>
                    <a:pt x="11141" y="1957"/>
                  </a:lnTo>
                  <a:lnTo>
                    <a:pt x="10990" y="1505"/>
                  </a:lnTo>
                  <a:lnTo>
                    <a:pt x="10539" y="753"/>
                  </a:lnTo>
                  <a:lnTo>
                    <a:pt x="9786" y="151"/>
                  </a:lnTo>
                  <a:lnTo>
                    <a:pt x="93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5004935" y="3300376"/>
              <a:ext cx="97088" cy="10248"/>
            </a:xfrm>
            <a:custGeom>
              <a:rect b="b" l="l" r="r" t="t"/>
              <a:pathLst>
                <a:path extrusionOk="0" fill="none" h="604" w="5722">
                  <a:moveTo>
                    <a:pt x="5721" y="1"/>
                  </a:moveTo>
                  <a:lnTo>
                    <a:pt x="1" y="1"/>
                  </a:lnTo>
                  <a:lnTo>
                    <a:pt x="1" y="603"/>
                  </a:lnTo>
                  <a:lnTo>
                    <a:pt x="5721" y="603"/>
                  </a:lnTo>
                  <a:lnTo>
                    <a:pt x="572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4547729" y="4332306"/>
              <a:ext cx="120062" cy="120062"/>
            </a:xfrm>
            <a:custGeom>
              <a:rect b="b" l="l" r="r" t="t"/>
              <a:pathLst>
                <a:path extrusionOk="0" h="7076" w="7076">
                  <a:moveTo>
                    <a:pt x="4215" y="603"/>
                  </a:moveTo>
                  <a:lnTo>
                    <a:pt x="4667" y="753"/>
                  </a:lnTo>
                  <a:lnTo>
                    <a:pt x="5269" y="1054"/>
                  </a:lnTo>
                  <a:lnTo>
                    <a:pt x="5721" y="1506"/>
                  </a:lnTo>
                  <a:lnTo>
                    <a:pt x="6022" y="1958"/>
                  </a:lnTo>
                  <a:lnTo>
                    <a:pt x="6323" y="2409"/>
                  </a:lnTo>
                  <a:lnTo>
                    <a:pt x="6474" y="3011"/>
                  </a:lnTo>
                  <a:lnTo>
                    <a:pt x="6474" y="3463"/>
                  </a:lnTo>
                  <a:lnTo>
                    <a:pt x="6474" y="4065"/>
                  </a:lnTo>
                  <a:lnTo>
                    <a:pt x="6323" y="4667"/>
                  </a:lnTo>
                  <a:lnTo>
                    <a:pt x="6022" y="5119"/>
                  </a:lnTo>
                  <a:lnTo>
                    <a:pt x="5721" y="5571"/>
                  </a:lnTo>
                  <a:lnTo>
                    <a:pt x="5269" y="6022"/>
                  </a:lnTo>
                  <a:lnTo>
                    <a:pt x="4667" y="6323"/>
                  </a:lnTo>
                  <a:lnTo>
                    <a:pt x="4215" y="6474"/>
                  </a:lnTo>
                  <a:lnTo>
                    <a:pt x="3011" y="6474"/>
                  </a:lnTo>
                  <a:lnTo>
                    <a:pt x="2409" y="6323"/>
                  </a:lnTo>
                  <a:lnTo>
                    <a:pt x="1957" y="6022"/>
                  </a:lnTo>
                  <a:lnTo>
                    <a:pt x="1506" y="5571"/>
                  </a:lnTo>
                  <a:lnTo>
                    <a:pt x="1054" y="5119"/>
                  </a:lnTo>
                  <a:lnTo>
                    <a:pt x="904" y="4667"/>
                  </a:lnTo>
                  <a:lnTo>
                    <a:pt x="753" y="4065"/>
                  </a:lnTo>
                  <a:lnTo>
                    <a:pt x="603" y="3463"/>
                  </a:lnTo>
                  <a:lnTo>
                    <a:pt x="753" y="3011"/>
                  </a:lnTo>
                  <a:lnTo>
                    <a:pt x="904" y="2409"/>
                  </a:lnTo>
                  <a:lnTo>
                    <a:pt x="1054" y="1958"/>
                  </a:lnTo>
                  <a:lnTo>
                    <a:pt x="1506" y="1506"/>
                  </a:lnTo>
                  <a:lnTo>
                    <a:pt x="1957" y="1054"/>
                  </a:lnTo>
                  <a:lnTo>
                    <a:pt x="2409" y="753"/>
                  </a:lnTo>
                  <a:lnTo>
                    <a:pt x="3011" y="603"/>
                  </a:lnTo>
                  <a:close/>
                  <a:moveTo>
                    <a:pt x="3613" y="1"/>
                  </a:moveTo>
                  <a:lnTo>
                    <a:pt x="2861" y="151"/>
                  </a:lnTo>
                  <a:lnTo>
                    <a:pt x="2258" y="302"/>
                  </a:lnTo>
                  <a:lnTo>
                    <a:pt x="1656" y="603"/>
                  </a:lnTo>
                  <a:lnTo>
                    <a:pt x="1054" y="1054"/>
                  </a:lnTo>
                  <a:lnTo>
                    <a:pt x="603" y="1506"/>
                  </a:lnTo>
                  <a:lnTo>
                    <a:pt x="301" y="2108"/>
                  </a:lnTo>
                  <a:lnTo>
                    <a:pt x="151" y="2861"/>
                  </a:lnTo>
                  <a:lnTo>
                    <a:pt x="0" y="3463"/>
                  </a:lnTo>
                  <a:lnTo>
                    <a:pt x="151" y="4216"/>
                  </a:lnTo>
                  <a:lnTo>
                    <a:pt x="301" y="4968"/>
                  </a:lnTo>
                  <a:lnTo>
                    <a:pt x="603" y="5571"/>
                  </a:lnTo>
                  <a:lnTo>
                    <a:pt x="1054" y="6022"/>
                  </a:lnTo>
                  <a:lnTo>
                    <a:pt x="1656" y="6474"/>
                  </a:lnTo>
                  <a:lnTo>
                    <a:pt x="2258" y="6775"/>
                  </a:lnTo>
                  <a:lnTo>
                    <a:pt x="2861" y="6925"/>
                  </a:lnTo>
                  <a:lnTo>
                    <a:pt x="3613" y="7076"/>
                  </a:lnTo>
                  <a:lnTo>
                    <a:pt x="4215" y="6925"/>
                  </a:lnTo>
                  <a:lnTo>
                    <a:pt x="4968" y="6775"/>
                  </a:lnTo>
                  <a:lnTo>
                    <a:pt x="5570" y="6474"/>
                  </a:lnTo>
                  <a:lnTo>
                    <a:pt x="6022" y="6022"/>
                  </a:lnTo>
                  <a:lnTo>
                    <a:pt x="6474" y="5571"/>
                  </a:lnTo>
                  <a:lnTo>
                    <a:pt x="6775" y="4968"/>
                  </a:lnTo>
                  <a:lnTo>
                    <a:pt x="7076" y="4216"/>
                  </a:lnTo>
                  <a:lnTo>
                    <a:pt x="7076" y="3463"/>
                  </a:lnTo>
                  <a:lnTo>
                    <a:pt x="7076" y="2861"/>
                  </a:lnTo>
                  <a:lnTo>
                    <a:pt x="6775" y="2108"/>
                  </a:lnTo>
                  <a:lnTo>
                    <a:pt x="6474" y="1506"/>
                  </a:lnTo>
                  <a:lnTo>
                    <a:pt x="6022" y="1054"/>
                  </a:lnTo>
                  <a:lnTo>
                    <a:pt x="5570" y="603"/>
                  </a:lnTo>
                  <a:lnTo>
                    <a:pt x="4968" y="302"/>
                  </a:lnTo>
                  <a:lnTo>
                    <a:pt x="4215" y="151"/>
                  </a:lnTo>
                  <a:lnTo>
                    <a:pt x="3613" y="1"/>
                  </a:lnTo>
                  <a:close/>
                </a:path>
              </a:pathLst>
            </a:custGeom>
            <a:solidFill>
              <a:srgbClr val="669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4557943" y="4342520"/>
              <a:ext cx="99633" cy="99633"/>
            </a:xfrm>
            <a:custGeom>
              <a:rect b="b" l="l" r="r" t="t"/>
              <a:pathLst>
                <a:path extrusionOk="0" fill="none" h="5872" w="5872">
                  <a:moveTo>
                    <a:pt x="3011" y="5872"/>
                  </a:moveTo>
                  <a:lnTo>
                    <a:pt x="3011" y="5872"/>
                  </a:lnTo>
                  <a:lnTo>
                    <a:pt x="2409" y="5872"/>
                  </a:lnTo>
                  <a:lnTo>
                    <a:pt x="1807" y="5721"/>
                  </a:lnTo>
                  <a:lnTo>
                    <a:pt x="1355" y="5420"/>
                  </a:lnTo>
                  <a:lnTo>
                    <a:pt x="904" y="4969"/>
                  </a:lnTo>
                  <a:lnTo>
                    <a:pt x="452" y="4517"/>
                  </a:lnTo>
                  <a:lnTo>
                    <a:pt x="302" y="4065"/>
                  </a:lnTo>
                  <a:lnTo>
                    <a:pt x="151" y="3463"/>
                  </a:lnTo>
                  <a:lnTo>
                    <a:pt x="1" y="2861"/>
                  </a:lnTo>
                  <a:lnTo>
                    <a:pt x="1" y="2861"/>
                  </a:lnTo>
                  <a:lnTo>
                    <a:pt x="151" y="2409"/>
                  </a:lnTo>
                  <a:lnTo>
                    <a:pt x="302" y="1807"/>
                  </a:lnTo>
                  <a:lnTo>
                    <a:pt x="452" y="1356"/>
                  </a:lnTo>
                  <a:lnTo>
                    <a:pt x="904" y="904"/>
                  </a:lnTo>
                  <a:lnTo>
                    <a:pt x="1355" y="452"/>
                  </a:lnTo>
                  <a:lnTo>
                    <a:pt x="1807" y="151"/>
                  </a:lnTo>
                  <a:lnTo>
                    <a:pt x="2409" y="1"/>
                  </a:lnTo>
                  <a:lnTo>
                    <a:pt x="3011" y="1"/>
                  </a:lnTo>
                  <a:lnTo>
                    <a:pt x="3011" y="1"/>
                  </a:lnTo>
                  <a:lnTo>
                    <a:pt x="3613" y="1"/>
                  </a:lnTo>
                  <a:lnTo>
                    <a:pt x="4065" y="151"/>
                  </a:lnTo>
                  <a:lnTo>
                    <a:pt x="4667" y="452"/>
                  </a:lnTo>
                  <a:lnTo>
                    <a:pt x="5119" y="904"/>
                  </a:lnTo>
                  <a:lnTo>
                    <a:pt x="5420" y="1356"/>
                  </a:lnTo>
                  <a:lnTo>
                    <a:pt x="5721" y="1807"/>
                  </a:lnTo>
                  <a:lnTo>
                    <a:pt x="5872" y="2409"/>
                  </a:lnTo>
                  <a:lnTo>
                    <a:pt x="5872" y="2861"/>
                  </a:lnTo>
                  <a:lnTo>
                    <a:pt x="5872" y="2861"/>
                  </a:lnTo>
                  <a:lnTo>
                    <a:pt x="5872" y="3463"/>
                  </a:lnTo>
                  <a:lnTo>
                    <a:pt x="5721" y="4065"/>
                  </a:lnTo>
                  <a:lnTo>
                    <a:pt x="5420" y="4517"/>
                  </a:lnTo>
                  <a:lnTo>
                    <a:pt x="5119" y="4969"/>
                  </a:lnTo>
                  <a:lnTo>
                    <a:pt x="4667" y="5420"/>
                  </a:lnTo>
                  <a:lnTo>
                    <a:pt x="4065" y="5721"/>
                  </a:lnTo>
                  <a:lnTo>
                    <a:pt x="3613" y="5872"/>
                  </a:lnTo>
                  <a:lnTo>
                    <a:pt x="3011" y="587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4547729" y="4332306"/>
              <a:ext cx="120062" cy="120062"/>
            </a:xfrm>
            <a:custGeom>
              <a:rect b="b" l="l" r="r" t="t"/>
              <a:pathLst>
                <a:path extrusionOk="0" fill="none" h="7076" w="7076">
                  <a:moveTo>
                    <a:pt x="3613" y="1"/>
                  </a:moveTo>
                  <a:lnTo>
                    <a:pt x="3613" y="1"/>
                  </a:lnTo>
                  <a:lnTo>
                    <a:pt x="2861" y="151"/>
                  </a:lnTo>
                  <a:lnTo>
                    <a:pt x="2258" y="302"/>
                  </a:lnTo>
                  <a:lnTo>
                    <a:pt x="1656" y="603"/>
                  </a:lnTo>
                  <a:lnTo>
                    <a:pt x="1054" y="1054"/>
                  </a:lnTo>
                  <a:lnTo>
                    <a:pt x="603" y="1506"/>
                  </a:lnTo>
                  <a:lnTo>
                    <a:pt x="301" y="2108"/>
                  </a:lnTo>
                  <a:lnTo>
                    <a:pt x="151" y="2861"/>
                  </a:lnTo>
                  <a:lnTo>
                    <a:pt x="0" y="3463"/>
                  </a:lnTo>
                  <a:lnTo>
                    <a:pt x="0" y="3463"/>
                  </a:lnTo>
                  <a:lnTo>
                    <a:pt x="151" y="4216"/>
                  </a:lnTo>
                  <a:lnTo>
                    <a:pt x="301" y="4968"/>
                  </a:lnTo>
                  <a:lnTo>
                    <a:pt x="603" y="5571"/>
                  </a:lnTo>
                  <a:lnTo>
                    <a:pt x="1054" y="6022"/>
                  </a:lnTo>
                  <a:lnTo>
                    <a:pt x="1656" y="6474"/>
                  </a:lnTo>
                  <a:lnTo>
                    <a:pt x="2258" y="6775"/>
                  </a:lnTo>
                  <a:lnTo>
                    <a:pt x="2861" y="6925"/>
                  </a:lnTo>
                  <a:lnTo>
                    <a:pt x="3613" y="7076"/>
                  </a:lnTo>
                  <a:lnTo>
                    <a:pt x="3613" y="7076"/>
                  </a:lnTo>
                  <a:lnTo>
                    <a:pt x="4215" y="6925"/>
                  </a:lnTo>
                  <a:lnTo>
                    <a:pt x="4968" y="6775"/>
                  </a:lnTo>
                  <a:lnTo>
                    <a:pt x="5570" y="6474"/>
                  </a:lnTo>
                  <a:lnTo>
                    <a:pt x="6022" y="6022"/>
                  </a:lnTo>
                  <a:lnTo>
                    <a:pt x="6474" y="5571"/>
                  </a:lnTo>
                  <a:lnTo>
                    <a:pt x="6775" y="4968"/>
                  </a:lnTo>
                  <a:lnTo>
                    <a:pt x="7076" y="4216"/>
                  </a:lnTo>
                  <a:lnTo>
                    <a:pt x="7076" y="3463"/>
                  </a:lnTo>
                  <a:lnTo>
                    <a:pt x="7076" y="3463"/>
                  </a:lnTo>
                  <a:lnTo>
                    <a:pt x="7076" y="2861"/>
                  </a:lnTo>
                  <a:lnTo>
                    <a:pt x="6775" y="2108"/>
                  </a:lnTo>
                  <a:lnTo>
                    <a:pt x="6474" y="1506"/>
                  </a:lnTo>
                  <a:lnTo>
                    <a:pt x="6022" y="1054"/>
                  </a:lnTo>
                  <a:lnTo>
                    <a:pt x="5570" y="603"/>
                  </a:lnTo>
                  <a:lnTo>
                    <a:pt x="4968" y="302"/>
                  </a:lnTo>
                  <a:lnTo>
                    <a:pt x="4215" y="151"/>
                  </a:lnTo>
                  <a:lnTo>
                    <a:pt x="361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4389354" y="4332306"/>
              <a:ext cx="120079" cy="120062"/>
            </a:xfrm>
            <a:custGeom>
              <a:rect b="b" l="l" r="r" t="t"/>
              <a:pathLst>
                <a:path extrusionOk="0" h="7076" w="7077">
                  <a:moveTo>
                    <a:pt x="4066" y="603"/>
                  </a:moveTo>
                  <a:lnTo>
                    <a:pt x="4668" y="753"/>
                  </a:lnTo>
                  <a:lnTo>
                    <a:pt x="5119" y="1054"/>
                  </a:lnTo>
                  <a:lnTo>
                    <a:pt x="5571" y="1506"/>
                  </a:lnTo>
                  <a:lnTo>
                    <a:pt x="6023" y="1958"/>
                  </a:lnTo>
                  <a:lnTo>
                    <a:pt x="6173" y="2409"/>
                  </a:lnTo>
                  <a:lnTo>
                    <a:pt x="6474" y="3011"/>
                  </a:lnTo>
                  <a:lnTo>
                    <a:pt x="6474" y="3463"/>
                  </a:lnTo>
                  <a:lnTo>
                    <a:pt x="6474" y="4065"/>
                  </a:lnTo>
                  <a:lnTo>
                    <a:pt x="6173" y="4667"/>
                  </a:lnTo>
                  <a:lnTo>
                    <a:pt x="6023" y="5119"/>
                  </a:lnTo>
                  <a:lnTo>
                    <a:pt x="5571" y="5571"/>
                  </a:lnTo>
                  <a:lnTo>
                    <a:pt x="5119" y="6022"/>
                  </a:lnTo>
                  <a:lnTo>
                    <a:pt x="4668" y="6323"/>
                  </a:lnTo>
                  <a:lnTo>
                    <a:pt x="4066" y="6474"/>
                  </a:lnTo>
                  <a:lnTo>
                    <a:pt x="2861" y="6474"/>
                  </a:lnTo>
                  <a:lnTo>
                    <a:pt x="2410" y="6323"/>
                  </a:lnTo>
                  <a:lnTo>
                    <a:pt x="1807" y="6022"/>
                  </a:lnTo>
                  <a:lnTo>
                    <a:pt x="1506" y="5571"/>
                  </a:lnTo>
                  <a:lnTo>
                    <a:pt x="1055" y="5119"/>
                  </a:lnTo>
                  <a:lnTo>
                    <a:pt x="754" y="4667"/>
                  </a:lnTo>
                  <a:lnTo>
                    <a:pt x="603" y="4065"/>
                  </a:lnTo>
                  <a:lnTo>
                    <a:pt x="603" y="3463"/>
                  </a:lnTo>
                  <a:lnTo>
                    <a:pt x="603" y="3011"/>
                  </a:lnTo>
                  <a:lnTo>
                    <a:pt x="754" y="2409"/>
                  </a:lnTo>
                  <a:lnTo>
                    <a:pt x="1055" y="1958"/>
                  </a:lnTo>
                  <a:lnTo>
                    <a:pt x="1506" y="1506"/>
                  </a:lnTo>
                  <a:lnTo>
                    <a:pt x="1807" y="1054"/>
                  </a:lnTo>
                  <a:lnTo>
                    <a:pt x="2410" y="753"/>
                  </a:lnTo>
                  <a:lnTo>
                    <a:pt x="2861" y="603"/>
                  </a:lnTo>
                  <a:close/>
                  <a:moveTo>
                    <a:pt x="3463" y="1"/>
                  </a:moveTo>
                  <a:lnTo>
                    <a:pt x="2861" y="151"/>
                  </a:lnTo>
                  <a:lnTo>
                    <a:pt x="2109" y="302"/>
                  </a:lnTo>
                  <a:lnTo>
                    <a:pt x="1506" y="603"/>
                  </a:lnTo>
                  <a:lnTo>
                    <a:pt x="1055" y="1054"/>
                  </a:lnTo>
                  <a:lnTo>
                    <a:pt x="603" y="1506"/>
                  </a:lnTo>
                  <a:lnTo>
                    <a:pt x="302" y="2108"/>
                  </a:lnTo>
                  <a:lnTo>
                    <a:pt x="152" y="2861"/>
                  </a:lnTo>
                  <a:lnTo>
                    <a:pt x="1" y="3463"/>
                  </a:lnTo>
                  <a:lnTo>
                    <a:pt x="152" y="4216"/>
                  </a:lnTo>
                  <a:lnTo>
                    <a:pt x="302" y="4968"/>
                  </a:lnTo>
                  <a:lnTo>
                    <a:pt x="603" y="5571"/>
                  </a:lnTo>
                  <a:lnTo>
                    <a:pt x="1055" y="6022"/>
                  </a:lnTo>
                  <a:lnTo>
                    <a:pt x="1506" y="6474"/>
                  </a:lnTo>
                  <a:lnTo>
                    <a:pt x="2109" y="6775"/>
                  </a:lnTo>
                  <a:lnTo>
                    <a:pt x="2861" y="6925"/>
                  </a:lnTo>
                  <a:lnTo>
                    <a:pt x="3463" y="7076"/>
                  </a:lnTo>
                  <a:lnTo>
                    <a:pt x="4216" y="6925"/>
                  </a:lnTo>
                  <a:lnTo>
                    <a:pt x="4818" y="6775"/>
                  </a:lnTo>
                  <a:lnTo>
                    <a:pt x="5420" y="6474"/>
                  </a:lnTo>
                  <a:lnTo>
                    <a:pt x="6023" y="6022"/>
                  </a:lnTo>
                  <a:lnTo>
                    <a:pt x="6474" y="5571"/>
                  </a:lnTo>
                  <a:lnTo>
                    <a:pt x="6775" y="4968"/>
                  </a:lnTo>
                  <a:lnTo>
                    <a:pt x="6926" y="4216"/>
                  </a:lnTo>
                  <a:lnTo>
                    <a:pt x="7076" y="3463"/>
                  </a:lnTo>
                  <a:lnTo>
                    <a:pt x="6926" y="2861"/>
                  </a:lnTo>
                  <a:lnTo>
                    <a:pt x="6775" y="2108"/>
                  </a:lnTo>
                  <a:lnTo>
                    <a:pt x="6474" y="1506"/>
                  </a:lnTo>
                  <a:lnTo>
                    <a:pt x="6023" y="1054"/>
                  </a:lnTo>
                  <a:lnTo>
                    <a:pt x="5420" y="603"/>
                  </a:lnTo>
                  <a:lnTo>
                    <a:pt x="4818" y="302"/>
                  </a:lnTo>
                  <a:lnTo>
                    <a:pt x="4216" y="151"/>
                  </a:lnTo>
                  <a:lnTo>
                    <a:pt x="3463" y="1"/>
                  </a:lnTo>
                  <a:close/>
                </a:path>
              </a:pathLst>
            </a:custGeom>
            <a:solidFill>
              <a:srgbClr val="669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4399585" y="4342520"/>
              <a:ext cx="99633" cy="99633"/>
            </a:xfrm>
            <a:custGeom>
              <a:rect b="b" l="l" r="r" t="t"/>
              <a:pathLst>
                <a:path extrusionOk="0" fill="none" h="5872" w="5872">
                  <a:moveTo>
                    <a:pt x="2860" y="5872"/>
                  </a:moveTo>
                  <a:lnTo>
                    <a:pt x="2860" y="5872"/>
                  </a:lnTo>
                  <a:lnTo>
                    <a:pt x="2258" y="5872"/>
                  </a:lnTo>
                  <a:lnTo>
                    <a:pt x="1807" y="5721"/>
                  </a:lnTo>
                  <a:lnTo>
                    <a:pt x="1204" y="5420"/>
                  </a:lnTo>
                  <a:lnTo>
                    <a:pt x="903" y="4969"/>
                  </a:lnTo>
                  <a:lnTo>
                    <a:pt x="452" y="4517"/>
                  </a:lnTo>
                  <a:lnTo>
                    <a:pt x="151" y="4065"/>
                  </a:lnTo>
                  <a:lnTo>
                    <a:pt x="0" y="3463"/>
                  </a:lnTo>
                  <a:lnTo>
                    <a:pt x="0" y="2861"/>
                  </a:lnTo>
                  <a:lnTo>
                    <a:pt x="0" y="2861"/>
                  </a:lnTo>
                  <a:lnTo>
                    <a:pt x="0" y="2409"/>
                  </a:lnTo>
                  <a:lnTo>
                    <a:pt x="151" y="1807"/>
                  </a:lnTo>
                  <a:lnTo>
                    <a:pt x="452" y="1356"/>
                  </a:lnTo>
                  <a:lnTo>
                    <a:pt x="903" y="904"/>
                  </a:lnTo>
                  <a:lnTo>
                    <a:pt x="1204" y="452"/>
                  </a:lnTo>
                  <a:lnTo>
                    <a:pt x="1807" y="151"/>
                  </a:lnTo>
                  <a:lnTo>
                    <a:pt x="2258" y="1"/>
                  </a:lnTo>
                  <a:lnTo>
                    <a:pt x="2860" y="1"/>
                  </a:lnTo>
                  <a:lnTo>
                    <a:pt x="2860" y="1"/>
                  </a:lnTo>
                  <a:lnTo>
                    <a:pt x="3463" y="1"/>
                  </a:lnTo>
                  <a:lnTo>
                    <a:pt x="4065" y="151"/>
                  </a:lnTo>
                  <a:lnTo>
                    <a:pt x="4516" y="452"/>
                  </a:lnTo>
                  <a:lnTo>
                    <a:pt x="4968" y="904"/>
                  </a:lnTo>
                  <a:lnTo>
                    <a:pt x="5420" y="1356"/>
                  </a:lnTo>
                  <a:lnTo>
                    <a:pt x="5570" y="1807"/>
                  </a:lnTo>
                  <a:lnTo>
                    <a:pt x="5871" y="2409"/>
                  </a:lnTo>
                  <a:lnTo>
                    <a:pt x="5871" y="2861"/>
                  </a:lnTo>
                  <a:lnTo>
                    <a:pt x="5871" y="2861"/>
                  </a:lnTo>
                  <a:lnTo>
                    <a:pt x="5871" y="3463"/>
                  </a:lnTo>
                  <a:lnTo>
                    <a:pt x="5570" y="4065"/>
                  </a:lnTo>
                  <a:lnTo>
                    <a:pt x="5420" y="4517"/>
                  </a:lnTo>
                  <a:lnTo>
                    <a:pt x="4968" y="4969"/>
                  </a:lnTo>
                  <a:lnTo>
                    <a:pt x="4516" y="5420"/>
                  </a:lnTo>
                  <a:lnTo>
                    <a:pt x="4065" y="5721"/>
                  </a:lnTo>
                  <a:lnTo>
                    <a:pt x="3463" y="5872"/>
                  </a:lnTo>
                  <a:lnTo>
                    <a:pt x="2860" y="587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4389354" y="4332306"/>
              <a:ext cx="120079" cy="120062"/>
            </a:xfrm>
            <a:custGeom>
              <a:rect b="b" l="l" r="r" t="t"/>
              <a:pathLst>
                <a:path extrusionOk="0" fill="none" h="7076" w="7077">
                  <a:moveTo>
                    <a:pt x="3463" y="1"/>
                  </a:moveTo>
                  <a:lnTo>
                    <a:pt x="3463" y="1"/>
                  </a:lnTo>
                  <a:lnTo>
                    <a:pt x="2861" y="151"/>
                  </a:lnTo>
                  <a:lnTo>
                    <a:pt x="2109" y="302"/>
                  </a:lnTo>
                  <a:lnTo>
                    <a:pt x="1506" y="603"/>
                  </a:lnTo>
                  <a:lnTo>
                    <a:pt x="1055" y="1054"/>
                  </a:lnTo>
                  <a:lnTo>
                    <a:pt x="603" y="1506"/>
                  </a:lnTo>
                  <a:lnTo>
                    <a:pt x="302" y="2108"/>
                  </a:lnTo>
                  <a:lnTo>
                    <a:pt x="152" y="2861"/>
                  </a:lnTo>
                  <a:lnTo>
                    <a:pt x="1" y="3463"/>
                  </a:lnTo>
                  <a:lnTo>
                    <a:pt x="1" y="3463"/>
                  </a:lnTo>
                  <a:lnTo>
                    <a:pt x="152" y="4216"/>
                  </a:lnTo>
                  <a:lnTo>
                    <a:pt x="302" y="4968"/>
                  </a:lnTo>
                  <a:lnTo>
                    <a:pt x="603" y="5571"/>
                  </a:lnTo>
                  <a:lnTo>
                    <a:pt x="1055" y="6022"/>
                  </a:lnTo>
                  <a:lnTo>
                    <a:pt x="1506" y="6474"/>
                  </a:lnTo>
                  <a:lnTo>
                    <a:pt x="2109" y="6775"/>
                  </a:lnTo>
                  <a:lnTo>
                    <a:pt x="2861" y="6925"/>
                  </a:lnTo>
                  <a:lnTo>
                    <a:pt x="3463" y="7076"/>
                  </a:lnTo>
                  <a:lnTo>
                    <a:pt x="3463" y="7076"/>
                  </a:lnTo>
                  <a:lnTo>
                    <a:pt x="4216" y="6925"/>
                  </a:lnTo>
                  <a:lnTo>
                    <a:pt x="4818" y="6775"/>
                  </a:lnTo>
                  <a:lnTo>
                    <a:pt x="5420" y="6474"/>
                  </a:lnTo>
                  <a:lnTo>
                    <a:pt x="6023" y="6022"/>
                  </a:lnTo>
                  <a:lnTo>
                    <a:pt x="6474" y="5571"/>
                  </a:lnTo>
                  <a:lnTo>
                    <a:pt x="6775" y="4968"/>
                  </a:lnTo>
                  <a:lnTo>
                    <a:pt x="6926" y="4216"/>
                  </a:lnTo>
                  <a:lnTo>
                    <a:pt x="7076" y="3463"/>
                  </a:lnTo>
                  <a:lnTo>
                    <a:pt x="7076" y="3463"/>
                  </a:lnTo>
                  <a:lnTo>
                    <a:pt x="6926" y="2861"/>
                  </a:lnTo>
                  <a:lnTo>
                    <a:pt x="6775" y="2108"/>
                  </a:lnTo>
                  <a:lnTo>
                    <a:pt x="6474" y="1506"/>
                  </a:lnTo>
                  <a:lnTo>
                    <a:pt x="6023" y="1054"/>
                  </a:lnTo>
                  <a:lnTo>
                    <a:pt x="5420" y="603"/>
                  </a:lnTo>
                  <a:lnTo>
                    <a:pt x="4818" y="302"/>
                  </a:lnTo>
                  <a:lnTo>
                    <a:pt x="4216" y="151"/>
                  </a:lnTo>
                  <a:lnTo>
                    <a:pt x="346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5472373" y="3098599"/>
              <a:ext cx="1006393" cy="94526"/>
            </a:xfrm>
            <a:custGeom>
              <a:rect b="b" l="l" r="r" t="t"/>
              <a:pathLst>
                <a:path extrusionOk="0" h="5571" w="59313">
                  <a:moveTo>
                    <a:pt x="0" y="0"/>
                  </a:moveTo>
                  <a:lnTo>
                    <a:pt x="0" y="5570"/>
                  </a:lnTo>
                  <a:lnTo>
                    <a:pt x="57055" y="5570"/>
                  </a:lnTo>
                  <a:lnTo>
                    <a:pt x="57657" y="5420"/>
                  </a:lnTo>
                  <a:lnTo>
                    <a:pt x="58108" y="5119"/>
                  </a:lnTo>
                  <a:lnTo>
                    <a:pt x="58560" y="4818"/>
                  </a:lnTo>
                  <a:lnTo>
                    <a:pt x="58861" y="4366"/>
                  </a:lnTo>
                  <a:lnTo>
                    <a:pt x="59162" y="3914"/>
                  </a:lnTo>
                  <a:lnTo>
                    <a:pt x="59313" y="3312"/>
                  </a:lnTo>
                  <a:lnTo>
                    <a:pt x="59313" y="2710"/>
                  </a:lnTo>
                  <a:lnTo>
                    <a:pt x="59313" y="2258"/>
                  </a:lnTo>
                  <a:lnTo>
                    <a:pt x="59162" y="1656"/>
                  </a:lnTo>
                  <a:lnTo>
                    <a:pt x="58861" y="1205"/>
                  </a:lnTo>
                  <a:lnTo>
                    <a:pt x="58560" y="753"/>
                  </a:lnTo>
                  <a:lnTo>
                    <a:pt x="58108" y="452"/>
                  </a:lnTo>
                  <a:lnTo>
                    <a:pt x="57657" y="151"/>
                  </a:lnTo>
                  <a:lnTo>
                    <a:pt x="5705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5472373" y="3098599"/>
              <a:ext cx="1006393" cy="94526"/>
            </a:xfrm>
            <a:custGeom>
              <a:rect b="b" l="l" r="r" t="t"/>
              <a:pathLst>
                <a:path extrusionOk="0" fill="none" h="5571" w="59313">
                  <a:moveTo>
                    <a:pt x="56603" y="5570"/>
                  </a:moveTo>
                  <a:lnTo>
                    <a:pt x="0" y="5570"/>
                  </a:lnTo>
                  <a:lnTo>
                    <a:pt x="0" y="0"/>
                  </a:lnTo>
                  <a:lnTo>
                    <a:pt x="56603" y="0"/>
                  </a:lnTo>
                  <a:lnTo>
                    <a:pt x="56603" y="0"/>
                  </a:lnTo>
                  <a:lnTo>
                    <a:pt x="57055" y="0"/>
                  </a:lnTo>
                  <a:lnTo>
                    <a:pt x="57657" y="151"/>
                  </a:lnTo>
                  <a:lnTo>
                    <a:pt x="58108" y="452"/>
                  </a:lnTo>
                  <a:lnTo>
                    <a:pt x="58560" y="753"/>
                  </a:lnTo>
                  <a:lnTo>
                    <a:pt x="58861" y="1205"/>
                  </a:lnTo>
                  <a:lnTo>
                    <a:pt x="59162" y="1656"/>
                  </a:lnTo>
                  <a:lnTo>
                    <a:pt x="59313" y="2258"/>
                  </a:lnTo>
                  <a:lnTo>
                    <a:pt x="59313" y="2710"/>
                  </a:lnTo>
                  <a:lnTo>
                    <a:pt x="59313" y="2710"/>
                  </a:lnTo>
                  <a:lnTo>
                    <a:pt x="59313" y="3312"/>
                  </a:lnTo>
                  <a:lnTo>
                    <a:pt x="59162" y="3914"/>
                  </a:lnTo>
                  <a:lnTo>
                    <a:pt x="58861" y="4366"/>
                  </a:lnTo>
                  <a:lnTo>
                    <a:pt x="58560" y="4818"/>
                  </a:lnTo>
                  <a:lnTo>
                    <a:pt x="58108" y="5119"/>
                  </a:lnTo>
                  <a:lnTo>
                    <a:pt x="57657" y="5420"/>
                  </a:lnTo>
                  <a:lnTo>
                    <a:pt x="57055" y="5570"/>
                  </a:lnTo>
                  <a:lnTo>
                    <a:pt x="56603" y="55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5170962" y="3098599"/>
              <a:ext cx="1006410" cy="94526"/>
            </a:xfrm>
            <a:custGeom>
              <a:rect b="b" l="l" r="r" t="t"/>
              <a:pathLst>
                <a:path extrusionOk="0" h="5571" w="59314">
                  <a:moveTo>
                    <a:pt x="1" y="0"/>
                  </a:moveTo>
                  <a:lnTo>
                    <a:pt x="1" y="5570"/>
                  </a:lnTo>
                  <a:lnTo>
                    <a:pt x="57055" y="5570"/>
                  </a:lnTo>
                  <a:lnTo>
                    <a:pt x="57507" y="5420"/>
                  </a:lnTo>
                  <a:lnTo>
                    <a:pt x="58109" y="5119"/>
                  </a:lnTo>
                  <a:lnTo>
                    <a:pt x="58410" y="4818"/>
                  </a:lnTo>
                  <a:lnTo>
                    <a:pt x="58861" y="4366"/>
                  </a:lnTo>
                  <a:lnTo>
                    <a:pt x="59012" y="3914"/>
                  </a:lnTo>
                  <a:lnTo>
                    <a:pt x="59313" y="3312"/>
                  </a:lnTo>
                  <a:lnTo>
                    <a:pt x="59313" y="2710"/>
                  </a:lnTo>
                  <a:lnTo>
                    <a:pt x="59313" y="2258"/>
                  </a:lnTo>
                  <a:lnTo>
                    <a:pt x="59012" y="1656"/>
                  </a:lnTo>
                  <a:lnTo>
                    <a:pt x="58861" y="1205"/>
                  </a:lnTo>
                  <a:lnTo>
                    <a:pt x="58410" y="753"/>
                  </a:lnTo>
                  <a:lnTo>
                    <a:pt x="58109" y="452"/>
                  </a:lnTo>
                  <a:lnTo>
                    <a:pt x="57507" y="151"/>
                  </a:lnTo>
                  <a:lnTo>
                    <a:pt x="5705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5170962" y="3098599"/>
              <a:ext cx="1006410" cy="94526"/>
            </a:xfrm>
            <a:custGeom>
              <a:rect b="b" l="l" r="r" t="t"/>
              <a:pathLst>
                <a:path extrusionOk="0" fill="none" h="5571" w="59314">
                  <a:moveTo>
                    <a:pt x="56453" y="5570"/>
                  </a:moveTo>
                  <a:lnTo>
                    <a:pt x="1" y="5570"/>
                  </a:lnTo>
                  <a:lnTo>
                    <a:pt x="1" y="0"/>
                  </a:lnTo>
                  <a:lnTo>
                    <a:pt x="56453" y="0"/>
                  </a:lnTo>
                  <a:lnTo>
                    <a:pt x="56453" y="0"/>
                  </a:lnTo>
                  <a:lnTo>
                    <a:pt x="57055" y="0"/>
                  </a:lnTo>
                  <a:lnTo>
                    <a:pt x="57507" y="151"/>
                  </a:lnTo>
                  <a:lnTo>
                    <a:pt x="58109" y="452"/>
                  </a:lnTo>
                  <a:lnTo>
                    <a:pt x="58410" y="753"/>
                  </a:lnTo>
                  <a:lnTo>
                    <a:pt x="58861" y="1205"/>
                  </a:lnTo>
                  <a:lnTo>
                    <a:pt x="59012" y="1656"/>
                  </a:lnTo>
                  <a:lnTo>
                    <a:pt x="59313" y="2258"/>
                  </a:lnTo>
                  <a:lnTo>
                    <a:pt x="59313" y="2710"/>
                  </a:lnTo>
                  <a:lnTo>
                    <a:pt x="59313" y="2710"/>
                  </a:lnTo>
                  <a:lnTo>
                    <a:pt x="59313" y="3312"/>
                  </a:lnTo>
                  <a:lnTo>
                    <a:pt x="59012" y="3914"/>
                  </a:lnTo>
                  <a:lnTo>
                    <a:pt x="58861" y="4366"/>
                  </a:lnTo>
                  <a:lnTo>
                    <a:pt x="58410" y="4818"/>
                  </a:lnTo>
                  <a:lnTo>
                    <a:pt x="58109" y="5119"/>
                  </a:lnTo>
                  <a:lnTo>
                    <a:pt x="57507" y="5420"/>
                  </a:lnTo>
                  <a:lnTo>
                    <a:pt x="57055" y="5570"/>
                  </a:lnTo>
                  <a:lnTo>
                    <a:pt x="56453" y="55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p:nvPr/>
          </p:nvSpPr>
          <p:spPr>
            <a:xfrm>
              <a:off x="6001097" y="3193108"/>
              <a:ext cx="61321" cy="1397206"/>
            </a:xfrm>
            <a:custGeom>
              <a:rect b="b" l="l" r="r" t="t"/>
              <a:pathLst>
                <a:path extrusionOk="0" h="82346" w="3614">
                  <a:moveTo>
                    <a:pt x="1" y="0"/>
                  </a:moveTo>
                  <a:lnTo>
                    <a:pt x="1" y="82345"/>
                  </a:lnTo>
                  <a:lnTo>
                    <a:pt x="3614" y="82345"/>
                  </a:lnTo>
                  <a:lnTo>
                    <a:pt x="3614"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6001097" y="3193108"/>
              <a:ext cx="61321" cy="1397206"/>
            </a:xfrm>
            <a:custGeom>
              <a:rect b="b" l="l" r="r" t="t"/>
              <a:pathLst>
                <a:path extrusionOk="0" fill="none" h="82346" w="3614">
                  <a:moveTo>
                    <a:pt x="3614" y="0"/>
                  </a:moveTo>
                  <a:lnTo>
                    <a:pt x="1" y="0"/>
                  </a:lnTo>
                  <a:lnTo>
                    <a:pt x="1" y="82345"/>
                  </a:lnTo>
                  <a:lnTo>
                    <a:pt x="3614" y="82345"/>
                  </a:lnTo>
                  <a:lnTo>
                    <a:pt x="361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6001097" y="3193108"/>
              <a:ext cx="61321" cy="1397206"/>
            </a:xfrm>
            <a:custGeom>
              <a:rect b="b" l="l" r="r" t="t"/>
              <a:pathLst>
                <a:path extrusionOk="0" h="82346" w="3614">
                  <a:moveTo>
                    <a:pt x="1" y="0"/>
                  </a:moveTo>
                  <a:lnTo>
                    <a:pt x="1" y="82345"/>
                  </a:lnTo>
                  <a:lnTo>
                    <a:pt x="3614" y="82345"/>
                  </a:lnTo>
                  <a:lnTo>
                    <a:pt x="3614" y="62926"/>
                  </a:lnTo>
                  <a:lnTo>
                    <a:pt x="3614" y="7678"/>
                  </a:lnTo>
                  <a:lnTo>
                    <a:pt x="3614" y="7527"/>
                  </a:lnTo>
                  <a:lnTo>
                    <a:pt x="36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6302507" y="3193108"/>
              <a:ext cx="61321" cy="1397206"/>
            </a:xfrm>
            <a:custGeom>
              <a:rect b="b" l="l" r="r" t="t"/>
              <a:pathLst>
                <a:path extrusionOk="0" h="82346" w="3614">
                  <a:moveTo>
                    <a:pt x="1" y="0"/>
                  </a:moveTo>
                  <a:lnTo>
                    <a:pt x="1" y="82345"/>
                  </a:lnTo>
                  <a:lnTo>
                    <a:pt x="3613" y="82345"/>
                  </a:lnTo>
                  <a:lnTo>
                    <a:pt x="3613"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6302507" y="3193108"/>
              <a:ext cx="61321" cy="1397206"/>
            </a:xfrm>
            <a:custGeom>
              <a:rect b="b" l="l" r="r" t="t"/>
              <a:pathLst>
                <a:path extrusionOk="0" fill="none" h="82346" w="3614">
                  <a:moveTo>
                    <a:pt x="3613" y="0"/>
                  </a:moveTo>
                  <a:lnTo>
                    <a:pt x="1" y="0"/>
                  </a:lnTo>
                  <a:lnTo>
                    <a:pt x="1" y="82345"/>
                  </a:lnTo>
                  <a:lnTo>
                    <a:pt x="3613" y="82345"/>
                  </a:lnTo>
                  <a:lnTo>
                    <a:pt x="361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6302507" y="3193108"/>
              <a:ext cx="61321" cy="1397206"/>
            </a:xfrm>
            <a:custGeom>
              <a:rect b="b" l="l" r="r" t="t"/>
              <a:pathLst>
                <a:path extrusionOk="0" h="82346" w="3614">
                  <a:moveTo>
                    <a:pt x="1" y="0"/>
                  </a:moveTo>
                  <a:lnTo>
                    <a:pt x="1" y="82345"/>
                  </a:lnTo>
                  <a:lnTo>
                    <a:pt x="3613" y="82345"/>
                  </a:lnTo>
                  <a:lnTo>
                    <a:pt x="36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6098168" y="3113920"/>
              <a:ext cx="61321" cy="63883"/>
            </a:xfrm>
            <a:custGeom>
              <a:rect b="b" l="l" r="r" t="t"/>
              <a:pathLst>
                <a:path extrusionOk="0" h="3765" w="3614">
                  <a:moveTo>
                    <a:pt x="1807" y="1"/>
                  </a:moveTo>
                  <a:lnTo>
                    <a:pt x="1054" y="151"/>
                  </a:lnTo>
                  <a:lnTo>
                    <a:pt x="603" y="603"/>
                  </a:lnTo>
                  <a:lnTo>
                    <a:pt x="151" y="1205"/>
                  </a:lnTo>
                  <a:lnTo>
                    <a:pt x="0" y="1807"/>
                  </a:lnTo>
                  <a:lnTo>
                    <a:pt x="151" y="2560"/>
                  </a:lnTo>
                  <a:lnTo>
                    <a:pt x="603" y="3162"/>
                  </a:lnTo>
                  <a:lnTo>
                    <a:pt x="1054" y="3614"/>
                  </a:lnTo>
                  <a:lnTo>
                    <a:pt x="1807" y="3764"/>
                  </a:lnTo>
                  <a:lnTo>
                    <a:pt x="2560" y="3614"/>
                  </a:lnTo>
                  <a:lnTo>
                    <a:pt x="3162" y="3162"/>
                  </a:lnTo>
                  <a:lnTo>
                    <a:pt x="3463" y="2560"/>
                  </a:lnTo>
                  <a:lnTo>
                    <a:pt x="3613" y="1807"/>
                  </a:lnTo>
                  <a:lnTo>
                    <a:pt x="3463" y="1205"/>
                  </a:lnTo>
                  <a:lnTo>
                    <a:pt x="3162" y="603"/>
                  </a:lnTo>
                  <a:lnTo>
                    <a:pt x="2560" y="151"/>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5960239" y="3113920"/>
              <a:ext cx="63866" cy="63883"/>
            </a:xfrm>
            <a:custGeom>
              <a:rect b="b" l="l" r="r" t="t"/>
              <a:pathLst>
                <a:path extrusionOk="0" h="3765" w="3764">
                  <a:moveTo>
                    <a:pt x="1957" y="1"/>
                  </a:moveTo>
                  <a:lnTo>
                    <a:pt x="1205" y="151"/>
                  </a:lnTo>
                  <a:lnTo>
                    <a:pt x="602" y="603"/>
                  </a:lnTo>
                  <a:lnTo>
                    <a:pt x="151" y="1205"/>
                  </a:lnTo>
                  <a:lnTo>
                    <a:pt x="0" y="1807"/>
                  </a:lnTo>
                  <a:lnTo>
                    <a:pt x="151" y="2560"/>
                  </a:lnTo>
                  <a:lnTo>
                    <a:pt x="602" y="3162"/>
                  </a:lnTo>
                  <a:lnTo>
                    <a:pt x="1205" y="3614"/>
                  </a:lnTo>
                  <a:lnTo>
                    <a:pt x="1957" y="3764"/>
                  </a:lnTo>
                  <a:lnTo>
                    <a:pt x="2559" y="3614"/>
                  </a:lnTo>
                  <a:lnTo>
                    <a:pt x="3162" y="3162"/>
                  </a:lnTo>
                  <a:lnTo>
                    <a:pt x="3613" y="2560"/>
                  </a:lnTo>
                  <a:lnTo>
                    <a:pt x="3764" y="1807"/>
                  </a:lnTo>
                  <a:lnTo>
                    <a:pt x="3613" y="1205"/>
                  </a:lnTo>
                  <a:lnTo>
                    <a:pt x="3162" y="603"/>
                  </a:lnTo>
                  <a:lnTo>
                    <a:pt x="2559" y="151"/>
                  </a:lnTo>
                  <a:lnTo>
                    <a:pt x="1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5824855" y="3113920"/>
              <a:ext cx="61321" cy="63883"/>
            </a:xfrm>
            <a:custGeom>
              <a:rect b="b" l="l" r="r" t="t"/>
              <a:pathLst>
                <a:path extrusionOk="0" h="3765" w="3614">
                  <a:moveTo>
                    <a:pt x="1807" y="1"/>
                  </a:moveTo>
                  <a:lnTo>
                    <a:pt x="1055" y="151"/>
                  </a:lnTo>
                  <a:lnTo>
                    <a:pt x="452" y="603"/>
                  </a:lnTo>
                  <a:lnTo>
                    <a:pt x="151" y="1205"/>
                  </a:lnTo>
                  <a:lnTo>
                    <a:pt x="1" y="1807"/>
                  </a:lnTo>
                  <a:lnTo>
                    <a:pt x="151" y="2560"/>
                  </a:lnTo>
                  <a:lnTo>
                    <a:pt x="452" y="3162"/>
                  </a:lnTo>
                  <a:lnTo>
                    <a:pt x="1055" y="3614"/>
                  </a:lnTo>
                  <a:lnTo>
                    <a:pt x="1807" y="3764"/>
                  </a:lnTo>
                  <a:lnTo>
                    <a:pt x="2560" y="3614"/>
                  </a:lnTo>
                  <a:lnTo>
                    <a:pt x="3162" y="3162"/>
                  </a:lnTo>
                  <a:lnTo>
                    <a:pt x="3463" y="2560"/>
                  </a:lnTo>
                  <a:lnTo>
                    <a:pt x="3614" y="1807"/>
                  </a:lnTo>
                  <a:lnTo>
                    <a:pt x="3463" y="1205"/>
                  </a:lnTo>
                  <a:lnTo>
                    <a:pt x="3162" y="603"/>
                  </a:lnTo>
                  <a:lnTo>
                    <a:pt x="2560" y="151"/>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5686927" y="3113920"/>
              <a:ext cx="63883" cy="63883"/>
            </a:xfrm>
            <a:custGeom>
              <a:rect b="b" l="l" r="r" t="t"/>
              <a:pathLst>
                <a:path extrusionOk="0" h="3765" w="3765">
                  <a:moveTo>
                    <a:pt x="1807" y="1"/>
                  </a:moveTo>
                  <a:lnTo>
                    <a:pt x="1205" y="151"/>
                  </a:lnTo>
                  <a:lnTo>
                    <a:pt x="603" y="603"/>
                  </a:lnTo>
                  <a:lnTo>
                    <a:pt x="151" y="1205"/>
                  </a:lnTo>
                  <a:lnTo>
                    <a:pt x="1" y="1807"/>
                  </a:lnTo>
                  <a:lnTo>
                    <a:pt x="151" y="2560"/>
                  </a:lnTo>
                  <a:lnTo>
                    <a:pt x="603" y="3162"/>
                  </a:lnTo>
                  <a:lnTo>
                    <a:pt x="1205" y="3614"/>
                  </a:lnTo>
                  <a:lnTo>
                    <a:pt x="1807" y="3764"/>
                  </a:lnTo>
                  <a:lnTo>
                    <a:pt x="2560" y="3614"/>
                  </a:lnTo>
                  <a:lnTo>
                    <a:pt x="3162" y="3162"/>
                  </a:lnTo>
                  <a:lnTo>
                    <a:pt x="3614" y="2560"/>
                  </a:lnTo>
                  <a:lnTo>
                    <a:pt x="3764" y="1807"/>
                  </a:lnTo>
                  <a:lnTo>
                    <a:pt x="3614" y="1205"/>
                  </a:lnTo>
                  <a:lnTo>
                    <a:pt x="3162" y="603"/>
                  </a:lnTo>
                  <a:lnTo>
                    <a:pt x="2560" y="151"/>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5551560" y="3113920"/>
              <a:ext cx="61321" cy="63883"/>
            </a:xfrm>
            <a:custGeom>
              <a:rect b="b" l="l" r="r" t="t"/>
              <a:pathLst>
                <a:path extrusionOk="0" h="3765" w="3614">
                  <a:moveTo>
                    <a:pt x="1807" y="1"/>
                  </a:moveTo>
                  <a:lnTo>
                    <a:pt x="1054" y="151"/>
                  </a:lnTo>
                  <a:lnTo>
                    <a:pt x="452" y="603"/>
                  </a:lnTo>
                  <a:lnTo>
                    <a:pt x="151" y="1205"/>
                  </a:lnTo>
                  <a:lnTo>
                    <a:pt x="0" y="1807"/>
                  </a:lnTo>
                  <a:lnTo>
                    <a:pt x="151" y="2560"/>
                  </a:lnTo>
                  <a:lnTo>
                    <a:pt x="452" y="3162"/>
                  </a:lnTo>
                  <a:lnTo>
                    <a:pt x="1054" y="3614"/>
                  </a:lnTo>
                  <a:lnTo>
                    <a:pt x="1807" y="3764"/>
                  </a:lnTo>
                  <a:lnTo>
                    <a:pt x="2559" y="3614"/>
                  </a:lnTo>
                  <a:lnTo>
                    <a:pt x="3011" y="3162"/>
                  </a:lnTo>
                  <a:lnTo>
                    <a:pt x="3463" y="2560"/>
                  </a:lnTo>
                  <a:lnTo>
                    <a:pt x="3613" y="1807"/>
                  </a:lnTo>
                  <a:lnTo>
                    <a:pt x="3463" y="1205"/>
                  </a:lnTo>
                  <a:lnTo>
                    <a:pt x="3011" y="603"/>
                  </a:lnTo>
                  <a:lnTo>
                    <a:pt x="2559" y="151"/>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a:off x="5413631" y="3113920"/>
              <a:ext cx="61304" cy="63883"/>
            </a:xfrm>
            <a:custGeom>
              <a:rect b="b" l="l" r="r" t="t"/>
              <a:pathLst>
                <a:path extrusionOk="0" h="3765" w="3613">
                  <a:moveTo>
                    <a:pt x="1806" y="1"/>
                  </a:moveTo>
                  <a:lnTo>
                    <a:pt x="1054" y="151"/>
                  </a:lnTo>
                  <a:lnTo>
                    <a:pt x="602" y="603"/>
                  </a:lnTo>
                  <a:lnTo>
                    <a:pt x="151" y="1205"/>
                  </a:lnTo>
                  <a:lnTo>
                    <a:pt x="0" y="1807"/>
                  </a:lnTo>
                  <a:lnTo>
                    <a:pt x="151" y="2560"/>
                  </a:lnTo>
                  <a:lnTo>
                    <a:pt x="602" y="3162"/>
                  </a:lnTo>
                  <a:lnTo>
                    <a:pt x="1054" y="3614"/>
                  </a:lnTo>
                  <a:lnTo>
                    <a:pt x="1806" y="3764"/>
                  </a:lnTo>
                  <a:lnTo>
                    <a:pt x="2559" y="3614"/>
                  </a:lnTo>
                  <a:lnTo>
                    <a:pt x="3161" y="3162"/>
                  </a:lnTo>
                  <a:lnTo>
                    <a:pt x="3462" y="2560"/>
                  </a:lnTo>
                  <a:lnTo>
                    <a:pt x="3613" y="1807"/>
                  </a:lnTo>
                  <a:lnTo>
                    <a:pt x="3462" y="1205"/>
                  </a:lnTo>
                  <a:lnTo>
                    <a:pt x="3161" y="603"/>
                  </a:lnTo>
                  <a:lnTo>
                    <a:pt x="2559" y="151"/>
                  </a:lnTo>
                  <a:lnTo>
                    <a:pt x="18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5275685" y="3113920"/>
              <a:ext cx="63883" cy="63883"/>
            </a:xfrm>
            <a:custGeom>
              <a:rect b="b" l="l" r="r" t="t"/>
              <a:pathLst>
                <a:path extrusionOk="0" h="3765" w="3765">
                  <a:moveTo>
                    <a:pt x="1958" y="1"/>
                  </a:moveTo>
                  <a:lnTo>
                    <a:pt x="1205" y="151"/>
                  </a:lnTo>
                  <a:lnTo>
                    <a:pt x="603" y="603"/>
                  </a:lnTo>
                  <a:lnTo>
                    <a:pt x="151" y="1205"/>
                  </a:lnTo>
                  <a:lnTo>
                    <a:pt x="1" y="1807"/>
                  </a:lnTo>
                  <a:lnTo>
                    <a:pt x="151" y="2560"/>
                  </a:lnTo>
                  <a:lnTo>
                    <a:pt x="603" y="3162"/>
                  </a:lnTo>
                  <a:lnTo>
                    <a:pt x="1205" y="3614"/>
                  </a:lnTo>
                  <a:lnTo>
                    <a:pt x="1958" y="3764"/>
                  </a:lnTo>
                  <a:lnTo>
                    <a:pt x="2560" y="3614"/>
                  </a:lnTo>
                  <a:lnTo>
                    <a:pt x="3162" y="3162"/>
                  </a:lnTo>
                  <a:lnTo>
                    <a:pt x="3614" y="2560"/>
                  </a:lnTo>
                  <a:lnTo>
                    <a:pt x="3764" y="1807"/>
                  </a:lnTo>
                  <a:lnTo>
                    <a:pt x="3614" y="1205"/>
                  </a:lnTo>
                  <a:lnTo>
                    <a:pt x="3162" y="603"/>
                  </a:lnTo>
                  <a:lnTo>
                    <a:pt x="2560" y="151"/>
                  </a:lnTo>
                  <a:lnTo>
                    <a:pt x="19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5170962" y="3113920"/>
              <a:ext cx="30677" cy="63883"/>
            </a:xfrm>
            <a:custGeom>
              <a:rect b="b" l="l" r="r" t="t"/>
              <a:pathLst>
                <a:path extrusionOk="0" h="3765" w="1808">
                  <a:moveTo>
                    <a:pt x="1" y="1"/>
                  </a:moveTo>
                  <a:lnTo>
                    <a:pt x="1" y="3764"/>
                  </a:lnTo>
                  <a:lnTo>
                    <a:pt x="754" y="3614"/>
                  </a:lnTo>
                  <a:lnTo>
                    <a:pt x="1356" y="3162"/>
                  </a:lnTo>
                  <a:lnTo>
                    <a:pt x="1657" y="2560"/>
                  </a:lnTo>
                  <a:lnTo>
                    <a:pt x="1807" y="1807"/>
                  </a:lnTo>
                  <a:lnTo>
                    <a:pt x="1657" y="1205"/>
                  </a:lnTo>
                  <a:lnTo>
                    <a:pt x="1356" y="603"/>
                  </a:lnTo>
                  <a:lnTo>
                    <a:pt x="754" y="151"/>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4394478" y="2319553"/>
              <a:ext cx="610474" cy="1136653"/>
            </a:xfrm>
            <a:custGeom>
              <a:rect b="b" l="l" r="r" t="t"/>
              <a:pathLst>
                <a:path extrusionOk="0" h="66990" w="35979">
                  <a:moveTo>
                    <a:pt x="2108" y="0"/>
                  </a:moveTo>
                  <a:lnTo>
                    <a:pt x="1204" y="151"/>
                  </a:lnTo>
                  <a:lnTo>
                    <a:pt x="602" y="602"/>
                  </a:lnTo>
                  <a:lnTo>
                    <a:pt x="151" y="1204"/>
                  </a:lnTo>
                  <a:lnTo>
                    <a:pt x="0" y="2108"/>
                  </a:lnTo>
                  <a:lnTo>
                    <a:pt x="0" y="64882"/>
                  </a:lnTo>
                  <a:lnTo>
                    <a:pt x="151" y="65635"/>
                  </a:lnTo>
                  <a:lnTo>
                    <a:pt x="602" y="66388"/>
                  </a:lnTo>
                  <a:lnTo>
                    <a:pt x="1204" y="66839"/>
                  </a:lnTo>
                  <a:lnTo>
                    <a:pt x="2108" y="66990"/>
                  </a:lnTo>
                  <a:lnTo>
                    <a:pt x="33871" y="66990"/>
                  </a:lnTo>
                  <a:lnTo>
                    <a:pt x="34624" y="66839"/>
                  </a:lnTo>
                  <a:lnTo>
                    <a:pt x="35377" y="66388"/>
                  </a:lnTo>
                  <a:lnTo>
                    <a:pt x="35828" y="65635"/>
                  </a:lnTo>
                  <a:lnTo>
                    <a:pt x="35979" y="64882"/>
                  </a:lnTo>
                  <a:lnTo>
                    <a:pt x="35979" y="2108"/>
                  </a:lnTo>
                  <a:lnTo>
                    <a:pt x="35828" y="1204"/>
                  </a:lnTo>
                  <a:lnTo>
                    <a:pt x="35377" y="602"/>
                  </a:lnTo>
                  <a:lnTo>
                    <a:pt x="34624" y="151"/>
                  </a:lnTo>
                  <a:lnTo>
                    <a:pt x="338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4394478" y="2319553"/>
              <a:ext cx="610474" cy="1136653"/>
            </a:xfrm>
            <a:custGeom>
              <a:rect b="b" l="l" r="r" t="t"/>
              <a:pathLst>
                <a:path extrusionOk="0" fill="none" h="66990" w="35979">
                  <a:moveTo>
                    <a:pt x="33871" y="66990"/>
                  </a:moveTo>
                  <a:lnTo>
                    <a:pt x="2108" y="66990"/>
                  </a:lnTo>
                  <a:lnTo>
                    <a:pt x="2108" y="66990"/>
                  </a:lnTo>
                  <a:lnTo>
                    <a:pt x="1204" y="66839"/>
                  </a:lnTo>
                  <a:lnTo>
                    <a:pt x="602" y="66388"/>
                  </a:lnTo>
                  <a:lnTo>
                    <a:pt x="151" y="65635"/>
                  </a:lnTo>
                  <a:lnTo>
                    <a:pt x="0" y="64882"/>
                  </a:lnTo>
                  <a:lnTo>
                    <a:pt x="0" y="2108"/>
                  </a:lnTo>
                  <a:lnTo>
                    <a:pt x="0" y="2108"/>
                  </a:lnTo>
                  <a:lnTo>
                    <a:pt x="151" y="1204"/>
                  </a:lnTo>
                  <a:lnTo>
                    <a:pt x="602" y="602"/>
                  </a:lnTo>
                  <a:lnTo>
                    <a:pt x="1204" y="151"/>
                  </a:lnTo>
                  <a:lnTo>
                    <a:pt x="2108" y="0"/>
                  </a:lnTo>
                  <a:lnTo>
                    <a:pt x="33871" y="0"/>
                  </a:lnTo>
                  <a:lnTo>
                    <a:pt x="33871" y="0"/>
                  </a:lnTo>
                  <a:lnTo>
                    <a:pt x="34624" y="151"/>
                  </a:lnTo>
                  <a:lnTo>
                    <a:pt x="35377" y="602"/>
                  </a:lnTo>
                  <a:lnTo>
                    <a:pt x="35828" y="1204"/>
                  </a:lnTo>
                  <a:lnTo>
                    <a:pt x="35979" y="2108"/>
                  </a:lnTo>
                  <a:lnTo>
                    <a:pt x="35979" y="64882"/>
                  </a:lnTo>
                  <a:lnTo>
                    <a:pt x="35979" y="64882"/>
                  </a:lnTo>
                  <a:lnTo>
                    <a:pt x="35828" y="65635"/>
                  </a:lnTo>
                  <a:lnTo>
                    <a:pt x="35377" y="66388"/>
                  </a:lnTo>
                  <a:lnTo>
                    <a:pt x="34624" y="66839"/>
                  </a:lnTo>
                  <a:lnTo>
                    <a:pt x="33871" y="6699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4458327" y="2439598"/>
              <a:ext cx="480214" cy="339740"/>
            </a:xfrm>
            <a:custGeom>
              <a:rect b="b" l="l" r="r" t="t"/>
              <a:pathLst>
                <a:path extrusionOk="0" h="20023" w="28302">
                  <a:moveTo>
                    <a:pt x="2259" y="0"/>
                  </a:moveTo>
                  <a:lnTo>
                    <a:pt x="1807" y="151"/>
                  </a:lnTo>
                  <a:lnTo>
                    <a:pt x="1506" y="301"/>
                  </a:lnTo>
                  <a:lnTo>
                    <a:pt x="753" y="753"/>
                  </a:lnTo>
                  <a:lnTo>
                    <a:pt x="302" y="1506"/>
                  </a:lnTo>
                  <a:lnTo>
                    <a:pt x="151" y="1807"/>
                  </a:lnTo>
                  <a:lnTo>
                    <a:pt x="1" y="2258"/>
                  </a:lnTo>
                  <a:lnTo>
                    <a:pt x="1" y="17764"/>
                  </a:lnTo>
                  <a:lnTo>
                    <a:pt x="151" y="18216"/>
                  </a:lnTo>
                  <a:lnTo>
                    <a:pt x="302" y="18667"/>
                  </a:lnTo>
                  <a:lnTo>
                    <a:pt x="753" y="19420"/>
                  </a:lnTo>
                  <a:lnTo>
                    <a:pt x="1506" y="19872"/>
                  </a:lnTo>
                  <a:lnTo>
                    <a:pt x="1807" y="20022"/>
                  </a:lnTo>
                  <a:lnTo>
                    <a:pt x="26495" y="20022"/>
                  </a:lnTo>
                  <a:lnTo>
                    <a:pt x="26947" y="19872"/>
                  </a:lnTo>
                  <a:lnTo>
                    <a:pt x="27700" y="19420"/>
                  </a:lnTo>
                  <a:lnTo>
                    <a:pt x="28151" y="18667"/>
                  </a:lnTo>
                  <a:lnTo>
                    <a:pt x="28302" y="18216"/>
                  </a:lnTo>
                  <a:lnTo>
                    <a:pt x="28302" y="17764"/>
                  </a:lnTo>
                  <a:lnTo>
                    <a:pt x="28302" y="2258"/>
                  </a:lnTo>
                  <a:lnTo>
                    <a:pt x="28302" y="1807"/>
                  </a:lnTo>
                  <a:lnTo>
                    <a:pt x="28151" y="1506"/>
                  </a:lnTo>
                  <a:lnTo>
                    <a:pt x="27700" y="753"/>
                  </a:lnTo>
                  <a:lnTo>
                    <a:pt x="26947" y="301"/>
                  </a:lnTo>
                  <a:lnTo>
                    <a:pt x="26495" y="151"/>
                  </a:lnTo>
                  <a:lnTo>
                    <a:pt x="26044" y="0"/>
                  </a:lnTo>
                  <a:close/>
                </a:path>
              </a:pathLst>
            </a:custGeom>
            <a:solidFill>
              <a:srgbClr val="C5D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4458327" y="2439598"/>
              <a:ext cx="480214" cy="339740"/>
            </a:xfrm>
            <a:custGeom>
              <a:rect b="b" l="l" r="r" t="t"/>
              <a:pathLst>
                <a:path extrusionOk="0" fill="none" h="20023" w="28302">
                  <a:moveTo>
                    <a:pt x="26044" y="0"/>
                  </a:moveTo>
                  <a:lnTo>
                    <a:pt x="2259" y="0"/>
                  </a:lnTo>
                  <a:lnTo>
                    <a:pt x="2259" y="0"/>
                  </a:lnTo>
                  <a:lnTo>
                    <a:pt x="1807" y="151"/>
                  </a:lnTo>
                  <a:lnTo>
                    <a:pt x="1506" y="301"/>
                  </a:lnTo>
                  <a:lnTo>
                    <a:pt x="753" y="753"/>
                  </a:lnTo>
                  <a:lnTo>
                    <a:pt x="302" y="1506"/>
                  </a:lnTo>
                  <a:lnTo>
                    <a:pt x="151" y="1807"/>
                  </a:lnTo>
                  <a:lnTo>
                    <a:pt x="1" y="2258"/>
                  </a:lnTo>
                  <a:lnTo>
                    <a:pt x="1" y="17764"/>
                  </a:lnTo>
                  <a:lnTo>
                    <a:pt x="1" y="17764"/>
                  </a:lnTo>
                  <a:lnTo>
                    <a:pt x="151" y="18216"/>
                  </a:lnTo>
                  <a:lnTo>
                    <a:pt x="302" y="18667"/>
                  </a:lnTo>
                  <a:lnTo>
                    <a:pt x="753" y="19420"/>
                  </a:lnTo>
                  <a:lnTo>
                    <a:pt x="1506" y="19872"/>
                  </a:lnTo>
                  <a:lnTo>
                    <a:pt x="1807" y="20022"/>
                  </a:lnTo>
                  <a:lnTo>
                    <a:pt x="2259" y="20022"/>
                  </a:lnTo>
                  <a:lnTo>
                    <a:pt x="26044" y="20022"/>
                  </a:lnTo>
                  <a:lnTo>
                    <a:pt x="26044" y="20022"/>
                  </a:lnTo>
                  <a:lnTo>
                    <a:pt x="26495" y="20022"/>
                  </a:lnTo>
                  <a:lnTo>
                    <a:pt x="26947" y="19872"/>
                  </a:lnTo>
                  <a:lnTo>
                    <a:pt x="27700" y="19420"/>
                  </a:lnTo>
                  <a:lnTo>
                    <a:pt x="28151" y="18667"/>
                  </a:lnTo>
                  <a:lnTo>
                    <a:pt x="28302" y="18216"/>
                  </a:lnTo>
                  <a:lnTo>
                    <a:pt x="28302" y="17764"/>
                  </a:lnTo>
                  <a:lnTo>
                    <a:pt x="28302" y="2258"/>
                  </a:lnTo>
                  <a:lnTo>
                    <a:pt x="28302" y="2258"/>
                  </a:lnTo>
                  <a:lnTo>
                    <a:pt x="28302" y="1807"/>
                  </a:lnTo>
                  <a:lnTo>
                    <a:pt x="28151" y="1506"/>
                  </a:lnTo>
                  <a:lnTo>
                    <a:pt x="27700" y="753"/>
                  </a:lnTo>
                  <a:lnTo>
                    <a:pt x="26947" y="301"/>
                  </a:lnTo>
                  <a:lnTo>
                    <a:pt x="26495" y="151"/>
                  </a:lnTo>
                  <a:lnTo>
                    <a:pt x="2604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4458327" y="2827848"/>
              <a:ext cx="480214" cy="232455"/>
            </a:xfrm>
            <a:custGeom>
              <a:rect b="b" l="l" r="r" t="t"/>
              <a:pathLst>
                <a:path extrusionOk="0" h="13700" w="28302">
                  <a:moveTo>
                    <a:pt x="2259" y="0"/>
                  </a:moveTo>
                  <a:lnTo>
                    <a:pt x="1355" y="151"/>
                  </a:lnTo>
                  <a:lnTo>
                    <a:pt x="753" y="602"/>
                  </a:lnTo>
                  <a:lnTo>
                    <a:pt x="302" y="1355"/>
                  </a:lnTo>
                  <a:lnTo>
                    <a:pt x="1" y="2108"/>
                  </a:lnTo>
                  <a:lnTo>
                    <a:pt x="1" y="11592"/>
                  </a:lnTo>
                  <a:lnTo>
                    <a:pt x="302" y="12495"/>
                  </a:lnTo>
                  <a:lnTo>
                    <a:pt x="753" y="13097"/>
                  </a:lnTo>
                  <a:lnTo>
                    <a:pt x="1355" y="13549"/>
                  </a:lnTo>
                  <a:lnTo>
                    <a:pt x="2259" y="13699"/>
                  </a:lnTo>
                  <a:lnTo>
                    <a:pt x="26194" y="13699"/>
                  </a:lnTo>
                  <a:lnTo>
                    <a:pt x="27098" y="13549"/>
                  </a:lnTo>
                  <a:lnTo>
                    <a:pt x="27700" y="13097"/>
                  </a:lnTo>
                  <a:lnTo>
                    <a:pt x="28151" y="12495"/>
                  </a:lnTo>
                  <a:lnTo>
                    <a:pt x="28302" y="11592"/>
                  </a:lnTo>
                  <a:lnTo>
                    <a:pt x="28302" y="2108"/>
                  </a:lnTo>
                  <a:lnTo>
                    <a:pt x="28151" y="1355"/>
                  </a:lnTo>
                  <a:lnTo>
                    <a:pt x="27700" y="602"/>
                  </a:lnTo>
                  <a:lnTo>
                    <a:pt x="27098" y="151"/>
                  </a:lnTo>
                  <a:lnTo>
                    <a:pt x="26194" y="0"/>
                  </a:lnTo>
                  <a:close/>
                </a:path>
              </a:pathLst>
            </a:custGeom>
            <a:solidFill>
              <a:srgbClr val="C5D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4458327" y="2827848"/>
              <a:ext cx="480214" cy="232455"/>
            </a:xfrm>
            <a:custGeom>
              <a:rect b="b" l="l" r="r" t="t"/>
              <a:pathLst>
                <a:path extrusionOk="0" fill="none" h="13700" w="28302">
                  <a:moveTo>
                    <a:pt x="26194" y="0"/>
                  </a:moveTo>
                  <a:lnTo>
                    <a:pt x="2259" y="0"/>
                  </a:lnTo>
                  <a:lnTo>
                    <a:pt x="2259" y="0"/>
                  </a:lnTo>
                  <a:lnTo>
                    <a:pt x="1355" y="151"/>
                  </a:lnTo>
                  <a:lnTo>
                    <a:pt x="753" y="602"/>
                  </a:lnTo>
                  <a:lnTo>
                    <a:pt x="302" y="1355"/>
                  </a:lnTo>
                  <a:lnTo>
                    <a:pt x="1" y="2108"/>
                  </a:lnTo>
                  <a:lnTo>
                    <a:pt x="1" y="11592"/>
                  </a:lnTo>
                  <a:lnTo>
                    <a:pt x="1" y="11592"/>
                  </a:lnTo>
                  <a:lnTo>
                    <a:pt x="302" y="12495"/>
                  </a:lnTo>
                  <a:lnTo>
                    <a:pt x="753" y="13097"/>
                  </a:lnTo>
                  <a:lnTo>
                    <a:pt x="1355" y="13549"/>
                  </a:lnTo>
                  <a:lnTo>
                    <a:pt x="2259" y="13699"/>
                  </a:lnTo>
                  <a:lnTo>
                    <a:pt x="26194" y="13699"/>
                  </a:lnTo>
                  <a:lnTo>
                    <a:pt x="26194" y="13699"/>
                  </a:lnTo>
                  <a:lnTo>
                    <a:pt x="27098" y="13549"/>
                  </a:lnTo>
                  <a:lnTo>
                    <a:pt x="27700" y="13097"/>
                  </a:lnTo>
                  <a:lnTo>
                    <a:pt x="28151" y="12495"/>
                  </a:lnTo>
                  <a:lnTo>
                    <a:pt x="28302" y="11592"/>
                  </a:lnTo>
                  <a:lnTo>
                    <a:pt x="28302" y="2108"/>
                  </a:lnTo>
                  <a:lnTo>
                    <a:pt x="28302" y="2108"/>
                  </a:lnTo>
                  <a:lnTo>
                    <a:pt x="28151" y="1355"/>
                  </a:lnTo>
                  <a:lnTo>
                    <a:pt x="27700" y="602"/>
                  </a:lnTo>
                  <a:lnTo>
                    <a:pt x="27098" y="151"/>
                  </a:lnTo>
                  <a:lnTo>
                    <a:pt x="2619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4524738" y="2858492"/>
              <a:ext cx="163499" cy="86874"/>
            </a:xfrm>
            <a:custGeom>
              <a:rect b="b" l="l" r="r" t="t"/>
              <a:pathLst>
                <a:path extrusionOk="0" h="5120" w="9636">
                  <a:moveTo>
                    <a:pt x="4667" y="1"/>
                  </a:moveTo>
                  <a:lnTo>
                    <a:pt x="3915" y="151"/>
                  </a:lnTo>
                  <a:lnTo>
                    <a:pt x="3162" y="302"/>
                  </a:lnTo>
                  <a:lnTo>
                    <a:pt x="2409" y="603"/>
                  </a:lnTo>
                  <a:lnTo>
                    <a:pt x="1807" y="904"/>
                  </a:lnTo>
                  <a:lnTo>
                    <a:pt x="1205" y="1506"/>
                  </a:lnTo>
                  <a:lnTo>
                    <a:pt x="753" y="1958"/>
                  </a:lnTo>
                  <a:lnTo>
                    <a:pt x="302" y="2710"/>
                  </a:lnTo>
                  <a:lnTo>
                    <a:pt x="1" y="3313"/>
                  </a:lnTo>
                  <a:lnTo>
                    <a:pt x="4667" y="5119"/>
                  </a:lnTo>
                  <a:lnTo>
                    <a:pt x="9635" y="4216"/>
                  </a:lnTo>
                  <a:lnTo>
                    <a:pt x="9334" y="3313"/>
                  </a:lnTo>
                  <a:lnTo>
                    <a:pt x="9033" y="2560"/>
                  </a:lnTo>
                  <a:lnTo>
                    <a:pt x="8581" y="1807"/>
                  </a:lnTo>
                  <a:lnTo>
                    <a:pt x="7829" y="1205"/>
                  </a:lnTo>
                  <a:lnTo>
                    <a:pt x="7226" y="753"/>
                  </a:lnTo>
                  <a:lnTo>
                    <a:pt x="6474" y="452"/>
                  </a:lnTo>
                  <a:lnTo>
                    <a:pt x="5570" y="151"/>
                  </a:lnTo>
                  <a:lnTo>
                    <a:pt x="46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4519630" y="2914688"/>
              <a:ext cx="168606" cy="114955"/>
            </a:xfrm>
            <a:custGeom>
              <a:rect b="b" l="l" r="r" t="t"/>
              <a:pathLst>
                <a:path extrusionOk="0" h="6775" w="9937">
                  <a:moveTo>
                    <a:pt x="302" y="1"/>
                  </a:moveTo>
                  <a:lnTo>
                    <a:pt x="0" y="904"/>
                  </a:lnTo>
                  <a:lnTo>
                    <a:pt x="0" y="1807"/>
                  </a:lnTo>
                  <a:lnTo>
                    <a:pt x="0" y="2861"/>
                  </a:lnTo>
                  <a:lnTo>
                    <a:pt x="302" y="3764"/>
                  </a:lnTo>
                  <a:lnTo>
                    <a:pt x="753" y="4517"/>
                  </a:lnTo>
                  <a:lnTo>
                    <a:pt x="1506" y="5269"/>
                  </a:lnTo>
                  <a:lnTo>
                    <a:pt x="2108" y="5872"/>
                  </a:lnTo>
                  <a:lnTo>
                    <a:pt x="3011" y="6474"/>
                  </a:lnTo>
                  <a:lnTo>
                    <a:pt x="3914" y="6775"/>
                  </a:lnTo>
                  <a:lnTo>
                    <a:pt x="6022" y="6775"/>
                  </a:lnTo>
                  <a:lnTo>
                    <a:pt x="6925" y="6474"/>
                  </a:lnTo>
                  <a:lnTo>
                    <a:pt x="7828" y="5872"/>
                  </a:lnTo>
                  <a:lnTo>
                    <a:pt x="8581" y="5269"/>
                  </a:lnTo>
                  <a:lnTo>
                    <a:pt x="9183" y="4517"/>
                  </a:lnTo>
                  <a:lnTo>
                    <a:pt x="9635" y="3764"/>
                  </a:lnTo>
                  <a:lnTo>
                    <a:pt x="9936" y="2861"/>
                  </a:lnTo>
                  <a:lnTo>
                    <a:pt x="9936" y="1807"/>
                  </a:lnTo>
                  <a:lnTo>
                    <a:pt x="9936" y="904"/>
                  </a:lnTo>
                  <a:lnTo>
                    <a:pt x="4968" y="1807"/>
                  </a:lnTo>
                  <a:lnTo>
                    <a:pt x="3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4805702" y="2932572"/>
              <a:ext cx="30677" cy="97071"/>
            </a:xfrm>
            <a:custGeom>
              <a:rect b="b" l="l" r="r" t="t"/>
              <a:pathLst>
                <a:path extrusionOk="0" h="5721" w="1808">
                  <a:moveTo>
                    <a:pt x="1" y="0"/>
                  </a:moveTo>
                  <a:lnTo>
                    <a:pt x="1" y="5721"/>
                  </a:lnTo>
                  <a:lnTo>
                    <a:pt x="1807" y="5721"/>
                  </a:lnTo>
                  <a:lnTo>
                    <a:pt x="18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4749506" y="2983661"/>
              <a:ext cx="33222" cy="45982"/>
            </a:xfrm>
            <a:custGeom>
              <a:rect b="b" l="l" r="r" t="t"/>
              <a:pathLst>
                <a:path extrusionOk="0" h="2710" w="1958">
                  <a:moveTo>
                    <a:pt x="1" y="0"/>
                  </a:moveTo>
                  <a:lnTo>
                    <a:pt x="1" y="2710"/>
                  </a:lnTo>
                  <a:lnTo>
                    <a:pt x="1958" y="2710"/>
                  </a:lnTo>
                  <a:lnTo>
                    <a:pt x="19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4749506" y="2958108"/>
              <a:ext cx="33222" cy="25570"/>
            </a:xfrm>
            <a:custGeom>
              <a:rect b="b" l="l" r="r" t="t"/>
              <a:pathLst>
                <a:path extrusionOk="0" h="1507" w="1958">
                  <a:moveTo>
                    <a:pt x="1" y="1"/>
                  </a:moveTo>
                  <a:lnTo>
                    <a:pt x="1" y="1506"/>
                  </a:lnTo>
                  <a:lnTo>
                    <a:pt x="1958" y="1506"/>
                  </a:lnTo>
                  <a:lnTo>
                    <a:pt x="19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4805702" y="2873813"/>
              <a:ext cx="30677" cy="58775"/>
            </a:xfrm>
            <a:custGeom>
              <a:rect b="b" l="l" r="r" t="t"/>
              <a:pathLst>
                <a:path extrusionOk="0" h="3464" w="1808">
                  <a:moveTo>
                    <a:pt x="1" y="1"/>
                  </a:moveTo>
                  <a:lnTo>
                    <a:pt x="1" y="3463"/>
                  </a:lnTo>
                  <a:lnTo>
                    <a:pt x="1807" y="3463"/>
                  </a:lnTo>
                  <a:lnTo>
                    <a:pt x="18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4859354" y="2950456"/>
              <a:ext cx="33222" cy="79187"/>
            </a:xfrm>
            <a:custGeom>
              <a:rect b="b" l="l" r="r" t="t"/>
              <a:pathLst>
                <a:path extrusionOk="0" h="4667" w="1958">
                  <a:moveTo>
                    <a:pt x="0" y="0"/>
                  </a:moveTo>
                  <a:lnTo>
                    <a:pt x="0" y="4667"/>
                  </a:lnTo>
                  <a:lnTo>
                    <a:pt x="1957" y="4667"/>
                  </a:lnTo>
                  <a:lnTo>
                    <a:pt x="19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4859354" y="2914688"/>
              <a:ext cx="33222" cy="35784"/>
            </a:xfrm>
            <a:custGeom>
              <a:rect b="b" l="l" r="r" t="t"/>
              <a:pathLst>
                <a:path extrusionOk="0" h="2109" w="1958">
                  <a:moveTo>
                    <a:pt x="0" y="1"/>
                  </a:moveTo>
                  <a:lnTo>
                    <a:pt x="0" y="2108"/>
                  </a:lnTo>
                  <a:lnTo>
                    <a:pt x="1957" y="2108"/>
                  </a:lnTo>
                  <a:lnTo>
                    <a:pt x="19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4514523" y="2513678"/>
              <a:ext cx="367821" cy="168589"/>
            </a:xfrm>
            <a:custGeom>
              <a:rect b="b" l="l" r="r" t="t"/>
              <a:pathLst>
                <a:path extrusionOk="0" h="9936" w="21678">
                  <a:moveTo>
                    <a:pt x="17613" y="0"/>
                  </a:moveTo>
                  <a:lnTo>
                    <a:pt x="17162" y="301"/>
                  </a:lnTo>
                  <a:lnTo>
                    <a:pt x="16861" y="602"/>
                  </a:lnTo>
                  <a:lnTo>
                    <a:pt x="16259" y="1806"/>
                  </a:lnTo>
                  <a:lnTo>
                    <a:pt x="15807" y="3462"/>
                  </a:lnTo>
                  <a:lnTo>
                    <a:pt x="15506" y="4366"/>
                  </a:lnTo>
                  <a:lnTo>
                    <a:pt x="15054" y="5118"/>
                  </a:lnTo>
                  <a:lnTo>
                    <a:pt x="14753" y="5720"/>
                  </a:lnTo>
                  <a:lnTo>
                    <a:pt x="14302" y="6022"/>
                  </a:lnTo>
                  <a:lnTo>
                    <a:pt x="13699" y="6323"/>
                  </a:lnTo>
                  <a:lnTo>
                    <a:pt x="13097" y="6473"/>
                  </a:lnTo>
                  <a:lnTo>
                    <a:pt x="12043" y="6473"/>
                  </a:lnTo>
                  <a:lnTo>
                    <a:pt x="10839" y="6022"/>
                  </a:lnTo>
                  <a:lnTo>
                    <a:pt x="9635" y="5269"/>
                  </a:lnTo>
                  <a:lnTo>
                    <a:pt x="8581" y="4516"/>
                  </a:lnTo>
                  <a:lnTo>
                    <a:pt x="7678" y="3462"/>
                  </a:lnTo>
                  <a:lnTo>
                    <a:pt x="7377" y="3161"/>
                  </a:lnTo>
                  <a:lnTo>
                    <a:pt x="6925" y="2860"/>
                  </a:lnTo>
                  <a:lnTo>
                    <a:pt x="6474" y="2710"/>
                  </a:lnTo>
                  <a:lnTo>
                    <a:pt x="5721" y="2710"/>
                  </a:lnTo>
                  <a:lnTo>
                    <a:pt x="5119" y="2860"/>
                  </a:lnTo>
                  <a:lnTo>
                    <a:pt x="4215" y="3462"/>
                  </a:lnTo>
                  <a:lnTo>
                    <a:pt x="3162" y="4366"/>
                  </a:lnTo>
                  <a:lnTo>
                    <a:pt x="2258" y="5570"/>
                  </a:lnTo>
                  <a:lnTo>
                    <a:pt x="1205" y="7075"/>
                  </a:lnTo>
                  <a:lnTo>
                    <a:pt x="151" y="8882"/>
                  </a:lnTo>
                  <a:lnTo>
                    <a:pt x="0" y="9183"/>
                  </a:lnTo>
                  <a:lnTo>
                    <a:pt x="151" y="9635"/>
                  </a:lnTo>
                  <a:lnTo>
                    <a:pt x="452" y="9936"/>
                  </a:lnTo>
                  <a:lnTo>
                    <a:pt x="21226" y="9936"/>
                  </a:lnTo>
                  <a:lnTo>
                    <a:pt x="21527" y="9635"/>
                  </a:lnTo>
                  <a:lnTo>
                    <a:pt x="21678" y="9183"/>
                  </a:lnTo>
                  <a:lnTo>
                    <a:pt x="21527" y="8882"/>
                  </a:lnTo>
                  <a:lnTo>
                    <a:pt x="21226" y="7828"/>
                  </a:lnTo>
                  <a:lnTo>
                    <a:pt x="20775" y="6624"/>
                  </a:lnTo>
                  <a:lnTo>
                    <a:pt x="20474" y="5269"/>
                  </a:lnTo>
                  <a:lnTo>
                    <a:pt x="20173" y="3462"/>
                  </a:lnTo>
                  <a:lnTo>
                    <a:pt x="19872" y="2108"/>
                  </a:lnTo>
                  <a:lnTo>
                    <a:pt x="19570" y="903"/>
                  </a:lnTo>
                  <a:lnTo>
                    <a:pt x="18968" y="301"/>
                  </a:lnTo>
                  <a:lnTo>
                    <a:pt x="186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4458327" y="3131804"/>
              <a:ext cx="114955" cy="112410"/>
            </a:xfrm>
            <a:custGeom>
              <a:rect b="b" l="l" r="r" t="t"/>
              <a:pathLst>
                <a:path extrusionOk="0" h="6625" w="6775">
                  <a:moveTo>
                    <a:pt x="3463" y="452"/>
                  </a:moveTo>
                  <a:lnTo>
                    <a:pt x="3915" y="603"/>
                  </a:lnTo>
                  <a:lnTo>
                    <a:pt x="4517" y="753"/>
                  </a:lnTo>
                  <a:lnTo>
                    <a:pt x="4968" y="1054"/>
                  </a:lnTo>
                  <a:lnTo>
                    <a:pt x="5420" y="1355"/>
                  </a:lnTo>
                  <a:lnTo>
                    <a:pt x="5721" y="1807"/>
                  </a:lnTo>
                  <a:lnTo>
                    <a:pt x="6022" y="2258"/>
                  </a:lnTo>
                  <a:lnTo>
                    <a:pt x="6173" y="2710"/>
                  </a:lnTo>
                  <a:lnTo>
                    <a:pt x="6173" y="3312"/>
                  </a:lnTo>
                  <a:lnTo>
                    <a:pt x="6173" y="3914"/>
                  </a:lnTo>
                  <a:lnTo>
                    <a:pt x="6022" y="4366"/>
                  </a:lnTo>
                  <a:lnTo>
                    <a:pt x="5721" y="4818"/>
                  </a:lnTo>
                  <a:lnTo>
                    <a:pt x="5420" y="5269"/>
                  </a:lnTo>
                  <a:lnTo>
                    <a:pt x="4968" y="5570"/>
                  </a:lnTo>
                  <a:lnTo>
                    <a:pt x="4517" y="5871"/>
                  </a:lnTo>
                  <a:lnTo>
                    <a:pt x="3915" y="6022"/>
                  </a:lnTo>
                  <a:lnTo>
                    <a:pt x="2861" y="6022"/>
                  </a:lnTo>
                  <a:lnTo>
                    <a:pt x="2259" y="5871"/>
                  </a:lnTo>
                  <a:lnTo>
                    <a:pt x="1807" y="5570"/>
                  </a:lnTo>
                  <a:lnTo>
                    <a:pt x="1506" y="5269"/>
                  </a:lnTo>
                  <a:lnTo>
                    <a:pt x="1054" y="4818"/>
                  </a:lnTo>
                  <a:lnTo>
                    <a:pt x="904" y="4366"/>
                  </a:lnTo>
                  <a:lnTo>
                    <a:pt x="753" y="3914"/>
                  </a:lnTo>
                  <a:lnTo>
                    <a:pt x="603" y="3312"/>
                  </a:lnTo>
                  <a:lnTo>
                    <a:pt x="753" y="2710"/>
                  </a:lnTo>
                  <a:lnTo>
                    <a:pt x="904" y="2258"/>
                  </a:lnTo>
                  <a:lnTo>
                    <a:pt x="1054" y="1807"/>
                  </a:lnTo>
                  <a:lnTo>
                    <a:pt x="1506" y="1355"/>
                  </a:lnTo>
                  <a:lnTo>
                    <a:pt x="1807" y="1054"/>
                  </a:lnTo>
                  <a:lnTo>
                    <a:pt x="2259" y="753"/>
                  </a:lnTo>
                  <a:lnTo>
                    <a:pt x="2861" y="603"/>
                  </a:lnTo>
                  <a:lnTo>
                    <a:pt x="3463" y="452"/>
                  </a:lnTo>
                  <a:close/>
                  <a:moveTo>
                    <a:pt x="2710" y="0"/>
                  </a:moveTo>
                  <a:lnTo>
                    <a:pt x="2108" y="151"/>
                  </a:lnTo>
                  <a:lnTo>
                    <a:pt x="1506" y="603"/>
                  </a:lnTo>
                  <a:lnTo>
                    <a:pt x="1054" y="904"/>
                  </a:lnTo>
                  <a:lnTo>
                    <a:pt x="603" y="1506"/>
                  </a:lnTo>
                  <a:lnTo>
                    <a:pt x="302" y="1957"/>
                  </a:lnTo>
                  <a:lnTo>
                    <a:pt x="151" y="2560"/>
                  </a:lnTo>
                  <a:lnTo>
                    <a:pt x="1" y="3312"/>
                  </a:lnTo>
                  <a:lnTo>
                    <a:pt x="151" y="3914"/>
                  </a:lnTo>
                  <a:lnTo>
                    <a:pt x="302" y="4667"/>
                  </a:lnTo>
                  <a:lnTo>
                    <a:pt x="603" y="5119"/>
                  </a:lnTo>
                  <a:lnTo>
                    <a:pt x="1054" y="5721"/>
                  </a:lnTo>
                  <a:lnTo>
                    <a:pt x="1506" y="6022"/>
                  </a:lnTo>
                  <a:lnTo>
                    <a:pt x="2108" y="6323"/>
                  </a:lnTo>
                  <a:lnTo>
                    <a:pt x="2710" y="6624"/>
                  </a:lnTo>
                  <a:lnTo>
                    <a:pt x="4065" y="6624"/>
                  </a:lnTo>
                  <a:lnTo>
                    <a:pt x="4667" y="6323"/>
                  </a:lnTo>
                  <a:lnTo>
                    <a:pt x="5269" y="6022"/>
                  </a:lnTo>
                  <a:lnTo>
                    <a:pt x="5721" y="5721"/>
                  </a:lnTo>
                  <a:lnTo>
                    <a:pt x="6173" y="5119"/>
                  </a:lnTo>
                  <a:lnTo>
                    <a:pt x="6474" y="4667"/>
                  </a:lnTo>
                  <a:lnTo>
                    <a:pt x="6624" y="3914"/>
                  </a:lnTo>
                  <a:lnTo>
                    <a:pt x="6775" y="3312"/>
                  </a:lnTo>
                  <a:lnTo>
                    <a:pt x="6624" y="2560"/>
                  </a:lnTo>
                  <a:lnTo>
                    <a:pt x="6474" y="1957"/>
                  </a:lnTo>
                  <a:lnTo>
                    <a:pt x="6173" y="1506"/>
                  </a:lnTo>
                  <a:lnTo>
                    <a:pt x="5721" y="904"/>
                  </a:lnTo>
                  <a:lnTo>
                    <a:pt x="5269" y="603"/>
                  </a:lnTo>
                  <a:lnTo>
                    <a:pt x="4667" y="151"/>
                  </a:lnTo>
                  <a:lnTo>
                    <a:pt x="406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4468541" y="3139473"/>
              <a:ext cx="94526" cy="94509"/>
            </a:xfrm>
            <a:custGeom>
              <a:rect b="b" l="l" r="r" t="t"/>
              <a:pathLst>
                <a:path extrusionOk="0" fill="none" h="5570" w="5571">
                  <a:moveTo>
                    <a:pt x="2861" y="0"/>
                  </a:moveTo>
                  <a:lnTo>
                    <a:pt x="2861" y="0"/>
                  </a:lnTo>
                  <a:lnTo>
                    <a:pt x="3313" y="151"/>
                  </a:lnTo>
                  <a:lnTo>
                    <a:pt x="3915" y="301"/>
                  </a:lnTo>
                  <a:lnTo>
                    <a:pt x="4366" y="602"/>
                  </a:lnTo>
                  <a:lnTo>
                    <a:pt x="4818" y="903"/>
                  </a:lnTo>
                  <a:lnTo>
                    <a:pt x="5119" y="1355"/>
                  </a:lnTo>
                  <a:lnTo>
                    <a:pt x="5420" y="1806"/>
                  </a:lnTo>
                  <a:lnTo>
                    <a:pt x="5571" y="2258"/>
                  </a:lnTo>
                  <a:lnTo>
                    <a:pt x="5571" y="2860"/>
                  </a:lnTo>
                  <a:lnTo>
                    <a:pt x="5571" y="2860"/>
                  </a:lnTo>
                  <a:lnTo>
                    <a:pt x="5571" y="3462"/>
                  </a:lnTo>
                  <a:lnTo>
                    <a:pt x="5420" y="3914"/>
                  </a:lnTo>
                  <a:lnTo>
                    <a:pt x="5119" y="4366"/>
                  </a:lnTo>
                  <a:lnTo>
                    <a:pt x="4818" y="4817"/>
                  </a:lnTo>
                  <a:lnTo>
                    <a:pt x="4366" y="5118"/>
                  </a:lnTo>
                  <a:lnTo>
                    <a:pt x="3915" y="5419"/>
                  </a:lnTo>
                  <a:lnTo>
                    <a:pt x="3313" y="5570"/>
                  </a:lnTo>
                  <a:lnTo>
                    <a:pt x="2861" y="5570"/>
                  </a:lnTo>
                  <a:lnTo>
                    <a:pt x="2861" y="5570"/>
                  </a:lnTo>
                  <a:lnTo>
                    <a:pt x="2259" y="5570"/>
                  </a:lnTo>
                  <a:lnTo>
                    <a:pt x="1657" y="5419"/>
                  </a:lnTo>
                  <a:lnTo>
                    <a:pt x="1205" y="5118"/>
                  </a:lnTo>
                  <a:lnTo>
                    <a:pt x="904" y="4817"/>
                  </a:lnTo>
                  <a:lnTo>
                    <a:pt x="452" y="4366"/>
                  </a:lnTo>
                  <a:lnTo>
                    <a:pt x="302" y="3914"/>
                  </a:lnTo>
                  <a:lnTo>
                    <a:pt x="151" y="3462"/>
                  </a:lnTo>
                  <a:lnTo>
                    <a:pt x="1" y="2860"/>
                  </a:lnTo>
                  <a:lnTo>
                    <a:pt x="1" y="2860"/>
                  </a:lnTo>
                  <a:lnTo>
                    <a:pt x="151" y="2258"/>
                  </a:lnTo>
                  <a:lnTo>
                    <a:pt x="302" y="1806"/>
                  </a:lnTo>
                  <a:lnTo>
                    <a:pt x="452" y="1355"/>
                  </a:lnTo>
                  <a:lnTo>
                    <a:pt x="904" y="903"/>
                  </a:lnTo>
                  <a:lnTo>
                    <a:pt x="1205" y="602"/>
                  </a:lnTo>
                  <a:lnTo>
                    <a:pt x="1657" y="301"/>
                  </a:lnTo>
                  <a:lnTo>
                    <a:pt x="2259" y="151"/>
                  </a:lnTo>
                  <a:lnTo>
                    <a:pt x="286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4458327" y="3131804"/>
              <a:ext cx="114955" cy="112410"/>
            </a:xfrm>
            <a:custGeom>
              <a:rect b="b" l="l" r="r" t="t"/>
              <a:pathLst>
                <a:path extrusionOk="0" fill="none" h="6625" w="6775">
                  <a:moveTo>
                    <a:pt x="3463" y="0"/>
                  </a:moveTo>
                  <a:lnTo>
                    <a:pt x="3463" y="0"/>
                  </a:lnTo>
                  <a:lnTo>
                    <a:pt x="2710" y="0"/>
                  </a:lnTo>
                  <a:lnTo>
                    <a:pt x="2108" y="151"/>
                  </a:lnTo>
                  <a:lnTo>
                    <a:pt x="1506" y="603"/>
                  </a:lnTo>
                  <a:lnTo>
                    <a:pt x="1054" y="904"/>
                  </a:lnTo>
                  <a:lnTo>
                    <a:pt x="603" y="1506"/>
                  </a:lnTo>
                  <a:lnTo>
                    <a:pt x="302" y="1957"/>
                  </a:lnTo>
                  <a:lnTo>
                    <a:pt x="151" y="2560"/>
                  </a:lnTo>
                  <a:lnTo>
                    <a:pt x="1" y="3312"/>
                  </a:lnTo>
                  <a:lnTo>
                    <a:pt x="1" y="3312"/>
                  </a:lnTo>
                  <a:lnTo>
                    <a:pt x="151" y="3914"/>
                  </a:lnTo>
                  <a:lnTo>
                    <a:pt x="302" y="4667"/>
                  </a:lnTo>
                  <a:lnTo>
                    <a:pt x="603" y="5119"/>
                  </a:lnTo>
                  <a:lnTo>
                    <a:pt x="1054" y="5721"/>
                  </a:lnTo>
                  <a:lnTo>
                    <a:pt x="1506" y="6022"/>
                  </a:lnTo>
                  <a:lnTo>
                    <a:pt x="2108" y="6323"/>
                  </a:lnTo>
                  <a:lnTo>
                    <a:pt x="2710" y="6624"/>
                  </a:lnTo>
                  <a:lnTo>
                    <a:pt x="3463" y="6624"/>
                  </a:lnTo>
                  <a:lnTo>
                    <a:pt x="3463" y="6624"/>
                  </a:lnTo>
                  <a:lnTo>
                    <a:pt x="4065" y="6624"/>
                  </a:lnTo>
                  <a:lnTo>
                    <a:pt x="4667" y="6323"/>
                  </a:lnTo>
                  <a:lnTo>
                    <a:pt x="5269" y="6022"/>
                  </a:lnTo>
                  <a:lnTo>
                    <a:pt x="5721" y="5721"/>
                  </a:lnTo>
                  <a:lnTo>
                    <a:pt x="6173" y="5119"/>
                  </a:lnTo>
                  <a:lnTo>
                    <a:pt x="6474" y="4667"/>
                  </a:lnTo>
                  <a:lnTo>
                    <a:pt x="6624" y="3914"/>
                  </a:lnTo>
                  <a:lnTo>
                    <a:pt x="6775" y="3312"/>
                  </a:lnTo>
                  <a:lnTo>
                    <a:pt x="6775" y="3312"/>
                  </a:lnTo>
                  <a:lnTo>
                    <a:pt x="6624" y="2560"/>
                  </a:lnTo>
                  <a:lnTo>
                    <a:pt x="6474" y="1957"/>
                  </a:lnTo>
                  <a:lnTo>
                    <a:pt x="6173" y="1506"/>
                  </a:lnTo>
                  <a:lnTo>
                    <a:pt x="5721" y="904"/>
                  </a:lnTo>
                  <a:lnTo>
                    <a:pt x="5269" y="603"/>
                  </a:lnTo>
                  <a:lnTo>
                    <a:pt x="4667" y="151"/>
                  </a:lnTo>
                  <a:lnTo>
                    <a:pt x="4065" y="0"/>
                  </a:lnTo>
                  <a:lnTo>
                    <a:pt x="3463" y="0"/>
                  </a:lnTo>
                  <a:lnTo>
                    <a:pt x="346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4614139" y="3131804"/>
              <a:ext cx="112410" cy="112410"/>
            </a:xfrm>
            <a:custGeom>
              <a:rect b="b" l="l" r="r" t="t"/>
              <a:pathLst>
                <a:path extrusionOk="0" h="6625" w="6625">
                  <a:moveTo>
                    <a:pt x="3312" y="452"/>
                  </a:moveTo>
                  <a:lnTo>
                    <a:pt x="3914" y="603"/>
                  </a:lnTo>
                  <a:lnTo>
                    <a:pt x="4366" y="753"/>
                  </a:lnTo>
                  <a:lnTo>
                    <a:pt x="4818" y="1054"/>
                  </a:lnTo>
                  <a:lnTo>
                    <a:pt x="5269" y="1355"/>
                  </a:lnTo>
                  <a:lnTo>
                    <a:pt x="5570" y="1807"/>
                  </a:lnTo>
                  <a:lnTo>
                    <a:pt x="5871" y="2258"/>
                  </a:lnTo>
                  <a:lnTo>
                    <a:pt x="6022" y="2710"/>
                  </a:lnTo>
                  <a:lnTo>
                    <a:pt x="6172" y="3312"/>
                  </a:lnTo>
                  <a:lnTo>
                    <a:pt x="6022" y="3914"/>
                  </a:lnTo>
                  <a:lnTo>
                    <a:pt x="5871" y="4366"/>
                  </a:lnTo>
                  <a:lnTo>
                    <a:pt x="5570" y="4818"/>
                  </a:lnTo>
                  <a:lnTo>
                    <a:pt x="5269" y="5269"/>
                  </a:lnTo>
                  <a:lnTo>
                    <a:pt x="4818" y="5570"/>
                  </a:lnTo>
                  <a:lnTo>
                    <a:pt x="4366" y="5871"/>
                  </a:lnTo>
                  <a:lnTo>
                    <a:pt x="3914" y="6022"/>
                  </a:lnTo>
                  <a:lnTo>
                    <a:pt x="2710" y="6022"/>
                  </a:lnTo>
                  <a:lnTo>
                    <a:pt x="2258" y="5871"/>
                  </a:lnTo>
                  <a:lnTo>
                    <a:pt x="1807" y="5570"/>
                  </a:lnTo>
                  <a:lnTo>
                    <a:pt x="1355" y="5269"/>
                  </a:lnTo>
                  <a:lnTo>
                    <a:pt x="1054" y="4818"/>
                  </a:lnTo>
                  <a:lnTo>
                    <a:pt x="753" y="4366"/>
                  </a:lnTo>
                  <a:lnTo>
                    <a:pt x="603" y="3914"/>
                  </a:lnTo>
                  <a:lnTo>
                    <a:pt x="452" y="3312"/>
                  </a:lnTo>
                  <a:lnTo>
                    <a:pt x="603" y="2710"/>
                  </a:lnTo>
                  <a:lnTo>
                    <a:pt x="753" y="2258"/>
                  </a:lnTo>
                  <a:lnTo>
                    <a:pt x="1054" y="1807"/>
                  </a:lnTo>
                  <a:lnTo>
                    <a:pt x="1355" y="1355"/>
                  </a:lnTo>
                  <a:lnTo>
                    <a:pt x="1807" y="1054"/>
                  </a:lnTo>
                  <a:lnTo>
                    <a:pt x="2258" y="753"/>
                  </a:lnTo>
                  <a:lnTo>
                    <a:pt x="2710" y="603"/>
                  </a:lnTo>
                  <a:lnTo>
                    <a:pt x="3312" y="452"/>
                  </a:lnTo>
                  <a:close/>
                  <a:moveTo>
                    <a:pt x="2710" y="0"/>
                  </a:moveTo>
                  <a:lnTo>
                    <a:pt x="1957" y="151"/>
                  </a:lnTo>
                  <a:lnTo>
                    <a:pt x="1506" y="603"/>
                  </a:lnTo>
                  <a:lnTo>
                    <a:pt x="904" y="904"/>
                  </a:lnTo>
                  <a:lnTo>
                    <a:pt x="603" y="1506"/>
                  </a:lnTo>
                  <a:lnTo>
                    <a:pt x="301" y="1957"/>
                  </a:lnTo>
                  <a:lnTo>
                    <a:pt x="0" y="2560"/>
                  </a:lnTo>
                  <a:lnTo>
                    <a:pt x="0" y="3312"/>
                  </a:lnTo>
                  <a:lnTo>
                    <a:pt x="0" y="3914"/>
                  </a:lnTo>
                  <a:lnTo>
                    <a:pt x="301" y="4667"/>
                  </a:lnTo>
                  <a:lnTo>
                    <a:pt x="603" y="5119"/>
                  </a:lnTo>
                  <a:lnTo>
                    <a:pt x="904" y="5721"/>
                  </a:lnTo>
                  <a:lnTo>
                    <a:pt x="1506" y="6022"/>
                  </a:lnTo>
                  <a:lnTo>
                    <a:pt x="1957" y="6323"/>
                  </a:lnTo>
                  <a:lnTo>
                    <a:pt x="2710" y="6624"/>
                  </a:lnTo>
                  <a:lnTo>
                    <a:pt x="3914" y="6624"/>
                  </a:lnTo>
                  <a:lnTo>
                    <a:pt x="4667" y="6323"/>
                  </a:lnTo>
                  <a:lnTo>
                    <a:pt x="5119" y="6022"/>
                  </a:lnTo>
                  <a:lnTo>
                    <a:pt x="5721" y="5721"/>
                  </a:lnTo>
                  <a:lnTo>
                    <a:pt x="6022" y="5119"/>
                  </a:lnTo>
                  <a:lnTo>
                    <a:pt x="6323" y="4667"/>
                  </a:lnTo>
                  <a:lnTo>
                    <a:pt x="6624" y="3914"/>
                  </a:lnTo>
                  <a:lnTo>
                    <a:pt x="6624" y="3312"/>
                  </a:lnTo>
                  <a:lnTo>
                    <a:pt x="6624" y="2560"/>
                  </a:lnTo>
                  <a:lnTo>
                    <a:pt x="6323" y="1957"/>
                  </a:lnTo>
                  <a:lnTo>
                    <a:pt x="6022" y="1506"/>
                  </a:lnTo>
                  <a:lnTo>
                    <a:pt x="5721" y="904"/>
                  </a:lnTo>
                  <a:lnTo>
                    <a:pt x="5119" y="603"/>
                  </a:lnTo>
                  <a:lnTo>
                    <a:pt x="4667" y="151"/>
                  </a:lnTo>
                  <a:lnTo>
                    <a:pt x="39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4889997" y="3313153"/>
              <a:ext cx="48544" cy="51106"/>
            </a:xfrm>
            <a:custGeom>
              <a:rect b="b" l="l" r="r" t="t"/>
              <a:pathLst>
                <a:path extrusionOk="0" h="3012" w="2861">
                  <a:moveTo>
                    <a:pt x="1506" y="1"/>
                  </a:moveTo>
                  <a:lnTo>
                    <a:pt x="904" y="151"/>
                  </a:lnTo>
                  <a:lnTo>
                    <a:pt x="452" y="452"/>
                  </a:lnTo>
                  <a:lnTo>
                    <a:pt x="151" y="904"/>
                  </a:lnTo>
                  <a:lnTo>
                    <a:pt x="1" y="1506"/>
                  </a:lnTo>
                  <a:lnTo>
                    <a:pt x="151" y="2108"/>
                  </a:lnTo>
                  <a:lnTo>
                    <a:pt x="452" y="2560"/>
                  </a:lnTo>
                  <a:lnTo>
                    <a:pt x="904" y="2861"/>
                  </a:lnTo>
                  <a:lnTo>
                    <a:pt x="1506" y="3011"/>
                  </a:lnTo>
                  <a:lnTo>
                    <a:pt x="1958" y="2861"/>
                  </a:lnTo>
                  <a:lnTo>
                    <a:pt x="2409" y="2560"/>
                  </a:lnTo>
                  <a:lnTo>
                    <a:pt x="2710" y="2108"/>
                  </a:lnTo>
                  <a:lnTo>
                    <a:pt x="2861" y="1506"/>
                  </a:lnTo>
                  <a:lnTo>
                    <a:pt x="2710" y="904"/>
                  </a:lnTo>
                  <a:lnTo>
                    <a:pt x="2409" y="452"/>
                  </a:lnTo>
                  <a:lnTo>
                    <a:pt x="1958" y="151"/>
                  </a:lnTo>
                  <a:lnTo>
                    <a:pt x="15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4782712" y="3313153"/>
              <a:ext cx="48561" cy="51106"/>
            </a:xfrm>
            <a:custGeom>
              <a:rect b="b" l="l" r="r" t="t"/>
              <a:pathLst>
                <a:path extrusionOk="0" h="3012" w="2862">
                  <a:moveTo>
                    <a:pt x="1356" y="1"/>
                  </a:moveTo>
                  <a:lnTo>
                    <a:pt x="904" y="151"/>
                  </a:lnTo>
                  <a:lnTo>
                    <a:pt x="453" y="452"/>
                  </a:lnTo>
                  <a:lnTo>
                    <a:pt x="151" y="904"/>
                  </a:lnTo>
                  <a:lnTo>
                    <a:pt x="1" y="1506"/>
                  </a:lnTo>
                  <a:lnTo>
                    <a:pt x="151" y="2108"/>
                  </a:lnTo>
                  <a:lnTo>
                    <a:pt x="453" y="2560"/>
                  </a:lnTo>
                  <a:lnTo>
                    <a:pt x="904" y="2861"/>
                  </a:lnTo>
                  <a:lnTo>
                    <a:pt x="1356" y="3011"/>
                  </a:lnTo>
                  <a:lnTo>
                    <a:pt x="1958" y="2861"/>
                  </a:lnTo>
                  <a:lnTo>
                    <a:pt x="2410" y="2560"/>
                  </a:lnTo>
                  <a:lnTo>
                    <a:pt x="2711" y="2108"/>
                  </a:lnTo>
                  <a:lnTo>
                    <a:pt x="2861" y="1506"/>
                  </a:lnTo>
                  <a:lnTo>
                    <a:pt x="2711" y="904"/>
                  </a:lnTo>
                  <a:lnTo>
                    <a:pt x="2410" y="452"/>
                  </a:lnTo>
                  <a:lnTo>
                    <a:pt x="1958" y="151"/>
                  </a:lnTo>
                  <a:lnTo>
                    <a:pt x="1356" y="1"/>
                  </a:lnTo>
                  <a:close/>
                </a:path>
              </a:pathLst>
            </a:custGeom>
            <a:solidFill>
              <a:srgbClr val="C5D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4782712" y="3313153"/>
              <a:ext cx="48561" cy="51106"/>
            </a:xfrm>
            <a:custGeom>
              <a:rect b="b" l="l" r="r" t="t"/>
              <a:pathLst>
                <a:path extrusionOk="0" fill="none" h="3012" w="2862">
                  <a:moveTo>
                    <a:pt x="1356" y="1"/>
                  </a:moveTo>
                  <a:lnTo>
                    <a:pt x="1356" y="1"/>
                  </a:lnTo>
                  <a:lnTo>
                    <a:pt x="904" y="151"/>
                  </a:lnTo>
                  <a:lnTo>
                    <a:pt x="453" y="452"/>
                  </a:lnTo>
                  <a:lnTo>
                    <a:pt x="151" y="904"/>
                  </a:lnTo>
                  <a:lnTo>
                    <a:pt x="1" y="1506"/>
                  </a:lnTo>
                  <a:lnTo>
                    <a:pt x="1" y="1506"/>
                  </a:lnTo>
                  <a:lnTo>
                    <a:pt x="151" y="2108"/>
                  </a:lnTo>
                  <a:lnTo>
                    <a:pt x="453" y="2560"/>
                  </a:lnTo>
                  <a:lnTo>
                    <a:pt x="904" y="2861"/>
                  </a:lnTo>
                  <a:lnTo>
                    <a:pt x="1356" y="3011"/>
                  </a:lnTo>
                  <a:lnTo>
                    <a:pt x="1356" y="3011"/>
                  </a:lnTo>
                  <a:lnTo>
                    <a:pt x="1958" y="2861"/>
                  </a:lnTo>
                  <a:lnTo>
                    <a:pt x="2410" y="2560"/>
                  </a:lnTo>
                  <a:lnTo>
                    <a:pt x="2711" y="2108"/>
                  </a:lnTo>
                  <a:lnTo>
                    <a:pt x="2861" y="1506"/>
                  </a:lnTo>
                  <a:lnTo>
                    <a:pt x="2861" y="1506"/>
                  </a:lnTo>
                  <a:lnTo>
                    <a:pt x="2711" y="904"/>
                  </a:lnTo>
                  <a:lnTo>
                    <a:pt x="2410" y="452"/>
                  </a:lnTo>
                  <a:lnTo>
                    <a:pt x="1958" y="151"/>
                  </a:lnTo>
                  <a:lnTo>
                    <a:pt x="135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4675443" y="3313153"/>
              <a:ext cx="48544" cy="51106"/>
            </a:xfrm>
            <a:custGeom>
              <a:rect b="b" l="l" r="r" t="t"/>
              <a:pathLst>
                <a:path extrusionOk="0" h="3012" w="2861">
                  <a:moveTo>
                    <a:pt x="1355" y="1"/>
                  </a:moveTo>
                  <a:lnTo>
                    <a:pt x="904" y="151"/>
                  </a:lnTo>
                  <a:lnTo>
                    <a:pt x="452" y="452"/>
                  </a:lnTo>
                  <a:lnTo>
                    <a:pt x="151" y="904"/>
                  </a:lnTo>
                  <a:lnTo>
                    <a:pt x="0" y="1506"/>
                  </a:lnTo>
                  <a:lnTo>
                    <a:pt x="151" y="2108"/>
                  </a:lnTo>
                  <a:lnTo>
                    <a:pt x="452" y="2560"/>
                  </a:lnTo>
                  <a:lnTo>
                    <a:pt x="904" y="2861"/>
                  </a:lnTo>
                  <a:lnTo>
                    <a:pt x="1355" y="3011"/>
                  </a:lnTo>
                  <a:lnTo>
                    <a:pt x="1957" y="2861"/>
                  </a:lnTo>
                  <a:lnTo>
                    <a:pt x="2409" y="2560"/>
                  </a:lnTo>
                  <a:lnTo>
                    <a:pt x="2710" y="2108"/>
                  </a:lnTo>
                  <a:lnTo>
                    <a:pt x="2861" y="1506"/>
                  </a:lnTo>
                  <a:lnTo>
                    <a:pt x="2710" y="904"/>
                  </a:lnTo>
                  <a:lnTo>
                    <a:pt x="2409" y="452"/>
                  </a:lnTo>
                  <a:lnTo>
                    <a:pt x="1957" y="151"/>
                  </a:lnTo>
                  <a:lnTo>
                    <a:pt x="13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a:off x="4568157" y="3313153"/>
              <a:ext cx="48544" cy="51106"/>
            </a:xfrm>
            <a:custGeom>
              <a:rect b="b" l="l" r="r" t="t"/>
              <a:pathLst>
                <a:path extrusionOk="0" h="3012" w="2861">
                  <a:moveTo>
                    <a:pt x="1356" y="1"/>
                  </a:moveTo>
                  <a:lnTo>
                    <a:pt x="753" y="151"/>
                  </a:lnTo>
                  <a:lnTo>
                    <a:pt x="302" y="452"/>
                  </a:lnTo>
                  <a:lnTo>
                    <a:pt x="1" y="904"/>
                  </a:lnTo>
                  <a:lnTo>
                    <a:pt x="1" y="1506"/>
                  </a:lnTo>
                  <a:lnTo>
                    <a:pt x="1" y="2108"/>
                  </a:lnTo>
                  <a:lnTo>
                    <a:pt x="302" y="2560"/>
                  </a:lnTo>
                  <a:lnTo>
                    <a:pt x="753" y="2861"/>
                  </a:lnTo>
                  <a:lnTo>
                    <a:pt x="1356" y="3011"/>
                  </a:lnTo>
                  <a:lnTo>
                    <a:pt x="1958" y="2861"/>
                  </a:lnTo>
                  <a:lnTo>
                    <a:pt x="2409" y="2560"/>
                  </a:lnTo>
                  <a:lnTo>
                    <a:pt x="2710" y="2108"/>
                  </a:lnTo>
                  <a:lnTo>
                    <a:pt x="2861" y="1506"/>
                  </a:lnTo>
                  <a:lnTo>
                    <a:pt x="2710" y="904"/>
                  </a:lnTo>
                  <a:lnTo>
                    <a:pt x="2409" y="452"/>
                  </a:lnTo>
                  <a:lnTo>
                    <a:pt x="1958" y="151"/>
                  </a:lnTo>
                  <a:lnTo>
                    <a:pt x="13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a:off x="4458327" y="3313153"/>
              <a:ext cx="51106" cy="51106"/>
            </a:xfrm>
            <a:custGeom>
              <a:rect b="b" l="l" r="r" t="t"/>
              <a:pathLst>
                <a:path extrusionOk="0" h="3012" w="3012">
                  <a:moveTo>
                    <a:pt x="1506" y="1"/>
                  </a:moveTo>
                  <a:lnTo>
                    <a:pt x="904" y="151"/>
                  </a:lnTo>
                  <a:lnTo>
                    <a:pt x="452" y="452"/>
                  </a:lnTo>
                  <a:lnTo>
                    <a:pt x="151" y="904"/>
                  </a:lnTo>
                  <a:lnTo>
                    <a:pt x="1" y="1506"/>
                  </a:lnTo>
                  <a:lnTo>
                    <a:pt x="151" y="2108"/>
                  </a:lnTo>
                  <a:lnTo>
                    <a:pt x="452" y="2560"/>
                  </a:lnTo>
                  <a:lnTo>
                    <a:pt x="904" y="2861"/>
                  </a:lnTo>
                  <a:lnTo>
                    <a:pt x="1506" y="3011"/>
                  </a:lnTo>
                  <a:lnTo>
                    <a:pt x="2108" y="2861"/>
                  </a:lnTo>
                  <a:lnTo>
                    <a:pt x="2560" y="2560"/>
                  </a:lnTo>
                  <a:lnTo>
                    <a:pt x="2861" y="2108"/>
                  </a:lnTo>
                  <a:lnTo>
                    <a:pt x="3011" y="1506"/>
                  </a:lnTo>
                  <a:lnTo>
                    <a:pt x="2861" y="904"/>
                  </a:lnTo>
                  <a:lnTo>
                    <a:pt x="2560" y="452"/>
                  </a:lnTo>
                  <a:lnTo>
                    <a:pt x="2108" y="151"/>
                  </a:lnTo>
                  <a:lnTo>
                    <a:pt x="15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a:off x="5589872" y="2725670"/>
              <a:ext cx="538956" cy="372946"/>
            </a:xfrm>
            <a:custGeom>
              <a:rect b="b" l="l" r="r" t="t"/>
              <a:pathLst>
                <a:path extrusionOk="0" h="21980" w="31764">
                  <a:moveTo>
                    <a:pt x="0" y="1"/>
                  </a:moveTo>
                  <a:lnTo>
                    <a:pt x="0" y="21979"/>
                  </a:lnTo>
                  <a:lnTo>
                    <a:pt x="31764" y="21979"/>
                  </a:lnTo>
                  <a:lnTo>
                    <a:pt x="3176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a:off x="5589872" y="2725670"/>
              <a:ext cx="538956" cy="372946"/>
            </a:xfrm>
            <a:custGeom>
              <a:rect b="b" l="l" r="r" t="t"/>
              <a:pathLst>
                <a:path extrusionOk="0" fill="none" h="21980" w="31764">
                  <a:moveTo>
                    <a:pt x="31764" y="1"/>
                  </a:moveTo>
                  <a:lnTo>
                    <a:pt x="0" y="1"/>
                  </a:lnTo>
                  <a:lnTo>
                    <a:pt x="0" y="21979"/>
                  </a:lnTo>
                  <a:lnTo>
                    <a:pt x="31764" y="21979"/>
                  </a:lnTo>
                  <a:lnTo>
                    <a:pt x="3176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5727801" y="2725670"/>
              <a:ext cx="97071" cy="137946"/>
            </a:xfrm>
            <a:custGeom>
              <a:rect b="b" l="l" r="r" t="t"/>
              <a:pathLst>
                <a:path extrusionOk="0" h="8130" w="5721">
                  <a:moveTo>
                    <a:pt x="0" y="1"/>
                  </a:moveTo>
                  <a:lnTo>
                    <a:pt x="0" y="8130"/>
                  </a:lnTo>
                  <a:lnTo>
                    <a:pt x="5721" y="8130"/>
                  </a:lnTo>
                  <a:lnTo>
                    <a:pt x="5721" y="1"/>
                  </a:lnTo>
                  <a:close/>
                </a:path>
              </a:pathLst>
            </a:custGeom>
            <a:solidFill>
              <a:srgbClr val="C6D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p:nvPr/>
          </p:nvSpPr>
          <p:spPr>
            <a:xfrm>
              <a:off x="5727801" y="2725670"/>
              <a:ext cx="97071" cy="137946"/>
            </a:xfrm>
            <a:custGeom>
              <a:rect b="b" l="l" r="r" t="t"/>
              <a:pathLst>
                <a:path extrusionOk="0" fill="none" h="8130" w="5721">
                  <a:moveTo>
                    <a:pt x="5721" y="1"/>
                  </a:moveTo>
                  <a:lnTo>
                    <a:pt x="3613" y="1"/>
                  </a:lnTo>
                  <a:lnTo>
                    <a:pt x="0" y="1"/>
                  </a:lnTo>
                  <a:lnTo>
                    <a:pt x="0" y="8130"/>
                  </a:lnTo>
                  <a:lnTo>
                    <a:pt x="5721" y="8130"/>
                  </a:lnTo>
                  <a:lnTo>
                    <a:pt x="572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5960239" y="2725670"/>
              <a:ext cx="168589" cy="372946"/>
            </a:xfrm>
            <a:custGeom>
              <a:rect b="b" l="l" r="r" t="t"/>
              <a:pathLst>
                <a:path extrusionOk="0" h="21980" w="9936">
                  <a:moveTo>
                    <a:pt x="0" y="1"/>
                  </a:moveTo>
                  <a:lnTo>
                    <a:pt x="0" y="21979"/>
                  </a:lnTo>
                  <a:lnTo>
                    <a:pt x="9936" y="21979"/>
                  </a:lnTo>
                  <a:lnTo>
                    <a:pt x="9936" y="1"/>
                  </a:lnTo>
                  <a:lnTo>
                    <a:pt x="6624" y="1"/>
                  </a:lnTo>
                  <a:lnTo>
                    <a:pt x="6624" y="8130"/>
                  </a:lnTo>
                  <a:lnTo>
                    <a:pt x="3463" y="8130"/>
                  </a:lnTo>
                  <a:lnTo>
                    <a:pt x="34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a:off x="5960239" y="2725670"/>
              <a:ext cx="168589" cy="372946"/>
            </a:xfrm>
            <a:custGeom>
              <a:rect b="b" l="l" r="r" t="t"/>
              <a:pathLst>
                <a:path extrusionOk="0" fill="none" h="21980" w="9936">
                  <a:moveTo>
                    <a:pt x="9936" y="1"/>
                  </a:moveTo>
                  <a:lnTo>
                    <a:pt x="6624" y="1"/>
                  </a:lnTo>
                  <a:lnTo>
                    <a:pt x="6624" y="8130"/>
                  </a:lnTo>
                  <a:lnTo>
                    <a:pt x="3463" y="8130"/>
                  </a:lnTo>
                  <a:lnTo>
                    <a:pt x="3463" y="1"/>
                  </a:lnTo>
                  <a:lnTo>
                    <a:pt x="3463" y="1"/>
                  </a:lnTo>
                  <a:lnTo>
                    <a:pt x="0" y="1"/>
                  </a:lnTo>
                  <a:lnTo>
                    <a:pt x="0" y="21979"/>
                  </a:lnTo>
                  <a:lnTo>
                    <a:pt x="9936" y="21979"/>
                  </a:lnTo>
                  <a:lnTo>
                    <a:pt x="993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6018981" y="2725670"/>
              <a:ext cx="53668" cy="137946"/>
            </a:xfrm>
            <a:custGeom>
              <a:rect b="b" l="l" r="r" t="t"/>
              <a:pathLst>
                <a:path extrusionOk="0" h="8130" w="3163">
                  <a:moveTo>
                    <a:pt x="1" y="1"/>
                  </a:moveTo>
                  <a:lnTo>
                    <a:pt x="1" y="8130"/>
                  </a:lnTo>
                  <a:lnTo>
                    <a:pt x="3162" y="8130"/>
                  </a:lnTo>
                  <a:lnTo>
                    <a:pt x="3162" y="1"/>
                  </a:lnTo>
                  <a:close/>
                </a:path>
              </a:pathLst>
            </a:custGeom>
            <a:solidFill>
              <a:srgbClr val="3C7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6018981" y="2725670"/>
              <a:ext cx="53668" cy="137946"/>
            </a:xfrm>
            <a:custGeom>
              <a:rect b="b" l="l" r="r" t="t"/>
              <a:pathLst>
                <a:path extrusionOk="0" fill="none" h="8130" w="3163">
                  <a:moveTo>
                    <a:pt x="3162" y="1"/>
                  </a:moveTo>
                  <a:lnTo>
                    <a:pt x="1" y="1"/>
                  </a:lnTo>
                  <a:lnTo>
                    <a:pt x="1" y="8130"/>
                  </a:lnTo>
                  <a:lnTo>
                    <a:pt x="3162" y="8130"/>
                  </a:lnTo>
                  <a:lnTo>
                    <a:pt x="316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5623078" y="2983661"/>
              <a:ext cx="79187" cy="81749"/>
            </a:xfrm>
            <a:custGeom>
              <a:rect b="b" l="l" r="r" t="t"/>
              <a:pathLst>
                <a:path extrusionOk="0" h="4818" w="4667">
                  <a:moveTo>
                    <a:pt x="4215" y="602"/>
                  </a:moveTo>
                  <a:lnTo>
                    <a:pt x="4215" y="4215"/>
                  </a:lnTo>
                  <a:lnTo>
                    <a:pt x="602" y="4215"/>
                  </a:lnTo>
                  <a:lnTo>
                    <a:pt x="602" y="602"/>
                  </a:lnTo>
                  <a:close/>
                  <a:moveTo>
                    <a:pt x="0" y="0"/>
                  </a:moveTo>
                  <a:lnTo>
                    <a:pt x="0" y="4817"/>
                  </a:lnTo>
                  <a:lnTo>
                    <a:pt x="4667" y="4817"/>
                  </a:lnTo>
                  <a:lnTo>
                    <a:pt x="46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5633292" y="2993875"/>
              <a:ext cx="61321" cy="61321"/>
            </a:xfrm>
            <a:custGeom>
              <a:rect b="b" l="l" r="r" t="t"/>
              <a:pathLst>
                <a:path extrusionOk="0" fill="none" h="3614" w="3614">
                  <a:moveTo>
                    <a:pt x="3613" y="0"/>
                  </a:moveTo>
                  <a:lnTo>
                    <a:pt x="3613" y="3613"/>
                  </a:lnTo>
                  <a:lnTo>
                    <a:pt x="0" y="3613"/>
                  </a:lnTo>
                  <a:lnTo>
                    <a:pt x="0" y="0"/>
                  </a:lnTo>
                  <a:lnTo>
                    <a:pt x="361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5623078" y="2983661"/>
              <a:ext cx="79187" cy="81749"/>
            </a:xfrm>
            <a:custGeom>
              <a:rect b="b" l="l" r="r" t="t"/>
              <a:pathLst>
                <a:path extrusionOk="0" fill="none" h="4818" w="4667">
                  <a:moveTo>
                    <a:pt x="4667" y="0"/>
                  </a:moveTo>
                  <a:lnTo>
                    <a:pt x="0" y="0"/>
                  </a:lnTo>
                  <a:lnTo>
                    <a:pt x="0" y="4817"/>
                  </a:lnTo>
                  <a:lnTo>
                    <a:pt x="4667" y="4817"/>
                  </a:lnTo>
                  <a:lnTo>
                    <a:pt x="466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5738016" y="2983661"/>
              <a:ext cx="79204" cy="81749"/>
            </a:xfrm>
            <a:custGeom>
              <a:rect b="b" l="l" r="r" t="t"/>
              <a:pathLst>
                <a:path extrusionOk="0" h="4818" w="4668">
                  <a:moveTo>
                    <a:pt x="0" y="0"/>
                  </a:moveTo>
                  <a:lnTo>
                    <a:pt x="0" y="4817"/>
                  </a:lnTo>
                  <a:lnTo>
                    <a:pt x="4667" y="4817"/>
                  </a:lnTo>
                  <a:lnTo>
                    <a:pt x="46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5738016" y="2983661"/>
              <a:ext cx="79204" cy="81749"/>
            </a:xfrm>
            <a:custGeom>
              <a:rect b="b" l="l" r="r" t="t"/>
              <a:pathLst>
                <a:path extrusionOk="0" fill="none" h="4818" w="4668">
                  <a:moveTo>
                    <a:pt x="4667" y="0"/>
                  </a:moveTo>
                  <a:lnTo>
                    <a:pt x="0" y="0"/>
                  </a:lnTo>
                  <a:lnTo>
                    <a:pt x="0" y="4817"/>
                  </a:lnTo>
                  <a:lnTo>
                    <a:pt x="4667" y="4817"/>
                  </a:lnTo>
                  <a:lnTo>
                    <a:pt x="466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a:off x="3965353" y="2786974"/>
              <a:ext cx="173713" cy="311642"/>
            </a:xfrm>
            <a:custGeom>
              <a:rect b="b" l="l" r="r" t="t"/>
              <a:pathLst>
                <a:path extrusionOk="0" h="18367" w="10238">
                  <a:moveTo>
                    <a:pt x="452" y="1"/>
                  </a:moveTo>
                  <a:lnTo>
                    <a:pt x="151" y="151"/>
                  </a:lnTo>
                  <a:lnTo>
                    <a:pt x="1" y="452"/>
                  </a:lnTo>
                  <a:lnTo>
                    <a:pt x="1" y="17915"/>
                  </a:lnTo>
                  <a:lnTo>
                    <a:pt x="151" y="18216"/>
                  </a:lnTo>
                  <a:lnTo>
                    <a:pt x="452" y="18366"/>
                  </a:lnTo>
                  <a:lnTo>
                    <a:pt x="9786" y="18366"/>
                  </a:lnTo>
                  <a:lnTo>
                    <a:pt x="10087" y="18216"/>
                  </a:lnTo>
                  <a:lnTo>
                    <a:pt x="10237" y="17915"/>
                  </a:lnTo>
                  <a:lnTo>
                    <a:pt x="10237" y="452"/>
                  </a:lnTo>
                  <a:lnTo>
                    <a:pt x="10087" y="151"/>
                  </a:lnTo>
                  <a:lnTo>
                    <a:pt x="978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3965353" y="2786974"/>
              <a:ext cx="173713" cy="311642"/>
            </a:xfrm>
            <a:custGeom>
              <a:rect b="b" l="l" r="r" t="t"/>
              <a:pathLst>
                <a:path extrusionOk="0" fill="none" h="18367" w="10238">
                  <a:moveTo>
                    <a:pt x="9786" y="1"/>
                  </a:moveTo>
                  <a:lnTo>
                    <a:pt x="452" y="1"/>
                  </a:lnTo>
                  <a:lnTo>
                    <a:pt x="452" y="1"/>
                  </a:lnTo>
                  <a:lnTo>
                    <a:pt x="151" y="151"/>
                  </a:lnTo>
                  <a:lnTo>
                    <a:pt x="1" y="452"/>
                  </a:lnTo>
                  <a:lnTo>
                    <a:pt x="1" y="17915"/>
                  </a:lnTo>
                  <a:lnTo>
                    <a:pt x="1" y="17915"/>
                  </a:lnTo>
                  <a:lnTo>
                    <a:pt x="151" y="18216"/>
                  </a:lnTo>
                  <a:lnTo>
                    <a:pt x="452" y="18366"/>
                  </a:lnTo>
                  <a:lnTo>
                    <a:pt x="9786" y="18366"/>
                  </a:lnTo>
                  <a:lnTo>
                    <a:pt x="9786" y="18366"/>
                  </a:lnTo>
                  <a:lnTo>
                    <a:pt x="10087" y="18216"/>
                  </a:lnTo>
                  <a:lnTo>
                    <a:pt x="10237" y="17915"/>
                  </a:lnTo>
                  <a:lnTo>
                    <a:pt x="10237" y="452"/>
                  </a:lnTo>
                  <a:lnTo>
                    <a:pt x="10237" y="452"/>
                  </a:lnTo>
                  <a:lnTo>
                    <a:pt x="10087" y="151"/>
                  </a:lnTo>
                  <a:lnTo>
                    <a:pt x="9786"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3955139" y="2786974"/>
              <a:ext cx="176258" cy="311642"/>
            </a:xfrm>
            <a:custGeom>
              <a:rect b="b" l="l" r="r" t="t"/>
              <a:pathLst>
                <a:path extrusionOk="0" h="18367" w="10388">
                  <a:moveTo>
                    <a:pt x="452" y="1"/>
                  </a:moveTo>
                  <a:lnTo>
                    <a:pt x="151" y="151"/>
                  </a:lnTo>
                  <a:lnTo>
                    <a:pt x="0" y="452"/>
                  </a:lnTo>
                  <a:lnTo>
                    <a:pt x="0" y="17915"/>
                  </a:lnTo>
                  <a:lnTo>
                    <a:pt x="151" y="18216"/>
                  </a:lnTo>
                  <a:lnTo>
                    <a:pt x="452" y="18366"/>
                  </a:lnTo>
                  <a:lnTo>
                    <a:pt x="9785" y="18366"/>
                  </a:lnTo>
                  <a:lnTo>
                    <a:pt x="10237" y="18216"/>
                  </a:lnTo>
                  <a:lnTo>
                    <a:pt x="10388" y="17915"/>
                  </a:lnTo>
                  <a:lnTo>
                    <a:pt x="10388" y="452"/>
                  </a:lnTo>
                  <a:lnTo>
                    <a:pt x="10237" y="151"/>
                  </a:lnTo>
                  <a:lnTo>
                    <a:pt x="97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3965353" y="2797188"/>
              <a:ext cx="155830" cy="291213"/>
            </a:xfrm>
            <a:custGeom>
              <a:rect b="b" l="l" r="r" t="t"/>
              <a:pathLst>
                <a:path extrusionOk="0" h="17163" w="9184">
                  <a:moveTo>
                    <a:pt x="452" y="1"/>
                  </a:moveTo>
                  <a:lnTo>
                    <a:pt x="151" y="151"/>
                  </a:lnTo>
                  <a:lnTo>
                    <a:pt x="1" y="452"/>
                  </a:lnTo>
                  <a:lnTo>
                    <a:pt x="1" y="16711"/>
                  </a:lnTo>
                  <a:lnTo>
                    <a:pt x="151" y="17012"/>
                  </a:lnTo>
                  <a:lnTo>
                    <a:pt x="452" y="17162"/>
                  </a:lnTo>
                  <a:lnTo>
                    <a:pt x="8732" y="17162"/>
                  </a:lnTo>
                  <a:lnTo>
                    <a:pt x="9033" y="17012"/>
                  </a:lnTo>
                  <a:lnTo>
                    <a:pt x="9183" y="16711"/>
                  </a:lnTo>
                  <a:lnTo>
                    <a:pt x="9183" y="452"/>
                  </a:lnTo>
                  <a:lnTo>
                    <a:pt x="9033" y="151"/>
                  </a:lnTo>
                  <a:lnTo>
                    <a:pt x="87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3965353" y="2797188"/>
              <a:ext cx="155830" cy="291213"/>
            </a:xfrm>
            <a:custGeom>
              <a:rect b="b" l="l" r="r" t="t"/>
              <a:pathLst>
                <a:path extrusionOk="0" fill="none" h="17163" w="9184">
                  <a:moveTo>
                    <a:pt x="1" y="16711"/>
                  </a:moveTo>
                  <a:lnTo>
                    <a:pt x="1" y="452"/>
                  </a:lnTo>
                  <a:lnTo>
                    <a:pt x="1" y="452"/>
                  </a:lnTo>
                  <a:lnTo>
                    <a:pt x="151" y="151"/>
                  </a:lnTo>
                  <a:lnTo>
                    <a:pt x="452" y="1"/>
                  </a:lnTo>
                  <a:lnTo>
                    <a:pt x="8732" y="1"/>
                  </a:lnTo>
                  <a:lnTo>
                    <a:pt x="8732" y="1"/>
                  </a:lnTo>
                  <a:lnTo>
                    <a:pt x="9033" y="151"/>
                  </a:lnTo>
                  <a:lnTo>
                    <a:pt x="9183" y="452"/>
                  </a:lnTo>
                  <a:lnTo>
                    <a:pt x="9183" y="16711"/>
                  </a:lnTo>
                  <a:lnTo>
                    <a:pt x="9183" y="16711"/>
                  </a:lnTo>
                  <a:lnTo>
                    <a:pt x="9033" y="17012"/>
                  </a:lnTo>
                  <a:lnTo>
                    <a:pt x="8732" y="17162"/>
                  </a:lnTo>
                  <a:lnTo>
                    <a:pt x="452" y="17162"/>
                  </a:lnTo>
                  <a:lnTo>
                    <a:pt x="452" y="17162"/>
                  </a:lnTo>
                  <a:lnTo>
                    <a:pt x="151" y="17012"/>
                  </a:lnTo>
                  <a:lnTo>
                    <a:pt x="1" y="1671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a:off x="3983237" y="2797188"/>
              <a:ext cx="56213" cy="291213"/>
            </a:xfrm>
            <a:custGeom>
              <a:rect b="b" l="l" r="r" t="t"/>
              <a:pathLst>
                <a:path extrusionOk="0" h="17163" w="3313">
                  <a:moveTo>
                    <a:pt x="1506" y="1"/>
                  </a:moveTo>
                  <a:lnTo>
                    <a:pt x="0" y="17162"/>
                  </a:lnTo>
                  <a:lnTo>
                    <a:pt x="1957" y="17162"/>
                  </a:lnTo>
                  <a:lnTo>
                    <a:pt x="3312" y="1"/>
                  </a:lnTo>
                  <a:close/>
                </a:path>
              </a:pathLst>
            </a:custGeom>
            <a:solidFill>
              <a:srgbClr val="D9E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3983237" y="2797188"/>
              <a:ext cx="56213" cy="291213"/>
            </a:xfrm>
            <a:custGeom>
              <a:rect b="b" l="l" r="r" t="t"/>
              <a:pathLst>
                <a:path extrusionOk="0" fill="none" h="17163" w="3313">
                  <a:moveTo>
                    <a:pt x="3312" y="1"/>
                  </a:moveTo>
                  <a:lnTo>
                    <a:pt x="1506" y="1"/>
                  </a:lnTo>
                  <a:lnTo>
                    <a:pt x="0" y="17162"/>
                  </a:lnTo>
                  <a:lnTo>
                    <a:pt x="1957" y="17162"/>
                  </a:lnTo>
                  <a:lnTo>
                    <a:pt x="331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4026657" y="2797188"/>
              <a:ext cx="45999" cy="291213"/>
            </a:xfrm>
            <a:custGeom>
              <a:rect b="b" l="l" r="r" t="t"/>
              <a:pathLst>
                <a:path extrusionOk="0" h="17163" w="2711">
                  <a:moveTo>
                    <a:pt x="1506" y="1"/>
                  </a:moveTo>
                  <a:lnTo>
                    <a:pt x="0" y="17162"/>
                  </a:lnTo>
                  <a:lnTo>
                    <a:pt x="1205" y="17162"/>
                  </a:lnTo>
                  <a:lnTo>
                    <a:pt x="2710" y="1"/>
                  </a:lnTo>
                  <a:close/>
                </a:path>
              </a:pathLst>
            </a:custGeom>
            <a:solidFill>
              <a:srgbClr val="D9E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4026657" y="2797188"/>
              <a:ext cx="45999" cy="291213"/>
            </a:xfrm>
            <a:custGeom>
              <a:rect b="b" l="l" r="r" t="t"/>
              <a:pathLst>
                <a:path extrusionOk="0" fill="none" h="17163" w="2711">
                  <a:moveTo>
                    <a:pt x="2710" y="1"/>
                  </a:moveTo>
                  <a:lnTo>
                    <a:pt x="1506" y="1"/>
                  </a:lnTo>
                  <a:lnTo>
                    <a:pt x="0" y="17162"/>
                  </a:lnTo>
                  <a:lnTo>
                    <a:pt x="1205" y="17162"/>
                  </a:lnTo>
                  <a:lnTo>
                    <a:pt x="271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712486" y="2115196"/>
              <a:ext cx="344831" cy="378053"/>
            </a:xfrm>
            <a:custGeom>
              <a:rect b="b" l="l" r="r" t="t"/>
              <a:pathLst>
                <a:path extrusionOk="0" h="22281" w="20323">
                  <a:moveTo>
                    <a:pt x="4667" y="1"/>
                  </a:moveTo>
                  <a:lnTo>
                    <a:pt x="4215" y="302"/>
                  </a:lnTo>
                  <a:lnTo>
                    <a:pt x="3914" y="603"/>
                  </a:lnTo>
                  <a:lnTo>
                    <a:pt x="0" y="21679"/>
                  </a:lnTo>
                  <a:lnTo>
                    <a:pt x="0" y="21980"/>
                  </a:lnTo>
                  <a:lnTo>
                    <a:pt x="0" y="22130"/>
                  </a:lnTo>
                  <a:lnTo>
                    <a:pt x="151" y="22281"/>
                  </a:lnTo>
                  <a:lnTo>
                    <a:pt x="15656" y="22281"/>
                  </a:lnTo>
                  <a:lnTo>
                    <a:pt x="16108" y="22130"/>
                  </a:lnTo>
                  <a:lnTo>
                    <a:pt x="16409" y="21679"/>
                  </a:lnTo>
                  <a:lnTo>
                    <a:pt x="20323" y="603"/>
                  </a:lnTo>
                  <a:lnTo>
                    <a:pt x="20323" y="453"/>
                  </a:lnTo>
                  <a:lnTo>
                    <a:pt x="20172" y="302"/>
                  </a:lnTo>
                  <a:lnTo>
                    <a:pt x="20022" y="152"/>
                  </a:lnTo>
                  <a:lnTo>
                    <a:pt x="1987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3717594" y="2122866"/>
              <a:ext cx="324402" cy="357624"/>
            </a:xfrm>
            <a:custGeom>
              <a:rect b="b" l="l" r="r" t="t"/>
              <a:pathLst>
                <a:path extrusionOk="0" h="21077" w="19119">
                  <a:moveTo>
                    <a:pt x="4366" y="1"/>
                  </a:moveTo>
                  <a:lnTo>
                    <a:pt x="3914" y="151"/>
                  </a:lnTo>
                  <a:lnTo>
                    <a:pt x="3764" y="603"/>
                  </a:lnTo>
                  <a:lnTo>
                    <a:pt x="0" y="20474"/>
                  </a:lnTo>
                  <a:lnTo>
                    <a:pt x="0" y="20624"/>
                  </a:lnTo>
                  <a:lnTo>
                    <a:pt x="151" y="20775"/>
                  </a:lnTo>
                  <a:lnTo>
                    <a:pt x="301" y="20925"/>
                  </a:lnTo>
                  <a:lnTo>
                    <a:pt x="452" y="21076"/>
                  </a:lnTo>
                  <a:lnTo>
                    <a:pt x="14753" y="21076"/>
                  </a:lnTo>
                  <a:lnTo>
                    <a:pt x="15205" y="20775"/>
                  </a:lnTo>
                  <a:lnTo>
                    <a:pt x="15506" y="20474"/>
                  </a:lnTo>
                  <a:lnTo>
                    <a:pt x="19119" y="603"/>
                  </a:lnTo>
                  <a:lnTo>
                    <a:pt x="19119" y="452"/>
                  </a:lnTo>
                  <a:lnTo>
                    <a:pt x="19119" y="151"/>
                  </a:lnTo>
                  <a:lnTo>
                    <a:pt x="18968" y="151"/>
                  </a:lnTo>
                  <a:lnTo>
                    <a:pt x="186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3717594" y="2122866"/>
              <a:ext cx="324402" cy="357624"/>
            </a:xfrm>
            <a:custGeom>
              <a:rect b="b" l="l" r="r" t="t"/>
              <a:pathLst>
                <a:path extrusionOk="0" fill="none" h="21077" w="19119">
                  <a:moveTo>
                    <a:pt x="14753" y="21076"/>
                  </a:moveTo>
                  <a:lnTo>
                    <a:pt x="452" y="21076"/>
                  </a:lnTo>
                  <a:lnTo>
                    <a:pt x="452" y="21076"/>
                  </a:lnTo>
                  <a:lnTo>
                    <a:pt x="301" y="20925"/>
                  </a:lnTo>
                  <a:lnTo>
                    <a:pt x="151" y="20775"/>
                  </a:lnTo>
                  <a:lnTo>
                    <a:pt x="0" y="20624"/>
                  </a:lnTo>
                  <a:lnTo>
                    <a:pt x="0" y="20474"/>
                  </a:lnTo>
                  <a:lnTo>
                    <a:pt x="3764" y="603"/>
                  </a:lnTo>
                  <a:lnTo>
                    <a:pt x="3764" y="603"/>
                  </a:lnTo>
                  <a:lnTo>
                    <a:pt x="3914" y="151"/>
                  </a:lnTo>
                  <a:lnTo>
                    <a:pt x="4366" y="1"/>
                  </a:lnTo>
                  <a:lnTo>
                    <a:pt x="18667" y="1"/>
                  </a:lnTo>
                  <a:lnTo>
                    <a:pt x="18667" y="1"/>
                  </a:lnTo>
                  <a:lnTo>
                    <a:pt x="18968" y="151"/>
                  </a:lnTo>
                  <a:lnTo>
                    <a:pt x="19119" y="151"/>
                  </a:lnTo>
                  <a:lnTo>
                    <a:pt x="19119" y="452"/>
                  </a:lnTo>
                  <a:lnTo>
                    <a:pt x="19119" y="603"/>
                  </a:lnTo>
                  <a:lnTo>
                    <a:pt x="15506" y="20474"/>
                  </a:lnTo>
                  <a:lnTo>
                    <a:pt x="15506" y="20474"/>
                  </a:lnTo>
                  <a:lnTo>
                    <a:pt x="15205" y="20775"/>
                  </a:lnTo>
                  <a:lnTo>
                    <a:pt x="14753" y="2107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3265478" y="2097330"/>
              <a:ext cx="255446" cy="357607"/>
            </a:xfrm>
            <a:custGeom>
              <a:rect b="b" l="l" r="r" t="t"/>
              <a:pathLst>
                <a:path extrusionOk="0" h="21076" w="15055">
                  <a:moveTo>
                    <a:pt x="3313" y="0"/>
                  </a:moveTo>
                  <a:lnTo>
                    <a:pt x="3162" y="452"/>
                  </a:lnTo>
                  <a:lnTo>
                    <a:pt x="2861" y="1054"/>
                  </a:lnTo>
                  <a:lnTo>
                    <a:pt x="2410" y="1957"/>
                  </a:lnTo>
                  <a:lnTo>
                    <a:pt x="1807" y="3914"/>
                  </a:lnTo>
                  <a:lnTo>
                    <a:pt x="1205" y="5871"/>
                  </a:lnTo>
                  <a:lnTo>
                    <a:pt x="754" y="7828"/>
                  </a:lnTo>
                  <a:lnTo>
                    <a:pt x="453" y="9785"/>
                  </a:lnTo>
                  <a:lnTo>
                    <a:pt x="151" y="11742"/>
                  </a:lnTo>
                  <a:lnTo>
                    <a:pt x="1" y="13699"/>
                  </a:lnTo>
                  <a:lnTo>
                    <a:pt x="1" y="15656"/>
                  </a:lnTo>
                  <a:lnTo>
                    <a:pt x="1" y="16710"/>
                  </a:lnTo>
                  <a:lnTo>
                    <a:pt x="1" y="17613"/>
                  </a:lnTo>
                  <a:lnTo>
                    <a:pt x="302" y="18516"/>
                  </a:lnTo>
                  <a:lnTo>
                    <a:pt x="603" y="19119"/>
                  </a:lnTo>
                  <a:lnTo>
                    <a:pt x="904" y="19570"/>
                  </a:lnTo>
                  <a:lnTo>
                    <a:pt x="1356" y="20022"/>
                  </a:lnTo>
                  <a:lnTo>
                    <a:pt x="1807" y="20323"/>
                  </a:lnTo>
                  <a:lnTo>
                    <a:pt x="2861" y="20775"/>
                  </a:lnTo>
                  <a:lnTo>
                    <a:pt x="3764" y="21076"/>
                  </a:lnTo>
                  <a:lnTo>
                    <a:pt x="5119" y="20925"/>
                  </a:lnTo>
                  <a:lnTo>
                    <a:pt x="6324" y="20624"/>
                  </a:lnTo>
                  <a:lnTo>
                    <a:pt x="8431" y="19871"/>
                  </a:lnTo>
                  <a:lnTo>
                    <a:pt x="10238" y="18968"/>
                  </a:lnTo>
                  <a:lnTo>
                    <a:pt x="11893" y="18065"/>
                  </a:lnTo>
                  <a:lnTo>
                    <a:pt x="13549" y="16861"/>
                  </a:lnTo>
                  <a:lnTo>
                    <a:pt x="15055" y="15656"/>
                  </a:lnTo>
                  <a:lnTo>
                    <a:pt x="13549" y="13398"/>
                  </a:lnTo>
                  <a:lnTo>
                    <a:pt x="10238" y="14904"/>
                  </a:lnTo>
                  <a:lnTo>
                    <a:pt x="8582" y="15506"/>
                  </a:lnTo>
                  <a:lnTo>
                    <a:pt x="6926" y="16108"/>
                  </a:lnTo>
                  <a:lnTo>
                    <a:pt x="5420" y="16409"/>
                  </a:lnTo>
                  <a:lnTo>
                    <a:pt x="4878" y="16409"/>
                  </a:lnTo>
                  <a:lnTo>
                    <a:pt x="4969" y="15957"/>
                  </a:lnTo>
                  <a:lnTo>
                    <a:pt x="5270" y="12344"/>
                  </a:lnTo>
                  <a:lnTo>
                    <a:pt x="6022" y="8882"/>
                  </a:lnTo>
                  <a:lnTo>
                    <a:pt x="6926" y="5570"/>
                  </a:lnTo>
                  <a:lnTo>
                    <a:pt x="7528" y="4065"/>
                  </a:lnTo>
                  <a:lnTo>
                    <a:pt x="7829" y="3312"/>
                  </a:lnTo>
                  <a:lnTo>
                    <a:pt x="7979" y="2860"/>
                  </a:lnTo>
                  <a:lnTo>
                    <a:pt x="8130" y="2559"/>
                  </a:lnTo>
                  <a:lnTo>
                    <a:pt x="3313"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3462165" y="1778035"/>
              <a:ext cx="181366" cy="260553"/>
            </a:xfrm>
            <a:custGeom>
              <a:rect b="b" l="l" r="r" t="t"/>
              <a:pathLst>
                <a:path extrusionOk="0" h="15356" w="10689">
                  <a:moveTo>
                    <a:pt x="151" y="1"/>
                  </a:moveTo>
                  <a:lnTo>
                    <a:pt x="753" y="2861"/>
                  </a:lnTo>
                  <a:lnTo>
                    <a:pt x="904" y="4668"/>
                  </a:lnTo>
                  <a:lnTo>
                    <a:pt x="1054" y="6474"/>
                  </a:lnTo>
                  <a:lnTo>
                    <a:pt x="1205" y="8130"/>
                  </a:lnTo>
                  <a:lnTo>
                    <a:pt x="1054" y="9786"/>
                  </a:lnTo>
                  <a:lnTo>
                    <a:pt x="603" y="11141"/>
                  </a:lnTo>
                  <a:lnTo>
                    <a:pt x="301" y="11592"/>
                  </a:lnTo>
                  <a:lnTo>
                    <a:pt x="0" y="12044"/>
                  </a:lnTo>
                  <a:lnTo>
                    <a:pt x="151" y="12646"/>
                  </a:lnTo>
                  <a:lnTo>
                    <a:pt x="452" y="13098"/>
                  </a:lnTo>
                  <a:lnTo>
                    <a:pt x="1054" y="13700"/>
                  </a:lnTo>
                  <a:lnTo>
                    <a:pt x="1957" y="14302"/>
                  </a:lnTo>
                  <a:lnTo>
                    <a:pt x="3162" y="14754"/>
                  </a:lnTo>
                  <a:lnTo>
                    <a:pt x="4667" y="15205"/>
                  </a:lnTo>
                  <a:lnTo>
                    <a:pt x="6624" y="15356"/>
                  </a:lnTo>
                  <a:lnTo>
                    <a:pt x="8732" y="15205"/>
                  </a:lnTo>
                  <a:lnTo>
                    <a:pt x="9334" y="15055"/>
                  </a:lnTo>
                  <a:lnTo>
                    <a:pt x="9936" y="14754"/>
                  </a:lnTo>
                  <a:lnTo>
                    <a:pt x="10237" y="14603"/>
                  </a:lnTo>
                  <a:lnTo>
                    <a:pt x="10538" y="14302"/>
                  </a:lnTo>
                  <a:lnTo>
                    <a:pt x="10538" y="14001"/>
                  </a:lnTo>
                  <a:lnTo>
                    <a:pt x="10689" y="13700"/>
                  </a:lnTo>
                  <a:lnTo>
                    <a:pt x="10538" y="13098"/>
                  </a:lnTo>
                  <a:lnTo>
                    <a:pt x="10237" y="12646"/>
                  </a:lnTo>
                  <a:lnTo>
                    <a:pt x="9785" y="12044"/>
                  </a:lnTo>
                  <a:lnTo>
                    <a:pt x="8581" y="11743"/>
                  </a:lnTo>
                  <a:lnTo>
                    <a:pt x="7678" y="11141"/>
                  </a:lnTo>
                  <a:lnTo>
                    <a:pt x="7226" y="10539"/>
                  </a:lnTo>
                  <a:lnTo>
                    <a:pt x="6775" y="9786"/>
                  </a:lnTo>
                  <a:lnTo>
                    <a:pt x="6624" y="8883"/>
                  </a:lnTo>
                  <a:lnTo>
                    <a:pt x="6624" y="7979"/>
                  </a:lnTo>
                  <a:lnTo>
                    <a:pt x="6775" y="7076"/>
                  </a:lnTo>
                  <a:lnTo>
                    <a:pt x="6925" y="6173"/>
                  </a:lnTo>
                  <a:lnTo>
                    <a:pt x="151"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3426397" y="1941517"/>
              <a:ext cx="232455" cy="74080"/>
            </a:xfrm>
            <a:custGeom>
              <a:rect b="b" l="l" r="r" t="t"/>
              <a:pathLst>
                <a:path extrusionOk="0" h="4366" w="13700">
                  <a:moveTo>
                    <a:pt x="2409" y="0"/>
                  </a:moveTo>
                  <a:lnTo>
                    <a:pt x="1055" y="151"/>
                  </a:lnTo>
                  <a:lnTo>
                    <a:pt x="302" y="301"/>
                  </a:lnTo>
                  <a:lnTo>
                    <a:pt x="1" y="452"/>
                  </a:lnTo>
                  <a:lnTo>
                    <a:pt x="1" y="753"/>
                  </a:lnTo>
                  <a:lnTo>
                    <a:pt x="452" y="2559"/>
                  </a:lnTo>
                  <a:lnTo>
                    <a:pt x="754" y="3613"/>
                  </a:lnTo>
                  <a:lnTo>
                    <a:pt x="13700" y="4366"/>
                  </a:lnTo>
                  <a:lnTo>
                    <a:pt x="13549" y="3914"/>
                  </a:lnTo>
                  <a:lnTo>
                    <a:pt x="12947" y="2861"/>
                  </a:lnTo>
                  <a:lnTo>
                    <a:pt x="12496" y="2108"/>
                  </a:lnTo>
                  <a:lnTo>
                    <a:pt x="11893" y="1506"/>
                  </a:lnTo>
                  <a:lnTo>
                    <a:pt x="11141" y="1054"/>
                  </a:lnTo>
                  <a:lnTo>
                    <a:pt x="10238" y="602"/>
                  </a:lnTo>
                  <a:lnTo>
                    <a:pt x="9033" y="452"/>
                  </a:lnTo>
                  <a:lnTo>
                    <a:pt x="7528" y="301"/>
                  </a:lnTo>
                  <a:lnTo>
                    <a:pt x="406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a:off x="3694603" y="1765276"/>
              <a:ext cx="25553" cy="53651"/>
            </a:xfrm>
            <a:custGeom>
              <a:rect b="b" l="l" r="r" t="t"/>
              <a:pathLst>
                <a:path extrusionOk="0" h="3162" w="1506">
                  <a:moveTo>
                    <a:pt x="603" y="0"/>
                  </a:moveTo>
                  <a:lnTo>
                    <a:pt x="0" y="3011"/>
                  </a:lnTo>
                  <a:lnTo>
                    <a:pt x="452" y="3161"/>
                  </a:lnTo>
                  <a:lnTo>
                    <a:pt x="904" y="3161"/>
                  </a:lnTo>
                  <a:lnTo>
                    <a:pt x="1506" y="3011"/>
                  </a:lnTo>
                  <a:lnTo>
                    <a:pt x="1054" y="2108"/>
                  </a:lnTo>
                  <a:lnTo>
                    <a:pt x="753" y="1054"/>
                  </a:lnTo>
                  <a:lnTo>
                    <a:pt x="603" y="0"/>
                  </a:lnTo>
                  <a:close/>
                </a:path>
              </a:pathLst>
            </a:custGeom>
            <a:solidFill>
              <a:srgbClr val="A02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3684388" y="1691196"/>
              <a:ext cx="43437" cy="17901"/>
            </a:xfrm>
            <a:custGeom>
              <a:rect b="b" l="l" r="r" t="t"/>
              <a:pathLst>
                <a:path extrusionOk="0" h="1055" w="2560">
                  <a:moveTo>
                    <a:pt x="1506" y="1"/>
                  </a:moveTo>
                  <a:lnTo>
                    <a:pt x="904" y="151"/>
                  </a:lnTo>
                  <a:lnTo>
                    <a:pt x="151" y="753"/>
                  </a:lnTo>
                  <a:lnTo>
                    <a:pt x="0" y="904"/>
                  </a:lnTo>
                  <a:lnTo>
                    <a:pt x="151" y="1054"/>
                  </a:lnTo>
                  <a:lnTo>
                    <a:pt x="452" y="1054"/>
                  </a:lnTo>
                  <a:lnTo>
                    <a:pt x="1054" y="603"/>
                  </a:lnTo>
                  <a:lnTo>
                    <a:pt x="1656" y="452"/>
                  </a:lnTo>
                  <a:lnTo>
                    <a:pt x="2409" y="452"/>
                  </a:lnTo>
                  <a:lnTo>
                    <a:pt x="2559" y="302"/>
                  </a:lnTo>
                  <a:lnTo>
                    <a:pt x="240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3699710" y="1739723"/>
              <a:ext cx="17901" cy="25570"/>
            </a:xfrm>
            <a:custGeom>
              <a:rect b="b" l="l" r="r" t="t"/>
              <a:pathLst>
                <a:path extrusionOk="0" h="1507" w="1055">
                  <a:moveTo>
                    <a:pt x="452" y="1"/>
                  </a:moveTo>
                  <a:lnTo>
                    <a:pt x="302" y="151"/>
                  </a:lnTo>
                  <a:lnTo>
                    <a:pt x="1" y="753"/>
                  </a:lnTo>
                  <a:lnTo>
                    <a:pt x="1" y="1205"/>
                  </a:lnTo>
                  <a:lnTo>
                    <a:pt x="151" y="1506"/>
                  </a:lnTo>
                  <a:lnTo>
                    <a:pt x="603" y="1506"/>
                  </a:lnTo>
                  <a:lnTo>
                    <a:pt x="753" y="1356"/>
                  </a:lnTo>
                  <a:lnTo>
                    <a:pt x="1054" y="904"/>
                  </a:lnTo>
                  <a:lnTo>
                    <a:pt x="1054" y="302"/>
                  </a:lnTo>
                  <a:lnTo>
                    <a:pt x="904" y="151"/>
                  </a:lnTo>
                  <a:lnTo>
                    <a:pt x="75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a:off x="3709924" y="1739723"/>
              <a:ext cx="17901" cy="5124"/>
            </a:xfrm>
            <a:custGeom>
              <a:rect b="b" l="l" r="r" t="t"/>
              <a:pathLst>
                <a:path extrusionOk="0" h="302" w="1055">
                  <a:moveTo>
                    <a:pt x="1" y="1"/>
                  </a:moveTo>
                  <a:lnTo>
                    <a:pt x="151" y="151"/>
                  </a:lnTo>
                  <a:lnTo>
                    <a:pt x="302" y="302"/>
                  </a:lnTo>
                  <a:lnTo>
                    <a:pt x="603" y="151"/>
                  </a:lnTo>
                  <a:lnTo>
                    <a:pt x="105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3004942" y="4375726"/>
              <a:ext cx="120079" cy="209464"/>
            </a:xfrm>
            <a:custGeom>
              <a:rect b="b" l="l" r="r" t="t"/>
              <a:pathLst>
                <a:path extrusionOk="0" h="12345" w="7077">
                  <a:moveTo>
                    <a:pt x="1657" y="1"/>
                  </a:moveTo>
                  <a:lnTo>
                    <a:pt x="1" y="12345"/>
                  </a:lnTo>
                  <a:lnTo>
                    <a:pt x="5270" y="12345"/>
                  </a:lnTo>
                  <a:lnTo>
                    <a:pt x="7076"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3004942" y="4375726"/>
              <a:ext cx="120079" cy="209464"/>
            </a:xfrm>
            <a:custGeom>
              <a:rect b="b" l="l" r="r" t="t"/>
              <a:pathLst>
                <a:path extrusionOk="0" fill="none" h="12345" w="7077">
                  <a:moveTo>
                    <a:pt x="1" y="12345"/>
                  </a:moveTo>
                  <a:lnTo>
                    <a:pt x="5270" y="12345"/>
                  </a:lnTo>
                  <a:lnTo>
                    <a:pt x="7076" y="1"/>
                  </a:lnTo>
                  <a:lnTo>
                    <a:pt x="1657" y="1"/>
                  </a:lnTo>
                  <a:lnTo>
                    <a:pt x="1" y="1234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a:off x="2989620" y="4521324"/>
              <a:ext cx="250338" cy="102195"/>
            </a:xfrm>
            <a:custGeom>
              <a:rect b="b" l="l" r="r" t="t"/>
              <a:pathLst>
                <a:path extrusionOk="0" h="6023" w="14754">
                  <a:moveTo>
                    <a:pt x="1205" y="1"/>
                  </a:moveTo>
                  <a:lnTo>
                    <a:pt x="904" y="151"/>
                  </a:lnTo>
                  <a:lnTo>
                    <a:pt x="753" y="452"/>
                  </a:lnTo>
                  <a:lnTo>
                    <a:pt x="1" y="5119"/>
                  </a:lnTo>
                  <a:lnTo>
                    <a:pt x="151" y="5570"/>
                  </a:lnTo>
                  <a:lnTo>
                    <a:pt x="302" y="5872"/>
                  </a:lnTo>
                  <a:lnTo>
                    <a:pt x="603" y="6022"/>
                  </a:lnTo>
                  <a:lnTo>
                    <a:pt x="3614" y="6022"/>
                  </a:lnTo>
                  <a:lnTo>
                    <a:pt x="6624" y="5872"/>
                  </a:lnTo>
                  <a:lnTo>
                    <a:pt x="12797" y="6022"/>
                  </a:lnTo>
                  <a:lnTo>
                    <a:pt x="13549" y="6022"/>
                  </a:lnTo>
                  <a:lnTo>
                    <a:pt x="14151" y="5721"/>
                  </a:lnTo>
                  <a:lnTo>
                    <a:pt x="14452" y="5420"/>
                  </a:lnTo>
                  <a:lnTo>
                    <a:pt x="14754" y="4968"/>
                  </a:lnTo>
                  <a:lnTo>
                    <a:pt x="14754" y="4517"/>
                  </a:lnTo>
                  <a:lnTo>
                    <a:pt x="14754" y="4216"/>
                  </a:lnTo>
                  <a:lnTo>
                    <a:pt x="14603" y="3915"/>
                  </a:lnTo>
                  <a:lnTo>
                    <a:pt x="14302" y="3613"/>
                  </a:lnTo>
                  <a:lnTo>
                    <a:pt x="12797" y="3312"/>
                  </a:lnTo>
                  <a:lnTo>
                    <a:pt x="11743" y="3011"/>
                  </a:lnTo>
                  <a:lnTo>
                    <a:pt x="10840" y="2560"/>
                  </a:lnTo>
                  <a:lnTo>
                    <a:pt x="10087" y="2108"/>
                  </a:lnTo>
                  <a:lnTo>
                    <a:pt x="9033" y="1205"/>
                  </a:lnTo>
                  <a:lnTo>
                    <a:pt x="7979" y="302"/>
                  </a:lnTo>
                  <a:lnTo>
                    <a:pt x="7528" y="151"/>
                  </a:lnTo>
                  <a:lnTo>
                    <a:pt x="707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p:nvPr/>
          </p:nvSpPr>
          <p:spPr>
            <a:xfrm>
              <a:off x="3017718" y="4462582"/>
              <a:ext cx="5124" cy="20446"/>
            </a:xfrm>
            <a:custGeom>
              <a:rect b="b" l="l" r="r" t="t"/>
              <a:pathLst>
                <a:path extrusionOk="0" h="1205" w="302">
                  <a:moveTo>
                    <a:pt x="302" y="0"/>
                  </a:moveTo>
                  <a:lnTo>
                    <a:pt x="302" y="0"/>
                  </a:lnTo>
                  <a:lnTo>
                    <a:pt x="1" y="1204"/>
                  </a:lnTo>
                  <a:lnTo>
                    <a:pt x="1" y="1204"/>
                  </a:lnTo>
                  <a:lnTo>
                    <a:pt x="302"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a:off x="3017718" y="4462582"/>
              <a:ext cx="5124" cy="20446"/>
            </a:xfrm>
            <a:custGeom>
              <a:rect b="b" l="l" r="r" t="t"/>
              <a:pathLst>
                <a:path extrusionOk="0" fill="none" h="1205" w="302">
                  <a:moveTo>
                    <a:pt x="302" y="0"/>
                  </a:moveTo>
                  <a:lnTo>
                    <a:pt x="302" y="0"/>
                  </a:lnTo>
                  <a:lnTo>
                    <a:pt x="1" y="1204"/>
                  </a:lnTo>
                  <a:lnTo>
                    <a:pt x="1" y="1204"/>
                  </a:lnTo>
                  <a:lnTo>
                    <a:pt x="30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3017718" y="4462582"/>
              <a:ext cx="94526" cy="20446"/>
            </a:xfrm>
            <a:custGeom>
              <a:rect b="b" l="l" r="r" t="t"/>
              <a:pathLst>
                <a:path extrusionOk="0" h="1205" w="5571">
                  <a:moveTo>
                    <a:pt x="302" y="0"/>
                  </a:moveTo>
                  <a:lnTo>
                    <a:pt x="1" y="1204"/>
                  </a:lnTo>
                  <a:lnTo>
                    <a:pt x="5420" y="1204"/>
                  </a:lnTo>
                  <a:lnTo>
                    <a:pt x="5571" y="0"/>
                  </a:lnTo>
                  <a:close/>
                </a:path>
              </a:pathLst>
            </a:custGeom>
            <a:solidFill>
              <a:srgbClr val="914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3017718" y="4462582"/>
              <a:ext cx="94526" cy="20446"/>
            </a:xfrm>
            <a:custGeom>
              <a:rect b="b" l="l" r="r" t="t"/>
              <a:pathLst>
                <a:path extrusionOk="0" fill="none" h="1205" w="5571">
                  <a:moveTo>
                    <a:pt x="5571" y="0"/>
                  </a:moveTo>
                  <a:lnTo>
                    <a:pt x="302" y="0"/>
                  </a:lnTo>
                  <a:lnTo>
                    <a:pt x="1" y="1204"/>
                  </a:lnTo>
                  <a:lnTo>
                    <a:pt x="5420" y="1204"/>
                  </a:lnTo>
                  <a:lnTo>
                    <a:pt x="557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3283361" y="2002821"/>
              <a:ext cx="173713" cy="255446"/>
            </a:xfrm>
            <a:custGeom>
              <a:rect b="b" l="l" r="r" t="t"/>
              <a:pathLst>
                <a:path extrusionOk="0" h="15055" w="10238">
                  <a:moveTo>
                    <a:pt x="4667" y="0"/>
                  </a:moveTo>
                  <a:lnTo>
                    <a:pt x="3764" y="151"/>
                  </a:lnTo>
                  <a:lnTo>
                    <a:pt x="3463" y="301"/>
                  </a:lnTo>
                  <a:lnTo>
                    <a:pt x="3011" y="753"/>
                  </a:lnTo>
                  <a:lnTo>
                    <a:pt x="2259" y="1807"/>
                  </a:lnTo>
                  <a:lnTo>
                    <a:pt x="1657" y="3162"/>
                  </a:lnTo>
                  <a:lnTo>
                    <a:pt x="1054" y="4818"/>
                  </a:lnTo>
                  <a:lnTo>
                    <a:pt x="302" y="7678"/>
                  </a:lnTo>
                  <a:lnTo>
                    <a:pt x="1" y="8882"/>
                  </a:lnTo>
                  <a:lnTo>
                    <a:pt x="6925" y="15054"/>
                  </a:lnTo>
                  <a:lnTo>
                    <a:pt x="7528" y="13699"/>
                  </a:lnTo>
                  <a:lnTo>
                    <a:pt x="8882" y="10689"/>
                  </a:lnTo>
                  <a:lnTo>
                    <a:pt x="9635" y="8882"/>
                  </a:lnTo>
                  <a:lnTo>
                    <a:pt x="10087" y="7226"/>
                  </a:lnTo>
                  <a:lnTo>
                    <a:pt x="10237" y="5570"/>
                  </a:lnTo>
                  <a:lnTo>
                    <a:pt x="10237" y="4968"/>
                  </a:lnTo>
                  <a:lnTo>
                    <a:pt x="10087" y="4366"/>
                  </a:lnTo>
                  <a:lnTo>
                    <a:pt x="9485" y="3463"/>
                  </a:lnTo>
                  <a:lnTo>
                    <a:pt x="8882" y="2409"/>
                  </a:lnTo>
                  <a:lnTo>
                    <a:pt x="8130" y="1656"/>
                  </a:lnTo>
                  <a:lnTo>
                    <a:pt x="7377" y="903"/>
                  </a:lnTo>
                  <a:lnTo>
                    <a:pt x="6474" y="452"/>
                  </a:lnTo>
                  <a:lnTo>
                    <a:pt x="572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3319129" y="1979830"/>
              <a:ext cx="472545" cy="572178"/>
            </a:xfrm>
            <a:custGeom>
              <a:rect b="b" l="l" r="r" t="t"/>
              <a:pathLst>
                <a:path extrusionOk="0" h="33722" w="27850">
                  <a:moveTo>
                    <a:pt x="13398" y="0"/>
                  </a:moveTo>
                  <a:lnTo>
                    <a:pt x="8430" y="151"/>
                  </a:lnTo>
                  <a:lnTo>
                    <a:pt x="5570" y="452"/>
                  </a:lnTo>
                  <a:lnTo>
                    <a:pt x="3011" y="753"/>
                  </a:lnTo>
                  <a:lnTo>
                    <a:pt x="2258" y="904"/>
                  </a:lnTo>
                  <a:lnTo>
                    <a:pt x="1656" y="1205"/>
                  </a:lnTo>
                  <a:lnTo>
                    <a:pt x="1054" y="1656"/>
                  </a:lnTo>
                  <a:lnTo>
                    <a:pt x="602" y="2258"/>
                  </a:lnTo>
                  <a:lnTo>
                    <a:pt x="301" y="2861"/>
                  </a:lnTo>
                  <a:lnTo>
                    <a:pt x="0" y="3613"/>
                  </a:lnTo>
                  <a:lnTo>
                    <a:pt x="0" y="4366"/>
                  </a:lnTo>
                  <a:lnTo>
                    <a:pt x="0" y="5119"/>
                  </a:lnTo>
                  <a:lnTo>
                    <a:pt x="1506" y="11893"/>
                  </a:lnTo>
                  <a:lnTo>
                    <a:pt x="2409" y="17312"/>
                  </a:lnTo>
                  <a:lnTo>
                    <a:pt x="2860" y="21829"/>
                  </a:lnTo>
                  <a:lnTo>
                    <a:pt x="3162" y="25893"/>
                  </a:lnTo>
                  <a:lnTo>
                    <a:pt x="3162" y="26495"/>
                  </a:lnTo>
                  <a:lnTo>
                    <a:pt x="2860" y="27097"/>
                  </a:lnTo>
                  <a:lnTo>
                    <a:pt x="2409" y="28151"/>
                  </a:lnTo>
                  <a:lnTo>
                    <a:pt x="2108" y="28753"/>
                  </a:lnTo>
                  <a:lnTo>
                    <a:pt x="1807" y="29355"/>
                  </a:lnTo>
                  <a:lnTo>
                    <a:pt x="1807" y="30259"/>
                  </a:lnTo>
                  <a:lnTo>
                    <a:pt x="1807" y="31312"/>
                  </a:lnTo>
                  <a:lnTo>
                    <a:pt x="2108" y="32216"/>
                  </a:lnTo>
                  <a:lnTo>
                    <a:pt x="2559" y="32818"/>
                  </a:lnTo>
                  <a:lnTo>
                    <a:pt x="2860" y="33269"/>
                  </a:lnTo>
                  <a:lnTo>
                    <a:pt x="3011" y="33721"/>
                  </a:lnTo>
                  <a:lnTo>
                    <a:pt x="24689" y="33721"/>
                  </a:lnTo>
                  <a:lnTo>
                    <a:pt x="24839" y="33269"/>
                  </a:lnTo>
                  <a:lnTo>
                    <a:pt x="25140" y="32968"/>
                  </a:lnTo>
                  <a:lnTo>
                    <a:pt x="25441" y="32667"/>
                  </a:lnTo>
                  <a:lnTo>
                    <a:pt x="25742" y="31915"/>
                  </a:lnTo>
                  <a:lnTo>
                    <a:pt x="25893" y="30409"/>
                  </a:lnTo>
                  <a:lnTo>
                    <a:pt x="25742" y="29355"/>
                  </a:lnTo>
                  <a:lnTo>
                    <a:pt x="25592" y="28151"/>
                  </a:lnTo>
                  <a:lnTo>
                    <a:pt x="25742" y="26796"/>
                  </a:lnTo>
                  <a:lnTo>
                    <a:pt x="26495" y="22732"/>
                  </a:lnTo>
                  <a:lnTo>
                    <a:pt x="26947" y="19119"/>
                  </a:lnTo>
                  <a:lnTo>
                    <a:pt x="27398" y="15958"/>
                  </a:lnTo>
                  <a:lnTo>
                    <a:pt x="27549" y="13248"/>
                  </a:lnTo>
                  <a:lnTo>
                    <a:pt x="27850" y="8882"/>
                  </a:lnTo>
                  <a:lnTo>
                    <a:pt x="27850" y="5721"/>
                  </a:lnTo>
                  <a:lnTo>
                    <a:pt x="27699" y="4818"/>
                  </a:lnTo>
                  <a:lnTo>
                    <a:pt x="27549" y="4065"/>
                  </a:lnTo>
                  <a:lnTo>
                    <a:pt x="27097" y="3312"/>
                  </a:lnTo>
                  <a:lnTo>
                    <a:pt x="26646" y="2560"/>
                  </a:lnTo>
                  <a:lnTo>
                    <a:pt x="26043" y="1957"/>
                  </a:lnTo>
                  <a:lnTo>
                    <a:pt x="25441" y="1506"/>
                  </a:lnTo>
                  <a:lnTo>
                    <a:pt x="24689" y="1205"/>
                  </a:lnTo>
                  <a:lnTo>
                    <a:pt x="23785" y="904"/>
                  </a:lnTo>
                  <a:lnTo>
                    <a:pt x="21076" y="603"/>
                  </a:lnTo>
                  <a:lnTo>
                    <a:pt x="18215" y="151"/>
                  </a:lnTo>
                  <a:lnTo>
                    <a:pt x="1580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
            <p:cNvSpPr/>
            <p:nvPr/>
          </p:nvSpPr>
          <p:spPr>
            <a:xfrm>
              <a:off x="3319129" y="1979830"/>
              <a:ext cx="472545" cy="572178"/>
            </a:xfrm>
            <a:custGeom>
              <a:rect b="b" l="l" r="r" t="t"/>
              <a:pathLst>
                <a:path extrusionOk="0" fill="none" h="33722" w="27850">
                  <a:moveTo>
                    <a:pt x="27850" y="5721"/>
                  </a:moveTo>
                  <a:lnTo>
                    <a:pt x="27850" y="5721"/>
                  </a:lnTo>
                  <a:lnTo>
                    <a:pt x="27850" y="8882"/>
                  </a:lnTo>
                  <a:lnTo>
                    <a:pt x="27549" y="13248"/>
                  </a:lnTo>
                  <a:lnTo>
                    <a:pt x="27398" y="15958"/>
                  </a:lnTo>
                  <a:lnTo>
                    <a:pt x="26947" y="19119"/>
                  </a:lnTo>
                  <a:lnTo>
                    <a:pt x="26495" y="22732"/>
                  </a:lnTo>
                  <a:lnTo>
                    <a:pt x="25742" y="26796"/>
                  </a:lnTo>
                  <a:lnTo>
                    <a:pt x="25742" y="26796"/>
                  </a:lnTo>
                  <a:lnTo>
                    <a:pt x="25592" y="28151"/>
                  </a:lnTo>
                  <a:lnTo>
                    <a:pt x="25742" y="29355"/>
                  </a:lnTo>
                  <a:lnTo>
                    <a:pt x="25893" y="30409"/>
                  </a:lnTo>
                  <a:lnTo>
                    <a:pt x="25742" y="31915"/>
                  </a:lnTo>
                  <a:lnTo>
                    <a:pt x="25742" y="31915"/>
                  </a:lnTo>
                  <a:lnTo>
                    <a:pt x="25441" y="32667"/>
                  </a:lnTo>
                  <a:lnTo>
                    <a:pt x="25140" y="32968"/>
                  </a:lnTo>
                  <a:lnTo>
                    <a:pt x="24839" y="33269"/>
                  </a:lnTo>
                  <a:lnTo>
                    <a:pt x="24689" y="33721"/>
                  </a:lnTo>
                  <a:lnTo>
                    <a:pt x="3011" y="33721"/>
                  </a:lnTo>
                  <a:lnTo>
                    <a:pt x="3011" y="33721"/>
                  </a:lnTo>
                  <a:lnTo>
                    <a:pt x="2860" y="33269"/>
                  </a:lnTo>
                  <a:lnTo>
                    <a:pt x="2559" y="32818"/>
                  </a:lnTo>
                  <a:lnTo>
                    <a:pt x="2108" y="32216"/>
                  </a:lnTo>
                  <a:lnTo>
                    <a:pt x="1807" y="31312"/>
                  </a:lnTo>
                  <a:lnTo>
                    <a:pt x="1807" y="31312"/>
                  </a:lnTo>
                  <a:lnTo>
                    <a:pt x="1807" y="30259"/>
                  </a:lnTo>
                  <a:lnTo>
                    <a:pt x="1807" y="29355"/>
                  </a:lnTo>
                  <a:lnTo>
                    <a:pt x="2108" y="28753"/>
                  </a:lnTo>
                  <a:lnTo>
                    <a:pt x="2409" y="28151"/>
                  </a:lnTo>
                  <a:lnTo>
                    <a:pt x="2860" y="27097"/>
                  </a:lnTo>
                  <a:lnTo>
                    <a:pt x="3162" y="26495"/>
                  </a:lnTo>
                  <a:lnTo>
                    <a:pt x="3162" y="25893"/>
                  </a:lnTo>
                  <a:lnTo>
                    <a:pt x="3162" y="25893"/>
                  </a:lnTo>
                  <a:lnTo>
                    <a:pt x="2860" y="21829"/>
                  </a:lnTo>
                  <a:lnTo>
                    <a:pt x="2409" y="17312"/>
                  </a:lnTo>
                  <a:lnTo>
                    <a:pt x="1506" y="11893"/>
                  </a:lnTo>
                  <a:lnTo>
                    <a:pt x="0" y="5119"/>
                  </a:lnTo>
                  <a:lnTo>
                    <a:pt x="0" y="5119"/>
                  </a:lnTo>
                  <a:lnTo>
                    <a:pt x="0" y="4366"/>
                  </a:lnTo>
                  <a:lnTo>
                    <a:pt x="0" y="3613"/>
                  </a:lnTo>
                  <a:lnTo>
                    <a:pt x="301" y="2861"/>
                  </a:lnTo>
                  <a:lnTo>
                    <a:pt x="602" y="2258"/>
                  </a:lnTo>
                  <a:lnTo>
                    <a:pt x="1054" y="1656"/>
                  </a:lnTo>
                  <a:lnTo>
                    <a:pt x="1656" y="1205"/>
                  </a:lnTo>
                  <a:lnTo>
                    <a:pt x="2258" y="904"/>
                  </a:lnTo>
                  <a:lnTo>
                    <a:pt x="3011" y="753"/>
                  </a:lnTo>
                  <a:lnTo>
                    <a:pt x="3011" y="753"/>
                  </a:lnTo>
                  <a:lnTo>
                    <a:pt x="5570" y="452"/>
                  </a:lnTo>
                  <a:lnTo>
                    <a:pt x="8430" y="151"/>
                  </a:lnTo>
                  <a:lnTo>
                    <a:pt x="8430" y="151"/>
                  </a:lnTo>
                  <a:lnTo>
                    <a:pt x="13398" y="0"/>
                  </a:lnTo>
                  <a:lnTo>
                    <a:pt x="15807" y="0"/>
                  </a:lnTo>
                  <a:lnTo>
                    <a:pt x="18215" y="151"/>
                  </a:lnTo>
                  <a:lnTo>
                    <a:pt x="18215" y="151"/>
                  </a:lnTo>
                  <a:lnTo>
                    <a:pt x="21076" y="603"/>
                  </a:lnTo>
                  <a:lnTo>
                    <a:pt x="23785" y="904"/>
                  </a:lnTo>
                  <a:lnTo>
                    <a:pt x="23785" y="904"/>
                  </a:lnTo>
                  <a:lnTo>
                    <a:pt x="24689" y="1205"/>
                  </a:lnTo>
                  <a:lnTo>
                    <a:pt x="25441" y="1506"/>
                  </a:lnTo>
                  <a:lnTo>
                    <a:pt x="26043" y="1957"/>
                  </a:lnTo>
                  <a:lnTo>
                    <a:pt x="26646" y="2560"/>
                  </a:lnTo>
                  <a:lnTo>
                    <a:pt x="27097" y="3312"/>
                  </a:lnTo>
                  <a:lnTo>
                    <a:pt x="27549" y="4065"/>
                  </a:lnTo>
                  <a:lnTo>
                    <a:pt x="27699" y="4818"/>
                  </a:lnTo>
                  <a:lnTo>
                    <a:pt x="27850" y="572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p:nvPr/>
          </p:nvSpPr>
          <p:spPr>
            <a:xfrm>
              <a:off x="3712486" y="2181607"/>
              <a:ext cx="63866" cy="150722"/>
            </a:xfrm>
            <a:custGeom>
              <a:rect b="b" l="l" r="r" t="t"/>
              <a:pathLst>
                <a:path extrusionOk="0" h="8883" w="3764">
                  <a:moveTo>
                    <a:pt x="602" y="1"/>
                  </a:moveTo>
                  <a:lnTo>
                    <a:pt x="151" y="1055"/>
                  </a:lnTo>
                  <a:lnTo>
                    <a:pt x="0" y="2109"/>
                  </a:lnTo>
                  <a:lnTo>
                    <a:pt x="0" y="3313"/>
                  </a:lnTo>
                  <a:lnTo>
                    <a:pt x="301" y="4668"/>
                  </a:lnTo>
                  <a:lnTo>
                    <a:pt x="753" y="5872"/>
                  </a:lnTo>
                  <a:lnTo>
                    <a:pt x="1355" y="7076"/>
                  </a:lnTo>
                  <a:lnTo>
                    <a:pt x="2258" y="7980"/>
                  </a:lnTo>
                  <a:lnTo>
                    <a:pt x="3463" y="8883"/>
                  </a:lnTo>
                  <a:lnTo>
                    <a:pt x="3764" y="6173"/>
                  </a:lnTo>
                  <a:lnTo>
                    <a:pt x="3764" y="3614"/>
                  </a:lnTo>
                  <a:lnTo>
                    <a:pt x="2258" y="1807"/>
                  </a:lnTo>
                  <a:lnTo>
                    <a:pt x="1506" y="904"/>
                  </a:lnTo>
                  <a:lnTo>
                    <a:pt x="602" y="1"/>
                  </a:lnTo>
                  <a:close/>
                </a:path>
              </a:pathLst>
            </a:custGeom>
            <a:solidFill>
              <a:srgbClr val="171E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a:off x="3712486" y="2181607"/>
              <a:ext cx="63866" cy="150722"/>
            </a:xfrm>
            <a:custGeom>
              <a:rect b="b" l="l" r="r" t="t"/>
              <a:pathLst>
                <a:path extrusionOk="0" fill="none" h="8883" w="3764">
                  <a:moveTo>
                    <a:pt x="602" y="1"/>
                  </a:moveTo>
                  <a:lnTo>
                    <a:pt x="602" y="1"/>
                  </a:lnTo>
                  <a:lnTo>
                    <a:pt x="151" y="1055"/>
                  </a:lnTo>
                  <a:lnTo>
                    <a:pt x="0" y="2109"/>
                  </a:lnTo>
                  <a:lnTo>
                    <a:pt x="0" y="3313"/>
                  </a:lnTo>
                  <a:lnTo>
                    <a:pt x="301" y="4668"/>
                  </a:lnTo>
                  <a:lnTo>
                    <a:pt x="753" y="5872"/>
                  </a:lnTo>
                  <a:lnTo>
                    <a:pt x="1355" y="7076"/>
                  </a:lnTo>
                  <a:lnTo>
                    <a:pt x="2258" y="7980"/>
                  </a:lnTo>
                  <a:lnTo>
                    <a:pt x="3463" y="8883"/>
                  </a:lnTo>
                  <a:lnTo>
                    <a:pt x="3463" y="8883"/>
                  </a:lnTo>
                  <a:lnTo>
                    <a:pt x="3764" y="6173"/>
                  </a:lnTo>
                  <a:lnTo>
                    <a:pt x="3764" y="3614"/>
                  </a:lnTo>
                  <a:lnTo>
                    <a:pt x="3764" y="3614"/>
                  </a:lnTo>
                  <a:lnTo>
                    <a:pt x="2258" y="1807"/>
                  </a:lnTo>
                  <a:lnTo>
                    <a:pt x="1506" y="904"/>
                  </a:lnTo>
                  <a:lnTo>
                    <a:pt x="60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a:off x="3715032" y="2102437"/>
              <a:ext cx="309080" cy="365276"/>
            </a:xfrm>
            <a:custGeom>
              <a:rect b="b" l="l" r="r" t="t"/>
              <a:pathLst>
                <a:path extrusionOk="0" h="21528" w="18216">
                  <a:moveTo>
                    <a:pt x="5270" y="0"/>
                  </a:moveTo>
                  <a:lnTo>
                    <a:pt x="1" y="1205"/>
                  </a:lnTo>
                  <a:lnTo>
                    <a:pt x="904" y="4968"/>
                  </a:lnTo>
                  <a:lnTo>
                    <a:pt x="1958" y="8581"/>
                  </a:lnTo>
                  <a:lnTo>
                    <a:pt x="3313" y="12344"/>
                  </a:lnTo>
                  <a:lnTo>
                    <a:pt x="4818" y="15957"/>
                  </a:lnTo>
                  <a:lnTo>
                    <a:pt x="5571" y="17764"/>
                  </a:lnTo>
                  <a:lnTo>
                    <a:pt x="6624" y="19570"/>
                  </a:lnTo>
                  <a:lnTo>
                    <a:pt x="7377" y="20474"/>
                  </a:lnTo>
                  <a:lnTo>
                    <a:pt x="7829" y="20925"/>
                  </a:lnTo>
                  <a:lnTo>
                    <a:pt x="8431" y="21226"/>
                  </a:lnTo>
                  <a:lnTo>
                    <a:pt x="9184" y="21377"/>
                  </a:lnTo>
                  <a:lnTo>
                    <a:pt x="9786" y="21527"/>
                  </a:lnTo>
                  <a:lnTo>
                    <a:pt x="10840" y="21377"/>
                  </a:lnTo>
                  <a:lnTo>
                    <a:pt x="11743" y="21076"/>
                  </a:lnTo>
                  <a:lnTo>
                    <a:pt x="12345" y="20624"/>
                  </a:lnTo>
                  <a:lnTo>
                    <a:pt x="13399" y="19871"/>
                  </a:lnTo>
                  <a:lnTo>
                    <a:pt x="14904" y="18366"/>
                  </a:lnTo>
                  <a:lnTo>
                    <a:pt x="16108" y="16861"/>
                  </a:lnTo>
                  <a:lnTo>
                    <a:pt x="17162" y="15205"/>
                  </a:lnTo>
                  <a:lnTo>
                    <a:pt x="18216" y="13398"/>
                  </a:lnTo>
                  <a:lnTo>
                    <a:pt x="15958" y="11893"/>
                  </a:lnTo>
                  <a:lnTo>
                    <a:pt x="13399" y="14301"/>
                  </a:lnTo>
                  <a:lnTo>
                    <a:pt x="12044" y="15506"/>
                  </a:lnTo>
                  <a:lnTo>
                    <a:pt x="10689" y="16409"/>
                  </a:lnTo>
                  <a:lnTo>
                    <a:pt x="10547" y="16480"/>
                  </a:lnTo>
                  <a:lnTo>
                    <a:pt x="10547" y="16480"/>
                  </a:lnTo>
                  <a:lnTo>
                    <a:pt x="9485" y="14000"/>
                  </a:lnTo>
                  <a:lnTo>
                    <a:pt x="8280" y="10538"/>
                  </a:lnTo>
                  <a:lnTo>
                    <a:pt x="7227" y="7076"/>
                  </a:lnTo>
                  <a:lnTo>
                    <a:pt x="5270"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a:off x="3653728" y="2000259"/>
              <a:ext cx="189035" cy="265660"/>
            </a:xfrm>
            <a:custGeom>
              <a:rect b="b" l="l" r="r" t="t"/>
              <a:pathLst>
                <a:path extrusionOk="0" h="15657" w="11141">
                  <a:moveTo>
                    <a:pt x="4065" y="1"/>
                  </a:moveTo>
                  <a:lnTo>
                    <a:pt x="3162" y="151"/>
                  </a:lnTo>
                  <a:lnTo>
                    <a:pt x="2259" y="753"/>
                  </a:lnTo>
                  <a:lnTo>
                    <a:pt x="1356" y="1506"/>
                  </a:lnTo>
                  <a:lnTo>
                    <a:pt x="603" y="2560"/>
                  </a:lnTo>
                  <a:lnTo>
                    <a:pt x="151" y="3915"/>
                  </a:lnTo>
                  <a:lnTo>
                    <a:pt x="1" y="4517"/>
                  </a:lnTo>
                  <a:lnTo>
                    <a:pt x="1" y="5119"/>
                  </a:lnTo>
                  <a:lnTo>
                    <a:pt x="151" y="6926"/>
                  </a:lnTo>
                  <a:lnTo>
                    <a:pt x="603" y="8883"/>
                  </a:lnTo>
                  <a:lnTo>
                    <a:pt x="1205" y="10840"/>
                  </a:lnTo>
                  <a:lnTo>
                    <a:pt x="2560" y="14151"/>
                  </a:lnTo>
                  <a:lnTo>
                    <a:pt x="3162" y="15657"/>
                  </a:lnTo>
                  <a:lnTo>
                    <a:pt x="11141" y="10388"/>
                  </a:lnTo>
                  <a:lnTo>
                    <a:pt x="10990" y="9485"/>
                  </a:lnTo>
                  <a:lnTo>
                    <a:pt x="10237" y="7227"/>
                  </a:lnTo>
                  <a:lnTo>
                    <a:pt x="9635" y="5721"/>
                  </a:lnTo>
                  <a:lnTo>
                    <a:pt x="9033" y="4216"/>
                  </a:lnTo>
                  <a:lnTo>
                    <a:pt x="8130" y="2861"/>
                  </a:lnTo>
                  <a:lnTo>
                    <a:pt x="7227" y="1506"/>
                  </a:lnTo>
                  <a:lnTo>
                    <a:pt x="6173" y="603"/>
                  </a:lnTo>
                  <a:lnTo>
                    <a:pt x="5119" y="151"/>
                  </a:lnTo>
                  <a:lnTo>
                    <a:pt x="406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p:nvPr/>
          </p:nvSpPr>
          <p:spPr>
            <a:xfrm>
              <a:off x="3965353" y="2237804"/>
              <a:ext cx="66428" cy="109848"/>
            </a:xfrm>
            <a:custGeom>
              <a:rect b="b" l="l" r="r" t="t"/>
              <a:pathLst>
                <a:path extrusionOk="0" h="6474" w="3915">
                  <a:moveTo>
                    <a:pt x="3011" y="1"/>
                  </a:moveTo>
                  <a:lnTo>
                    <a:pt x="2861" y="151"/>
                  </a:lnTo>
                  <a:lnTo>
                    <a:pt x="2560" y="1055"/>
                  </a:lnTo>
                  <a:lnTo>
                    <a:pt x="1958" y="1958"/>
                  </a:lnTo>
                  <a:lnTo>
                    <a:pt x="753" y="3764"/>
                  </a:lnTo>
                  <a:lnTo>
                    <a:pt x="302" y="4517"/>
                  </a:lnTo>
                  <a:lnTo>
                    <a:pt x="1" y="5270"/>
                  </a:lnTo>
                  <a:lnTo>
                    <a:pt x="1" y="5571"/>
                  </a:lnTo>
                  <a:lnTo>
                    <a:pt x="1" y="5872"/>
                  </a:lnTo>
                  <a:lnTo>
                    <a:pt x="302" y="6173"/>
                  </a:lnTo>
                  <a:lnTo>
                    <a:pt x="603" y="6323"/>
                  </a:lnTo>
                  <a:lnTo>
                    <a:pt x="1054" y="6474"/>
                  </a:lnTo>
                  <a:lnTo>
                    <a:pt x="1656" y="6323"/>
                  </a:lnTo>
                  <a:lnTo>
                    <a:pt x="2108" y="6022"/>
                  </a:lnTo>
                  <a:lnTo>
                    <a:pt x="2710" y="5571"/>
                  </a:lnTo>
                  <a:lnTo>
                    <a:pt x="3463" y="4517"/>
                  </a:lnTo>
                  <a:lnTo>
                    <a:pt x="3764" y="4216"/>
                  </a:lnTo>
                  <a:lnTo>
                    <a:pt x="3915" y="3764"/>
                  </a:lnTo>
                  <a:lnTo>
                    <a:pt x="3915" y="3463"/>
                  </a:lnTo>
                  <a:lnTo>
                    <a:pt x="3613" y="2861"/>
                  </a:lnTo>
                  <a:lnTo>
                    <a:pt x="3463" y="2108"/>
                  </a:lnTo>
                  <a:lnTo>
                    <a:pt x="3312" y="1657"/>
                  </a:lnTo>
                  <a:lnTo>
                    <a:pt x="3463" y="904"/>
                  </a:lnTo>
                  <a:lnTo>
                    <a:pt x="3463" y="452"/>
                  </a:lnTo>
                  <a:lnTo>
                    <a:pt x="3162" y="151"/>
                  </a:lnTo>
                  <a:lnTo>
                    <a:pt x="3011"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3967915" y="2260795"/>
              <a:ext cx="91964" cy="89419"/>
            </a:xfrm>
            <a:custGeom>
              <a:rect b="b" l="l" r="r" t="t"/>
              <a:pathLst>
                <a:path extrusionOk="0" h="5270" w="5420">
                  <a:moveTo>
                    <a:pt x="4366" y="1"/>
                  </a:moveTo>
                  <a:lnTo>
                    <a:pt x="4065" y="151"/>
                  </a:lnTo>
                  <a:lnTo>
                    <a:pt x="3764" y="302"/>
                  </a:lnTo>
                  <a:lnTo>
                    <a:pt x="3312" y="904"/>
                  </a:lnTo>
                  <a:lnTo>
                    <a:pt x="2860" y="1356"/>
                  </a:lnTo>
                  <a:lnTo>
                    <a:pt x="2710" y="1356"/>
                  </a:lnTo>
                  <a:lnTo>
                    <a:pt x="1957" y="1657"/>
                  </a:lnTo>
                  <a:lnTo>
                    <a:pt x="1054" y="2409"/>
                  </a:lnTo>
                  <a:lnTo>
                    <a:pt x="0" y="3764"/>
                  </a:lnTo>
                  <a:lnTo>
                    <a:pt x="1656" y="5270"/>
                  </a:lnTo>
                  <a:lnTo>
                    <a:pt x="2258" y="5270"/>
                  </a:lnTo>
                  <a:lnTo>
                    <a:pt x="3011" y="4968"/>
                  </a:lnTo>
                  <a:lnTo>
                    <a:pt x="3613" y="4818"/>
                  </a:lnTo>
                  <a:lnTo>
                    <a:pt x="4215" y="4517"/>
                  </a:lnTo>
                  <a:lnTo>
                    <a:pt x="4817" y="4065"/>
                  </a:lnTo>
                  <a:lnTo>
                    <a:pt x="4968" y="3915"/>
                  </a:lnTo>
                  <a:lnTo>
                    <a:pt x="5269" y="3463"/>
                  </a:lnTo>
                  <a:lnTo>
                    <a:pt x="5419" y="3011"/>
                  </a:lnTo>
                  <a:lnTo>
                    <a:pt x="5269" y="1807"/>
                  </a:lnTo>
                  <a:lnTo>
                    <a:pt x="5118" y="904"/>
                  </a:lnTo>
                  <a:lnTo>
                    <a:pt x="4817" y="452"/>
                  </a:lnTo>
                  <a:lnTo>
                    <a:pt x="4667" y="151"/>
                  </a:lnTo>
                  <a:lnTo>
                    <a:pt x="4366"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a:off x="3454496" y="1571150"/>
              <a:ext cx="258008" cy="344831"/>
            </a:xfrm>
            <a:custGeom>
              <a:rect b="b" l="l" r="r" t="t"/>
              <a:pathLst>
                <a:path extrusionOk="0" h="20323" w="15206">
                  <a:moveTo>
                    <a:pt x="7377" y="0"/>
                  </a:moveTo>
                  <a:lnTo>
                    <a:pt x="6474" y="151"/>
                  </a:lnTo>
                  <a:lnTo>
                    <a:pt x="5571" y="301"/>
                  </a:lnTo>
                  <a:lnTo>
                    <a:pt x="4818" y="602"/>
                  </a:lnTo>
                  <a:lnTo>
                    <a:pt x="4065" y="1054"/>
                  </a:lnTo>
                  <a:lnTo>
                    <a:pt x="3313" y="1506"/>
                  </a:lnTo>
                  <a:lnTo>
                    <a:pt x="2710" y="2108"/>
                  </a:lnTo>
                  <a:lnTo>
                    <a:pt x="2108" y="2860"/>
                  </a:lnTo>
                  <a:lnTo>
                    <a:pt x="1506" y="3613"/>
                  </a:lnTo>
                  <a:lnTo>
                    <a:pt x="1205" y="4366"/>
                  </a:lnTo>
                  <a:lnTo>
                    <a:pt x="904" y="5269"/>
                  </a:lnTo>
                  <a:lnTo>
                    <a:pt x="603" y="6323"/>
                  </a:lnTo>
                  <a:lnTo>
                    <a:pt x="151" y="9635"/>
                  </a:lnTo>
                  <a:lnTo>
                    <a:pt x="1" y="10990"/>
                  </a:lnTo>
                  <a:lnTo>
                    <a:pt x="1" y="12344"/>
                  </a:lnTo>
                  <a:lnTo>
                    <a:pt x="151" y="13549"/>
                  </a:lnTo>
                  <a:lnTo>
                    <a:pt x="452" y="14602"/>
                  </a:lnTo>
                  <a:lnTo>
                    <a:pt x="904" y="15656"/>
                  </a:lnTo>
                  <a:lnTo>
                    <a:pt x="1506" y="16861"/>
                  </a:lnTo>
                  <a:lnTo>
                    <a:pt x="2108" y="17764"/>
                  </a:lnTo>
                  <a:lnTo>
                    <a:pt x="2861" y="18366"/>
                  </a:lnTo>
                  <a:lnTo>
                    <a:pt x="3614" y="18968"/>
                  </a:lnTo>
                  <a:lnTo>
                    <a:pt x="4366" y="19570"/>
                  </a:lnTo>
                  <a:lnTo>
                    <a:pt x="5270" y="19871"/>
                  </a:lnTo>
                  <a:lnTo>
                    <a:pt x="6022" y="20172"/>
                  </a:lnTo>
                  <a:lnTo>
                    <a:pt x="6926" y="20323"/>
                  </a:lnTo>
                  <a:lnTo>
                    <a:pt x="8732" y="20323"/>
                  </a:lnTo>
                  <a:lnTo>
                    <a:pt x="9485" y="20022"/>
                  </a:lnTo>
                  <a:lnTo>
                    <a:pt x="10388" y="19721"/>
                  </a:lnTo>
                  <a:lnTo>
                    <a:pt x="11141" y="19269"/>
                  </a:lnTo>
                  <a:lnTo>
                    <a:pt x="11743" y="18818"/>
                  </a:lnTo>
                  <a:lnTo>
                    <a:pt x="12496" y="18215"/>
                  </a:lnTo>
                  <a:lnTo>
                    <a:pt x="13098" y="17463"/>
                  </a:lnTo>
                  <a:lnTo>
                    <a:pt x="13549" y="16559"/>
                  </a:lnTo>
                  <a:lnTo>
                    <a:pt x="14151" y="14753"/>
                  </a:lnTo>
                  <a:lnTo>
                    <a:pt x="14754" y="12796"/>
                  </a:lnTo>
                  <a:lnTo>
                    <a:pt x="15055" y="10538"/>
                  </a:lnTo>
                  <a:lnTo>
                    <a:pt x="15205" y="8430"/>
                  </a:lnTo>
                  <a:lnTo>
                    <a:pt x="14904" y="6323"/>
                  </a:lnTo>
                  <a:lnTo>
                    <a:pt x="14754" y="5269"/>
                  </a:lnTo>
                  <a:lnTo>
                    <a:pt x="14302" y="4366"/>
                  </a:lnTo>
                  <a:lnTo>
                    <a:pt x="13850" y="3463"/>
                  </a:lnTo>
                  <a:lnTo>
                    <a:pt x="13248" y="2559"/>
                  </a:lnTo>
                  <a:lnTo>
                    <a:pt x="12646" y="1807"/>
                  </a:lnTo>
                  <a:lnTo>
                    <a:pt x="11893" y="1205"/>
                  </a:lnTo>
                  <a:lnTo>
                    <a:pt x="10990" y="753"/>
                  </a:lnTo>
                  <a:lnTo>
                    <a:pt x="10087" y="301"/>
                  </a:lnTo>
                  <a:lnTo>
                    <a:pt x="9184" y="151"/>
                  </a:lnTo>
                  <a:lnTo>
                    <a:pt x="8280"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3454496" y="1571150"/>
              <a:ext cx="258008" cy="344831"/>
            </a:xfrm>
            <a:custGeom>
              <a:rect b="b" l="l" r="r" t="t"/>
              <a:pathLst>
                <a:path extrusionOk="0" fill="none" h="20323" w="15206">
                  <a:moveTo>
                    <a:pt x="603" y="6323"/>
                  </a:moveTo>
                  <a:lnTo>
                    <a:pt x="603" y="6323"/>
                  </a:lnTo>
                  <a:lnTo>
                    <a:pt x="151" y="9635"/>
                  </a:lnTo>
                  <a:lnTo>
                    <a:pt x="1" y="10990"/>
                  </a:lnTo>
                  <a:lnTo>
                    <a:pt x="1" y="12344"/>
                  </a:lnTo>
                  <a:lnTo>
                    <a:pt x="151" y="13549"/>
                  </a:lnTo>
                  <a:lnTo>
                    <a:pt x="452" y="14602"/>
                  </a:lnTo>
                  <a:lnTo>
                    <a:pt x="904" y="15656"/>
                  </a:lnTo>
                  <a:lnTo>
                    <a:pt x="1506" y="16861"/>
                  </a:lnTo>
                  <a:lnTo>
                    <a:pt x="1506" y="16861"/>
                  </a:lnTo>
                  <a:lnTo>
                    <a:pt x="2108" y="17764"/>
                  </a:lnTo>
                  <a:lnTo>
                    <a:pt x="2861" y="18366"/>
                  </a:lnTo>
                  <a:lnTo>
                    <a:pt x="3614" y="18968"/>
                  </a:lnTo>
                  <a:lnTo>
                    <a:pt x="4366" y="19570"/>
                  </a:lnTo>
                  <a:lnTo>
                    <a:pt x="5270" y="19871"/>
                  </a:lnTo>
                  <a:lnTo>
                    <a:pt x="6022" y="20172"/>
                  </a:lnTo>
                  <a:lnTo>
                    <a:pt x="6926" y="20323"/>
                  </a:lnTo>
                  <a:lnTo>
                    <a:pt x="7829" y="20323"/>
                  </a:lnTo>
                  <a:lnTo>
                    <a:pt x="8732" y="20323"/>
                  </a:lnTo>
                  <a:lnTo>
                    <a:pt x="9485" y="20022"/>
                  </a:lnTo>
                  <a:lnTo>
                    <a:pt x="10388" y="19721"/>
                  </a:lnTo>
                  <a:lnTo>
                    <a:pt x="11141" y="19269"/>
                  </a:lnTo>
                  <a:lnTo>
                    <a:pt x="11743" y="18818"/>
                  </a:lnTo>
                  <a:lnTo>
                    <a:pt x="12496" y="18215"/>
                  </a:lnTo>
                  <a:lnTo>
                    <a:pt x="13098" y="17463"/>
                  </a:lnTo>
                  <a:lnTo>
                    <a:pt x="13549" y="16559"/>
                  </a:lnTo>
                  <a:lnTo>
                    <a:pt x="13549" y="16559"/>
                  </a:lnTo>
                  <a:lnTo>
                    <a:pt x="14151" y="14753"/>
                  </a:lnTo>
                  <a:lnTo>
                    <a:pt x="14754" y="12796"/>
                  </a:lnTo>
                  <a:lnTo>
                    <a:pt x="15055" y="10538"/>
                  </a:lnTo>
                  <a:lnTo>
                    <a:pt x="15205" y="8430"/>
                  </a:lnTo>
                  <a:lnTo>
                    <a:pt x="14904" y="6323"/>
                  </a:lnTo>
                  <a:lnTo>
                    <a:pt x="14754" y="5269"/>
                  </a:lnTo>
                  <a:lnTo>
                    <a:pt x="14302" y="4366"/>
                  </a:lnTo>
                  <a:lnTo>
                    <a:pt x="13850" y="3463"/>
                  </a:lnTo>
                  <a:lnTo>
                    <a:pt x="13248" y="2559"/>
                  </a:lnTo>
                  <a:lnTo>
                    <a:pt x="12646" y="1807"/>
                  </a:lnTo>
                  <a:lnTo>
                    <a:pt x="11893" y="1205"/>
                  </a:lnTo>
                  <a:lnTo>
                    <a:pt x="11893" y="1205"/>
                  </a:lnTo>
                  <a:lnTo>
                    <a:pt x="10990" y="753"/>
                  </a:lnTo>
                  <a:lnTo>
                    <a:pt x="10087" y="301"/>
                  </a:lnTo>
                  <a:lnTo>
                    <a:pt x="9184" y="151"/>
                  </a:lnTo>
                  <a:lnTo>
                    <a:pt x="8280" y="0"/>
                  </a:lnTo>
                  <a:lnTo>
                    <a:pt x="7377" y="0"/>
                  </a:lnTo>
                  <a:lnTo>
                    <a:pt x="6474" y="151"/>
                  </a:lnTo>
                  <a:lnTo>
                    <a:pt x="5571" y="301"/>
                  </a:lnTo>
                  <a:lnTo>
                    <a:pt x="4818" y="602"/>
                  </a:lnTo>
                  <a:lnTo>
                    <a:pt x="4065" y="1054"/>
                  </a:lnTo>
                  <a:lnTo>
                    <a:pt x="3313" y="1506"/>
                  </a:lnTo>
                  <a:lnTo>
                    <a:pt x="2710" y="2108"/>
                  </a:lnTo>
                  <a:lnTo>
                    <a:pt x="2108" y="2860"/>
                  </a:lnTo>
                  <a:lnTo>
                    <a:pt x="1506" y="3613"/>
                  </a:lnTo>
                  <a:lnTo>
                    <a:pt x="1205" y="4366"/>
                  </a:lnTo>
                  <a:lnTo>
                    <a:pt x="904" y="5269"/>
                  </a:lnTo>
                  <a:lnTo>
                    <a:pt x="603" y="632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a:off x="3377870" y="1555812"/>
              <a:ext cx="334633" cy="334633"/>
            </a:xfrm>
            <a:custGeom>
              <a:rect b="b" l="l" r="r" t="t"/>
              <a:pathLst>
                <a:path extrusionOk="0" h="19722" w="19722">
                  <a:moveTo>
                    <a:pt x="10538" y="1"/>
                  </a:moveTo>
                  <a:lnTo>
                    <a:pt x="9635" y="152"/>
                  </a:lnTo>
                  <a:lnTo>
                    <a:pt x="8732" y="302"/>
                  </a:lnTo>
                  <a:lnTo>
                    <a:pt x="8130" y="603"/>
                  </a:lnTo>
                  <a:lnTo>
                    <a:pt x="7076" y="1205"/>
                  </a:lnTo>
                  <a:lnTo>
                    <a:pt x="6323" y="1958"/>
                  </a:lnTo>
                  <a:lnTo>
                    <a:pt x="5872" y="2711"/>
                  </a:lnTo>
                  <a:lnTo>
                    <a:pt x="5721" y="3313"/>
                  </a:lnTo>
                  <a:lnTo>
                    <a:pt x="5721" y="3915"/>
                  </a:lnTo>
                  <a:lnTo>
                    <a:pt x="5269" y="4066"/>
                  </a:lnTo>
                  <a:lnTo>
                    <a:pt x="4818" y="4517"/>
                  </a:lnTo>
                  <a:lnTo>
                    <a:pt x="3312" y="5721"/>
                  </a:lnTo>
                  <a:lnTo>
                    <a:pt x="2560" y="6625"/>
                  </a:lnTo>
                  <a:lnTo>
                    <a:pt x="1807" y="7678"/>
                  </a:lnTo>
                  <a:lnTo>
                    <a:pt x="1054" y="8732"/>
                  </a:lnTo>
                  <a:lnTo>
                    <a:pt x="452" y="9937"/>
                  </a:lnTo>
                  <a:lnTo>
                    <a:pt x="151" y="11141"/>
                  </a:lnTo>
                  <a:lnTo>
                    <a:pt x="1" y="12345"/>
                  </a:lnTo>
                  <a:lnTo>
                    <a:pt x="151" y="13549"/>
                  </a:lnTo>
                  <a:lnTo>
                    <a:pt x="302" y="14152"/>
                  </a:lnTo>
                  <a:lnTo>
                    <a:pt x="603" y="14754"/>
                  </a:lnTo>
                  <a:lnTo>
                    <a:pt x="1054" y="15356"/>
                  </a:lnTo>
                  <a:lnTo>
                    <a:pt x="1506" y="15958"/>
                  </a:lnTo>
                  <a:lnTo>
                    <a:pt x="2259" y="16560"/>
                  </a:lnTo>
                  <a:lnTo>
                    <a:pt x="3011" y="17012"/>
                  </a:lnTo>
                  <a:lnTo>
                    <a:pt x="4818" y="18066"/>
                  </a:lnTo>
                  <a:lnTo>
                    <a:pt x="7377" y="18818"/>
                  </a:lnTo>
                  <a:lnTo>
                    <a:pt x="9936" y="19420"/>
                  </a:lnTo>
                  <a:lnTo>
                    <a:pt x="11893" y="19722"/>
                  </a:lnTo>
                  <a:lnTo>
                    <a:pt x="13549" y="19722"/>
                  </a:lnTo>
                  <a:lnTo>
                    <a:pt x="14904" y="19420"/>
                  </a:lnTo>
                  <a:lnTo>
                    <a:pt x="15807" y="18818"/>
                  </a:lnTo>
                  <a:lnTo>
                    <a:pt x="16409" y="18216"/>
                  </a:lnTo>
                  <a:lnTo>
                    <a:pt x="16861" y="17463"/>
                  </a:lnTo>
                  <a:lnTo>
                    <a:pt x="17012" y="16560"/>
                  </a:lnTo>
                  <a:lnTo>
                    <a:pt x="17012" y="15657"/>
                  </a:lnTo>
                  <a:lnTo>
                    <a:pt x="16861" y="14603"/>
                  </a:lnTo>
                  <a:lnTo>
                    <a:pt x="16409" y="12947"/>
                  </a:lnTo>
                  <a:lnTo>
                    <a:pt x="15807" y="11592"/>
                  </a:lnTo>
                  <a:lnTo>
                    <a:pt x="15657" y="11141"/>
                  </a:lnTo>
                  <a:lnTo>
                    <a:pt x="17162" y="9937"/>
                  </a:lnTo>
                  <a:lnTo>
                    <a:pt x="17915" y="9334"/>
                  </a:lnTo>
                  <a:lnTo>
                    <a:pt x="18517" y="8582"/>
                  </a:lnTo>
                  <a:lnTo>
                    <a:pt x="19119" y="7829"/>
                  </a:lnTo>
                  <a:lnTo>
                    <a:pt x="19420" y="6926"/>
                  </a:lnTo>
                  <a:lnTo>
                    <a:pt x="19721" y="6023"/>
                  </a:lnTo>
                  <a:lnTo>
                    <a:pt x="19721" y="5119"/>
                  </a:lnTo>
                  <a:lnTo>
                    <a:pt x="19571" y="4066"/>
                  </a:lnTo>
                  <a:lnTo>
                    <a:pt x="19119" y="3162"/>
                  </a:lnTo>
                  <a:lnTo>
                    <a:pt x="18366" y="2259"/>
                  </a:lnTo>
                  <a:lnTo>
                    <a:pt x="17313" y="1506"/>
                  </a:lnTo>
                  <a:lnTo>
                    <a:pt x="16108" y="904"/>
                  </a:lnTo>
                  <a:lnTo>
                    <a:pt x="14753" y="453"/>
                  </a:lnTo>
                  <a:lnTo>
                    <a:pt x="1324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3377870" y="1555812"/>
              <a:ext cx="334633" cy="334633"/>
            </a:xfrm>
            <a:custGeom>
              <a:rect b="b" l="l" r="r" t="t"/>
              <a:pathLst>
                <a:path extrusionOk="0" fill="none" h="19722" w="19722">
                  <a:moveTo>
                    <a:pt x="15657" y="11141"/>
                  </a:moveTo>
                  <a:lnTo>
                    <a:pt x="15657" y="11141"/>
                  </a:lnTo>
                  <a:lnTo>
                    <a:pt x="17162" y="9937"/>
                  </a:lnTo>
                  <a:lnTo>
                    <a:pt x="17915" y="9334"/>
                  </a:lnTo>
                  <a:lnTo>
                    <a:pt x="18517" y="8582"/>
                  </a:lnTo>
                  <a:lnTo>
                    <a:pt x="19119" y="7829"/>
                  </a:lnTo>
                  <a:lnTo>
                    <a:pt x="19420" y="6926"/>
                  </a:lnTo>
                  <a:lnTo>
                    <a:pt x="19721" y="6023"/>
                  </a:lnTo>
                  <a:lnTo>
                    <a:pt x="19721" y="5119"/>
                  </a:lnTo>
                  <a:lnTo>
                    <a:pt x="19721" y="5119"/>
                  </a:lnTo>
                  <a:lnTo>
                    <a:pt x="19571" y="4066"/>
                  </a:lnTo>
                  <a:lnTo>
                    <a:pt x="19119" y="3162"/>
                  </a:lnTo>
                  <a:lnTo>
                    <a:pt x="18366" y="2259"/>
                  </a:lnTo>
                  <a:lnTo>
                    <a:pt x="17313" y="1506"/>
                  </a:lnTo>
                  <a:lnTo>
                    <a:pt x="16108" y="904"/>
                  </a:lnTo>
                  <a:lnTo>
                    <a:pt x="14753" y="453"/>
                  </a:lnTo>
                  <a:lnTo>
                    <a:pt x="13248" y="1"/>
                  </a:lnTo>
                  <a:lnTo>
                    <a:pt x="11592" y="1"/>
                  </a:lnTo>
                  <a:lnTo>
                    <a:pt x="11592" y="1"/>
                  </a:lnTo>
                  <a:lnTo>
                    <a:pt x="10538" y="1"/>
                  </a:lnTo>
                  <a:lnTo>
                    <a:pt x="9635" y="152"/>
                  </a:lnTo>
                  <a:lnTo>
                    <a:pt x="8732" y="302"/>
                  </a:lnTo>
                  <a:lnTo>
                    <a:pt x="8130" y="603"/>
                  </a:lnTo>
                  <a:lnTo>
                    <a:pt x="7076" y="1205"/>
                  </a:lnTo>
                  <a:lnTo>
                    <a:pt x="6323" y="1958"/>
                  </a:lnTo>
                  <a:lnTo>
                    <a:pt x="5872" y="2711"/>
                  </a:lnTo>
                  <a:lnTo>
                    <a:pt x="5721" y="3313"/>
                  </a:lnTo>
                  <a:lnTo>
                    <a:pt x="5721" y="3915"/>
                  </a:lnTo>
                  <a:lnTo>
                    <a:pt x="5721" y="3915"/>
                  </a:lnTo>
                  <a:lnTo>
                    <a:pt x="5269" y="4066"/>
                  </a:lnTo>
                  <a:lnTo>
                    <a:pt x="4818" y="4517"/>
                  </a:lnTo>
                  <a:lnTo>
                    <a:pt x="3312" y="5721"/>
                  </a:lnTo>
                  <a:lnTo>
                    <a:pt x="2560" y="6625"/>
                  </a:lnTo>
                  <a:lnTo>
                    <a:pt x="1807" y="7678"/>
                  </a:lnTo>
                  <a:lnTo>
                    <a:pt x="1054" y="8732"/>
                  </a:lnTo>
                  <a:lnTo>
                    <a:pt x="452" y="9937"/>
                  </a:lnTo>
                  <a:lnTo>
                    <a:pt x="151" y="11141"/>
                  </a:lnTo>
                  <a:lnTo>
                    <a:pt x="1" y="12345"/>
                  </a:lnTo>
                  <a:lnTo>
                    <a:pt x="151" y="13549"/>
                  </a:lnTo>
                  <a:lnTo>
                    <a:pt x="302" y="14152"/>
                  </a:lnTo>
                  <a:lnTo>
                    <a:pt x="603" y="14754"/>
                  </a:lnTo>
                  <a:lnTo>
                    <a:pt x="1054" y="15356"/>
                  </a:lnTo>
                  <a:lnTo>
                    <a:pt x="1506" y="15958"/>
                  </a:lnTo>
                  <a:lnTo>
                    <a:pt x="2259" y="16560"/>
                  </a:lnTo>
                  <a:lnTo>
                    <a:pt x="3011" y="17012"/>
                  </a:lnTo>
                  <a:lnTo>
                    <a:pt x="4818" y="18066"/>
                  </a:lnTo>
                  <a:lnTo>
                    <a:pt x="7377" y="18818"/>
                  </a:lnTo>
                  <a:lnTo>
                    <a:pt x="7377" y="18818"/>
                  </a:lnTo>
                  <a:lnTo>
                    <a:pt x="9936" y="19420"/>
                  </a:lnTo>
                  <a:lnTo>
                    <a:pt x="11893" y="19722"/>
                  </a:lnTo>
                  <a:lnTo>
                    <a:pt x="13549" y="19722"/>
                  </a:lnTo>
                  <a:lnTo>
                    <a:pt x="14904" y="19420"/>
                  </a:lnTo>
                  <a:lnTo>
                    <a:pt x="15807" y="18818"/>
                  </a:lnTo>
                  <a:lnTo>
                    <a:pt x="16409" y="18216"/>
                  </a:lnTo>
                  <a:lnTo>
                    <a:pt x="16861" y="17463"/>
                  </a:lnTo>
                  <a:lnTo>
                    <a:pt x="17012" y="16560"/>
                  </a:lnTo>
                  <a:lnTo>
                    <a:pt x="17012" y="15657"/>
                  </a:lnTo>
                  <a:lnTo>
                    <a:pt x="16861" y="14603"/>
                  </a:lnTo>
                  <a:lnTo>
                    <a:pt x="16409" y="12947"/>
                  </a:lnTo>
                  <a:lnTo>
                    <a:pt x="15807" y="11592"/>
                  </a:lnTo>
                  <a:lnTo>
                    <a:pt x="15657" y="1114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a:off x="3426397" y="1629892"/>
              <a:ext cx="240124" cy="40892"/>
            </a:xfrm>
            <a:custGeom>
              <a:rect b="b" l="l" r="r" t="t"/>
              <a:pathLst>
                <a:path extrusionOk="0" h="2410" w="14152">
                  <a:moveTo>
                    <a:pt x="452" y="1"/>
                  </a:moveTo>
                  <a:lnTo>
                    <a:pt x="151" y="753"/>
                  </a:lnTo>
                  <a:lnTo>
                    <a:pt x="1" y="1355"/>
                  </a:lnTo>
                  <a:lnTo>
                    <a:pt x="1" y="1958"/>
                  </a:lnTo>
                  <a:lnTo>
                    <a:pt x="2259" y="2259"/>
                  </a:lnTo>
                  <a:lnTo>
                    <a:pt x="5721" y="2409"/>
                  </a:lnTo>
                  <a:lnTo>
                    <a:pt x="9334" y="2409"/>
                  </a:lnTo>
                  <a:lnTo>
                    <a:pt x="11141" y="2259"/>
                  </a:lnTo>
                  <a:lnTo>
                    <a:pt x="12646" y="2108"/>
                  </a:lnTo>
                  <a:lnTo>
                    <a:pt x="12947" y="1506"/>
                  </a:lnTo>
                  <a:lnTo>
                    <a:pt x="13399" y="904"/>
                  </a:lnTo>
                  <a:lnTo>
                    <a:pt x="14152" y="151"/>
                  </a:lnTo>
                  <a:lnTo>
                    <a:pt x="4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a:off x="3421290" y="1499632"/>
              <a:ext cx="329526" cy="150705"/>
            </a:xfrm>
            <a:custGeom>
              <a:rect b="b" l="l" r="r" t="t"/>
              <a:pathLst>
                <a:path extrusionOk="0" h="8882" w="19421">
                  <a:moveTo>
                    <a:pt x="7979" y="0"/>
                  </a:moveTo>
                  <a:lnTo>
                    <a:pt x="6926" y="151"/>
                  </a:lnTo>
                  <a:lnTo>
                    <a:pt x="5872" y="301"/>
                  </a:lnTo>
                  <a:lnTo>
                    <a:pt x="4818" y="753"/>
                  </a:lnTo>
                  <a:lnTo>
                    <a:pt x="3915" y="1054"/>
                  </a:lnTo>
                  <a:lnTo>
                    <a:pt x="3162" y="1506"/>
                  </a:lnTo>
                  <a:lnTo>
                    <a:pt x="2409" y="2108"/>
                  </a:lnTo>
                  <a:lnTo>
                    <a:pt x="1807" y="2559"/>
                  </a:lnTo>
                  <a:lnTo>
                    <a:pt x="1205" y="3312"/>
                  </a:lnTo>
                  <a:lnTo>
                    <a:pt x="753" y="3914"/>
                  </a:lnTo>
                  <a:lnTo>
                    <a:pt x="452" y="4667"/>
                  </a:lnTo>
                  <a:lnTo>
                    <a:pt x="151" y="5269"/>
                  </a:lnTo>
                  <a:lnTo>
                    <a:pt x="1" y="6022"/>
                  </a:lnTo>
                  <a:lnTo>
                    <a:pt x="1" y="6774"/>
                  </a:lnTo>
                  <a:lnTo>
                    <a:pt x="1" y="7527"/>
                  </a:lnTo>
                  <a:lnTo>
                    <a:pt x="151" y="8280"/>
                  </a:lnTo>
                  <a:lnTo>
                    <a:pt x="302" y="8430"/>
                  </a:lnTo>
                  <a:lnTo>
                    <a:pt x="753" y="8581"/>
                  </a:lnTo>
                  <a:lnTo>
                    <a:pt x="2259" y="8731"/>
                  </a:lnTo>
                  <a:lnTo>
                    <a:pt x="4517" y="8882"/>
                  </a:lnTo>
                  <a:lnTo>
                    <a:pt x="7076" y="8882"/>
                  </a:lnTo>
                  <a:lnTo>
                    <a:pt x="12345" y="8731"/>
                  </a:lnTo>
                  <a:lnTo>
                    <a:pt x="16560" y="8280"/>
                  </a:lnTo>
                  <a:lnTo>
                    <a:pt x="18517" y="7979"/>
                  </a:lnTo>
                  <a:lnTo>
                    <a:pt x="19420" y="7678"/>
                  </a:lnTo>
                  <a:lnTo>
                    <a:pt x="19420" y="7226"/>
                  </a:lnTo>
                  <a:lnTo>
                    <a:pt x="17614" y="7226"/>
                  </a:lnTo>
                  <a:lnTo>
                    <a:pt x="17463" y="6172"/>
                  </a:lnTo>
                  <a:lnTo>
                    <a:pt x="17012" y="4968"/>
                  </a:lnTo>
                  <a:lnTo>
                    <a:pt x="16259" y="3613"/>
                  </a:lnTo>
                  <a:lnTo>
                    <a:pt x="15657" y="2860"/>
                  </a:lnTo>
                  <a:lnTo>
                    <a:pt x="15055" y="2258"/>
                  </a:lnTo>
                  <a:lnTo>
                    <a:pt x="14453" y="1656"/>
                  </a:lnTo>
                  <a:lnTo>
                    <a:pt x="13549" y="1054"/>
                  </a:lnTo>
                  <a:lnTo>
                    <a:pt x="12646" y="602"/>
                  </a:lnTo>
                  <a:lnTo>
                    <a:pt x="11592" y="301"/>
                  </a:lnTo>
                  <a:lnTo>
                    <a:pt x="1053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p:nvPr/>
          </p:nvSpPr>
          <p:spPr>
            <a:xfrm>
              <a:off x="3421290" y="1499632"/>
              <a:ext cx="329526" cy="150705"/>
            </a:xfrm>
            <a:custGeom>
              <a:rect b="b" l="l" r="r" t="t"/>
              <a:pathLst>
                <a:path extrusionOk="0" fill="none" h="8882" w="19421">
                  <a:moveTo>
                    <a:pt x="151" y="8280"/>
                  </a:moveTo>
                  <a:lnTo>
                    <a:pt x="151" y="8280"/>
                  </a:lnTo>
                  <a:lnTo>
                    <a:pt x="302" y="8430"/>
                  </a:lnTo>
                  <a:lnTo>
                    <a:pt x="753" y="8581"/>
                  </a:lnTo>
                  <a:lnTo>
                    <a:pt x="2259" y="8731"/>
                  </a:lnTo>
                  <a:lnTo>
                    <a:pt x="4517" y="8882"/>
                  </a:lnTo>
                  <a:lnTo>
                    <a:pt x="7076" y="8882"/>
                  </a:lnTo>
                  <a:lnTo>
                    <a:pt x="12345" y="8731"/>
                  </a:lnTo>
                  <a:lnTo>
                    <a:pt x="16560" y="8280"/>
                  </a:lnTo>
                  <a:lnTo>
                    <a:pt x="16560" y="8280"/>
                  </a:lnTo>
                  <a:lnTo>
                    <a:pt x="18517" y="7979"/>
                  </a:lnTo>
                  <a:lnTo>
                    <a:pt x="19420" y="7678"/>
                  </a:lnTo>
                  <a:lnTo>
                    <a:pt x="19420" y="7226"/>
                  </a:lnTo>
                  <a:lnTo>
                    <a:pt x="17614" y="7226"/>
                  </a:lnTo>
                  <a:lnTo>
                    <a:pt x="17614" y="7226"/>
                  </a:lnTo>
                  <a:lnTo>
                    <a:pt x="17463" y="6172"/>
                  </a:lnTo>
                  <a:lnTo>
                    <a:pt x="17012" y="4968"/>
                  </a:lnTo>
                  <a:lnTo>
                    <a:pt x="16259" y="3613"/>
                  </a:lnTo>
                  <a:lnTo>
                    <a:pt x="15657" y="2860"/>
                  </a:lnTo>
                  <a:lnTo>
                    <a:pt x="15055" y="2258"/>
                  </a:lnTo>
                  <a:lnTo>
                    <a:pt x="14453" y="1656"/>
                  </a:lnTo>
                  <a:lnTo>
                    <a:pt x="13549" y="1054"/>
                  </a:lnTo>
                  <a:lnTo>
                    <a:pt x="12646" y="602"/>
                  </a:lnTo>
                  <a:lnTo>
                    <a:pt x="11592" y="301"/>
                  </a:lnTo>
                  <a:lnTo>
                    <a:pt x="10539" y="0"/>
                  </a:lnTo>
                  <a:lnTo>
                    <a:pt x="9184" y="0"/>
                  </a:lnTo>
                  <a:lnTo>
                    <a:pt x="9184" y="0"/>
                  </a:lnTo>
                  <a:lnTo>
                    <a:pt x="7979" y="0"/>
                  </a:lnTo>
                  <a:lnTo>
                    <a:pt x="6926" y="151"/>
                  </a:lnTo>
                  <a:lnTo>
                    <a:pt x="5872" y="301"/>
                  </a:lnTo>
                  <a:lnTo>
                    <a:pt x="4818" y="753"/>
                  </a:lnTo>
                  <a:lnTo>
                    <a:pt x="3915" y="1054"/>
                  </a:lnTo>
                  <a:lnTo>
                    <a:pt x="3162" y="1506"/>
                  </a:lnTo>
                  <a:lnTo>
                    <a:pt x="2409" y="2108"/>
                  </a:lnTo>
                  <a:lnTo>
                    <a:pt x="1807" y="2559"/>
                  </a:lnTo>
                  <a:lnTo>
                    <a:pt x="1205" y="3312"/>
                  </a:lnTo>
                  <a:lnTo>
                    <a:pt x="753" y="3914"/>
                  </a:lnTo>
                  <a:lnTo>
                    <a:pt x="452" y="4667"/>
                  </a:lnTo>
                  <a:lnTo>
                    <a:pt x="151" y="5269"/>
                  </a:lnTo>
                  <a:lnTo>
                    <a:pt x="1" y="6022"/>
                  </a:lnTo>
                  <a:lnTo>
                    <a:pt x="1" y="6774"/>
                  </a:lnTo>
                  <a:lnTo>
                    <a:pt x="1" y="7527"/>
                  </a:lnTo>
                  <a:lnTo>
                    <a:pt x="151" y="828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p:nvPr/>
          </p:nvSpPr>
          <p:spPr>
            <a:xfrm>
              <a:off x="3482594" y="1491963"/>
              <a:ext cx="125186" cy="48544"/>
            </a:xfrm>
            <a:custGeom>
              <a:rect b="b" l="l" r="r" t="t"/>
              <a:pathLst>
                <a:path extrusionOk="0" h="2861" w="7378">
                  <a:moveTo>
                    <a:pt x="3614" y="1"/>
                  </a:moveTo>
                  <a:lnTo>
                    <a:pt x="2710" y="302"/>
                  </a:lnTo>
                  <a:lnTo>
                    <a:pt x="1807" y="753"/>
                  </a:lnTo>
                  <a:lnTo>
                    <a:pt x="904" y="1506"/>
                  </a:lnTo>
                  <a:lnTo>
                    <a:pt x="1" y="2710"/>
                  </a:lnTo>
                  <a:lnTo>
                    <a:pt x="3162" y="2861"/>
                  </a:lnTo>
                  <a:lnTo>
                    <a:pt x="3463" y="2560"/>
                  </a:lnTo>
                  <a:lnTo>
                    <a:pt x="4517" y="1656"/>
                  </a:lnTo>
                  <a:lnTo>
                    <a:pt x="5119" y="1355"/>
                  </a:lnTo>
                  <a:lnTo>
                    <a:pt x="5872" y="904"/>
                  </a:lnTo>
                  <a:lnTo>
                    <a:pt x="6624" y="603"/>
                  </a:lnTo>
                  <a:lnTo>
                    <a:pt x="7377" y="603"/>
                  </a:lnTo>
                  <a:lnTo>
                    <a:pt x="722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a:off x="3482594" y="1491963"/>
              <a:ext cx="125186" cy="48544"/>
            </a:xfrm>
            <a:custGeom>
              <a:rect b="b" l="l" r="r" t="t"/>
              <a:pathLst>
                <a:path extrusionOk="0" fill="none" h="2861" w="7378">
                  <a:moveTo>
                    <a:pt x="7227" y="1"/>
                  </a:moveTo>
                  <a:lnTo>
                    <a:pt x="7227" y="1"/>
                  </a:lnTo>
                  <a:lnTo>
                    <a:pt x="5872" y="1"/>
                  </a:lnTo>
                  <a:lnTo>
                    <a:pt x="4667" y="1"/>
                  </a:lnTo>
                  <a:lnTo>
                    <a:pt x="3614" y="1"/>
                  </a:lnTo>
                  <a:lnTo>
                    <a:pt x="3614" y="1"/>
                  </a:lnTo>
                  <a:lnTo>
                    <a:pt x="2710" y="302"/>
                  </a:lnTo>
                  <a:lnTo>
                    <a:pt x="1807" y="753"/>
                  </a:lnTo>
                  <a:lnTo>
                    <a:pt x="904" y="1506"/>
                  </a:lnTo>
                  <a:lnTo>
                    <a:pt x="1" y="2710"/>
                  </a:lnTo>
                  <a:lnTo>
                    <a:pt x="3162" y="2861"/>
                  </a:lnTo>
                  <a:lnTo>
                    <a:pt x="3162" y="2861"/>
                  </a:lnTo>
                  <a:lnTo>
                    <a:pt x="3463" y="2560"/>
                  </a:lnTo>
                  <a:lnTo>
                    <a:pt x="4517" y="1656"/>
                  </a:lnTo>
                  <a:lnTo>
                    <a:pt x="5119" y="1355"/>
                  </a:lnTo>
                  <a:lnTo>
                    <a:pt x="5872" y="904"/>
                  </a:lnTo>
                  <a:lnTo>
                    <a:pt x="6624" y="603"/>
                  </a:lnTo>
                  <a:lnTo>
                    <a:pt x="7377" y="603"/>
                  </a:lnTo>
                  <a:lnTo>
                    <a:pt x="7377" y="603"/>
                  </a:lnTo>
                  <a:lnTo>
                    <a:pt x="7227" y="1"/>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3515799" y="1502178"/>
              <a:ext cx="89419" cy="122624"/>
            </a:xfrm>
            <a:custGeom>
              <a:rect b="b" l="l" r="r" t="t"/>
              <a:pathLst>
                <a:path extrusionOk="0" h="7227" w="5270">
                  <a:moveTo>
                    <a:pt x="4517" y="1"/>
                  </a:moveTo>
                  <a:lnTo>
                    <a:pt x="3915" y="302"/>
                  </a:lnTo>
                  <a:lnTo>
                    <a:pt x="2861" y="1205"/>
                  </a:lnTo>
                  <a:lnTo>
                    <a:pt x="2259" y="1807"/>
                  </a:lnTo>
                  <a:lnTo>
                    <a:pt x="1657" y="2560"/>
                  </a:lnTo>
                  <a:lnTo>
                    <a:pt x="1205" y="3463"/>
                  </a:lnTo>
                  <a:lnTo>
                    <a:pt x="603" y="4517"/>
                  </a:lnTo>
                  <a:lnTo>
                    <a:pt x="302" y="5571"/>
                  </a:lnTo>
                  <a:lnTo>
                    <a:pt x="1" y="6925"/>
                  </a:lnTo>
                  <a:lnTo>
                    <a:pt x="1" y="7076"/>
                  </a:lnTo>
                  <a:lnTo>
                    <a:pt x="151" y="7227"/>
                  </a:lnTo>
                  <a:lnTo>
                    <a:pt x="302" y="7076"/>
                  </a:lnTo>
                  <a:lnTo>
                    <a:pt x="452" y="7076"/>
                  </a:lnTo>
                  <a:lnTo>
                    <a:pt x="904" y="5270"/>
                  </a:lnTo>
                  <a:lnTo>
                    <a:pt x="1506" y="3764"/>
                  </a:lnTo>
                  <a:lnTo>
                    <a:pt x="2259" y="2560"/>
                  </a:lnTo>
                  <a:lnTo>
                    <a:pt x="3012" y="1657"/>
                  </a:lnTo>
                  <a:lnTo>
                    <a:pt x="3764" y="904"/>
                  </a:lnTo>
                  <a:lnTo>
                    <a:pt x="4517" y="452"/>
                  </a:lnTo>
                  <a:lnTo>
                    <a:pt x="5119" y="151"/>
                  </a:lnTo>
                  <a:lnTo>
                    <a:pt x="52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3582210" y="1497070"/>
              <a:ext cx="23008" cy="10231"/>
            </a:xfrm>
            <a:custGeom>
              <a:rect b="b" l="l" r="r" t="t"/>
              <a:pathLst>
                <a:path extrusionOk="0" h="603" w="1356">
                  <a:moveTo>
                    <a:pt x="1055" y="1"/>
                  </a:moveTo>
                  <a:lnTo>
                    <a:pt x="1" y="603"/>
                  </a:lnTo>
                  <a:lnTo>
                    <a:pt x="603" y="302"/>
                  </a:lnTo>
                  <a:lnTo>
                    <a:pt x="1356" y="302"/>
                  </a:lnTo>
                  <a:lnTo>
                    <a:pt x="1356" y="151"/>
                  </a:lnTo>
                  <a:lnTo>
                    <a:pt x="1055" y="1"/>
                  </a:lnTo>
                  <a:close/>
                </a:path>
              </a:pathLst>
            </a:custGeom>
            <a:solidFill>
              <a:srgbClr val="336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3582210" y="1497070"/>
              <a:ext cx="23008" cy="10231"/>
            </a:xfrm>
            <a:custGeom>
              <a:rect b="b" l="l" r="r" t="t"/>
              <a:pathLst>
                <a:path extrusionOk="0" fill="none" h="603" w="1356">
                  <a:moveTo>
                    <a:pt x="1055" y="1"/>
                  </a:moveTo>
                  <a:lnTo>
                    <a:pt x="1055" y="1"/>
                  </a:lnTo>
                  <a:lnTo>
                    <a:pt x="1055" y="1"/>
                  </a:lnTo>
                  <a:lnTo>
                    <a:pt x="1055" y="1"/>
                  </a:lnTo>
                  <a:lnTo>
                    <a:pt x="1" y="603"/>
                  </a:lnTo>
                  <a:lnTo>
                    <a:pt x="1" y="603"/>
                  </a:lnTo>
                  <a:lnTo>
                    <a:pt x="603" y="302"/>
                  </a:lnTo>
                  <a:lnTo>
                    <a:pt x="1356" y="302"/>
                  </a:lnTo>
                  <a:lnTo>
                    <a:pt x="1356" y="302"/>
                  </a:lnTo>
                  <a:lnTo>
                    <a:pt x="1356" y="151"/>
                  </a:lnTo>
                  <a:lnTo>
                    <a:pt x="1356" y="151"/>
                  </a:lnTo>
                  <a:lnTo>
                    <a:pt x="105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a:off x="3620523" y="1711624"/>
              <a:ext cx="58775" cy="94526"/>
            </a:xfrm>
            <a:custGeom>
              <a:rect b="b" l="l" r="r" t="t"/>
              <a:pathLst>
                <a:path extrusionOk="0" h="5571" w="3464">
                  <a:moveTo>
                    <a:pt x="1356" y="1"/>
                  </a:moveTo>
                  <a:lnTo>
                    <a:pt x="1055" y="151"/>
                  </a:lnTo>
                  <a:lnTo>
                    <a:pt x="603" y="452"/>
                  </a:lnTo>
                  <a:lnTo>
                    <a:pt x="302" y="754"/>
                  </a:lnTo>
                  <a:lnTo>
                    <a:pt x="151" y="1356"/>
                  </a:lnTo>
                  <a:lnTo>
                    <a:pt x="1" y="1807"/>
                  </a:lnTo>
                  <a:lnTo>
                    <a:pt x="1" y="2409"/>
                  </a:lnTo>
                  <a:lnTo>
                    <a:pt x="302" y="3463"/>
                  </a:lnTo>
                  <a:lnTo>
                    <a:pt x="603" y="4517"/>
                  </a:lnTo>
                  <a:lnTo>
                    <a:pt x="904" y="4818"/>
                  </a:lnTo>
                  <a:lnTo>
                    <a:pt x="1205" y="5119"/>
                  </a:lnTo>
                  <a:lnTo>
                    <a:pt x="1506" y="5420"/>
                  </a:lnTo>
                  <a:lnTo>
                    <a:pt x="1958" y="5571"/>
                  </a:lnTo>
                  <a:lnTo>
                    <a:pt x="2259" y="5420"/>
                  </a:lnTo>
                  <a:lnTo>
                    <a:pt x="2560" y="5270"/>
                  </a:lnTo>
                  <a:lnTo>
                    <a:pt x="2861" y="5119"/>
                  </a:lnTo>
                  <a:lnTo>
                    <a:pt x="3162" y="4668"/>
                  </a:lnTo>
                  <a:lnTo>
                    <a:pt x="3313" y="3915"/>
                  </a:lnTo>
                  <a:lnTo>
                    <a:pt x="3463" y="3012"/>
                  </a:lnTo>
                  <a:lnTo>
                    <a:pt x="3463" y="2259"/>
                  </a:lnTo>
                  <a:lnTo>
                    <a:pt x="3313" y="1356"/>
                  </a:lnTo>
                  <a:lnTo>
                    <a:pt x="3162" y="904"/>
                  </a:lnTo>
                  <a:lnTo>
                    <a:pt x="2861" y="452"/>
                  </a:lnTo>
                  <a:lnTo>
                    <a:pt x="2560" y="302"/>
                  </a:lnTo>
                  <a:lnTo>
                    <a:pt x="2259"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p:nvPr/>
          </p:nvSpPr>
          <p:spPr>
            <a:xfrm>
              <a:off x="3002397" y="2551991"/>
              <a:ext cx="638589" cy="1910608"/>
            </a:xfrm>
            <a:custGeom>
              <a:rect b="b" l="l" r="r" t="t"/>
              <a:pathLst>
                <a:path extrusionOk="0" h="112604" w="37636">
                  <a:moveTo>
                    <a:pt x="21678" y="0"/>
                  </a:moveTo>
                  <a:lnTo>
                    <a:pt x="20022" y="2409"/>
                  </a:lnTo>
                  <a:lnTo>
                    <a:pt x="18667" y="4667"/>
                  </a:lnTo>
                  <a:lnTo>
                    <a:pt x="17613" y="6774"/>
                  </a:lnTo>
                  <a:lnTo>
                    <a:pt x="16861" y="8882"/>
                  </a:lnTo>
                  <a:lnTo>
                    <a:pt x="16259" y="11140"/>
                  </a:lnTo>
                  <a:lnTo>
                    <a:pt x="15807" y="13398"/>
                  </a:lnTo>
                  <a:lnTo>
                    <a:pt x="15355" y="15957"/>
                  </a:lnTo>
                  <a:lnTo>
                    <a:pt x="15054" y="18667"/>
                  </a:lnTo>
                  <a:lnTo>
                    <a:pt x="14452" y="25140"/>
                  </a:lnTo>
                  <a:lnTo>
                    <a:pt x="13850" y="29205"/>
                  </a:lnTo>
                  <a:lnTo>
                    <a:pt x="13248" y="33570"/>
                  </a:lnTo>
                  <a:lnTo>
                    <a:pt x="12345" y="38689"/>
                  </a:lnTo>
                  <a:lnTo>
                    <a:pt x="11291" y="44560"/>
                  </a:lnTo>
                  <a:lnTo>
                    <a:pt x="9936" y="51033"/>
                  </a:lnTo>
                  <a:lnTo>
                    <a:pt x="8130" y="58409"/>
                  </a:lnTo>
                  <a:lnTo>
                    <a:pt x="7377" y="61721"/>
                  </a:lnTo>
                  <a:lnTo>
                    <a:pt x="6624" y="65484"/>
                  </a:lnTo>
                  <a:lnTo>
                    <a:pt x="5119" y="73764"/>
                  </a:lnTo>
                  <a:lnTo>
                    <a:pt x="3764" y="82796"/>
                  </a:lnTo>
                  <a:lnTo>
                    <a:pt x="2560" y="91678"/>
                  </a:lnTo>
                  <a:lnTo>
                    <a:pt x="753" y="106431"/>
                  </a:lnTo>
                  <a:lnTo>
                    <a:pt x="0" y="112603"/>
                  </a:lnTo>
                  <a:lnTo>
                    <a:pt x="7377" y="112603"/>
                  </a:lnTo>
                  <a:lnTo>
                    <a:pt x="8732" y="106280"/>
                  </a:lnTo>
                  <a:lnTo>
                    <a:pt x="12345" y="91076"/>
                  </a:lnTo>
                  <a:lnTo>
                    <a:pt x="14603" y="81893"/>
                  </a:lnTo>
                  <a:lnTo>
                    <a:pt x="17011" y="72710"/>
                  </a:lnTo>
                  <a:lnTo>
                    <a:pt x="19269" y="64280"/>
                  </a:lnTo>
                  <a:lnTo>
                    <a:pt x="21527" y="57054"/>
                  </a:lnTo>
                  <a:lnTo>
                    <a:pt x="24087" y="48775"/>
                  </a:lnTo>
                  <a:lnTo>
                    <a:pt x="26796" y="39441"/>
                  </a:lnTo>
                  <a:lnTo>
                    <a:pt x="32065" y="20774"/>
                  </a:lnTo>
                  <a:lnTo>
                    <a:pt x="35979" y="6022"/>
                  </a:lnTo>
                  <a:lnTo>
                    <a:pt x="37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a:off x="3002397" y="2551991"/>
              <a:ext cx="638589" cy="1910608"/>
            </a:xfrm>
            <a:custGeom>
              <a:rect b="b" l="l" r="r" t="t"/>
              <a:pathLst>
                <a:path extrusionOk="0" fill="none" h="112604" w="37636">
                  <a:moveTo>
                    <a:pt x="37635" y="0"/>
                  </a:moveTo>
                  <a:lnTo>
                    <a:pt x="37635" y="0"/>
                  </a:lnTo>
                  <a:lnTo>
                    <a:pt x="35979" y="6022"/>
                  </a:lnTo>
                  <a:lnTo>
                    <a:pt x="32065" y="20774"/>
                  </a:lnTo>
                  <a:lnTo>
                    <a:pt x="26796" y="39441"/>
                  </a:lnTo>
                  <a:lnTo>
                    <a:pt x="24087" y="48775"/>
                  </a:lnTo>
                  <a:lnTo>
                    <a:pt x="21527" y="57054"/>
                  </a:lnTo>
                  <a:lnTo>
                    <a:pt x="21527" y="57054"/>
                  </a:lnTo>
                  <a:lnTo>
                    <a:pt x="19269" y="64280"/>
                  </a:lnTo>
                  <a:lnTo>
                    <a:pt x="17011" y="72710"/>
                  </a:lnTo>
                  <a:lnTo>
                    <a:pt x="14603" y="81893"/>
                  </a:lnTo>
                  <a:lnTo>
                    <a:pt x="12345" y="91076"/>
                  </a:lnTo>
                  <a:lnTo>
                    <a:pt x="8732" y="106280"/>
                  </a:lnTo>
                  <a:lnTo>
                    <a:pt x="7377" y="112603"/>
                  </a:lnTo>
                  <a:lnTo>
                    <a:pt x="0" y="112603"/>
                  </a:lnTo>
                  <a:lnTo>
                    <a:pt x="0" y="112603"/>
                  </a:lnTo>
                  <a:lnTo>
                    <a:pt x="753" y="106431"/>
                  </a:lnTo>
                  <a:lnTo>
                    <a:pt x="2560" y="91678"/>
                  </a:lnTo>
                  <a:lnTo>
                    <a:pt x="3764" y="82796"/>
                  </a:lnTo>
                  <a:lnTo>
                    <a:pt x="5119" y="73764"/>
                  </a:lnTo>
                  <a:lnTo>
                    <a:pt x="6624" y="65484"/>
                  </a:lnTo>
                  <a:lnTo>
                    <a:pt x="7377" y="61721"/>
                  </a:lnTo>
                  <a:lnTo>
                    <a:pt x="8130" y="58409"/>
                  </a:lnTo>
                  <a:lnTo>
                    <a:pt x="8130" y="58409"/>
                  </a:lnTo>
                  <a:lnTo>
                    <a:pt x="9936" y="51033"/>
                  </a:lnTo>
                  <a:lnTo>
                    <a:pt x="11291" y="44560"/>
                  </a:lnTo>
                  <a:lnTo>
                    <a:pt x="12345" y="38689"/>
                  </a:lnTo>
                  <a:lnTo>
                    <a:pt x="13248" y="33570"/>
                  </a:lnTo>
                  <a:lnTo>
                    <a:pt x="13850" y="29205"/>
                  </a:lnTo>
                  <a:lnTo>
                    <a:pt x="14452" y="25140"/>
                  </a:lnTo>
                  <a:lnTo>
                    <a:pt x="15054" y="18667"/>
                  </a:lnTo>
                  <a:lnTo>
                    <a:pt x="15355" y="15957"/>
                  </a:lnTo>
                  <a:lnTo>
                    <a:pt x="15807" y="13398"/>
                  </a:lnTo>
                  <a:lnTo>
                    <a:pt x="16259" y="11140"/>
                  </a:lnTo>
                  <a:lnTo>
                    <a:pt x="16861" y="8882"/>
                  </a:lnTo>
                  <a:lnTo>
                    <a:pt x="17613" y="6774"/>
                  </a:lnTo>
                  <a:lnTo>
                    <a:pt x="18667" y="4667"/>
                  </a:lnTo>
                  <a:lnTo>
                    <a:pt x="20022" y="2409"/>
                  </a:lnTo>
                  <a:lnTo>
                    <a:pt x="21678" y="0"/>
                  </a:lnTo>
                  <a:lnTo>
                    <a:pt x="3763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a:off x="3469834" y="3129242"/>
              <a:ext cx="15339" cy="48561"/>
            </a:xfrm>
            <a:custGeom>
              <a:rect b="b" l="l" r="r" t="t"/>
              <a:pathLst>
                <a:path extrusionOk="0" h="2862" w="904">
                  <a:moveTo>
                    <a:pt x="903" y="1"/>
                  </a:moveTo>
                  <a:lnTo>
                    <a:pt x="903" y="1"/>
                  </a:lnTo>
                  <a:lnTo>
                    <a:pt x="0" y="2861"/>
                  </a:lnTo>
                  <a:lnTo>
                    <a:pt x="0" y="2861"/>
                  </a:lnTo>
                  <a:lnTo>
                    <a:pt x="0" y="2861"/>
                  </a:lnTo>
                  <a:lnTo>
                    <a:pt x="903"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a:off x="3469834" y="3129242"/>
              <a:ext cx="15339" cy="48561"/>
            </a:xfrm>
            <a:custGeom>
              <a:rect b="b" l="l" r="r" t="t"/>
              <a:pathLst>
                <a:path extrusionOk="0" fill="none" h="2862" w="904">
                  <a:moveTo>
                    <a:pt x="903" y="1"/>
                  </a:moveTo>
                  <a:lnTo>
                    <a:pt x="903" y="1"/>
                  </a:lnTo>
                  <a:lnTo>
                    <a:pt x="0" y="2861"/>
                  </a:lnTo>
                  <a:lnTo>
                    <a:pt x="0" y="2861"/>
                  </a:lnTo>
                  <a:lnTo>
                    <a:pt x="0" y="2861"/>
                  </a:lnTo>
                  <a:lnTo>
                    <a:pt x="90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a:off x="3449388" y="3177786"/>
              <a:ext cx="20463" cy="76642"/>
            </a:xfrm>
            <a:custGeom>
              <a:rect b="b" l="l" r="r" t="t"/>
              <a:pathLst>
                <a:path extrusionOk="0" h="4517" w="1206">
                  <a:moveTo>
                    <a:pt x="1205" y="0"/>
                  </a:moveTo>
                  <a:lnTo>
                    <a:pt x="1205" y="0"/>
                  </a:lnTo>
                  <a:lnTo>
                    <a:pt x="1205" y="0"/>
                  </a:lnTo>
                  <a:lnTo>
                    <a:pt x="1" y="4516"/>
                  </a:lnTo>
                  <a:lnTo>
                    <a:pt x="1" y="4516"/>
                  </a:lnTo>
                  <a:lnTo>
                    <a:pt x="1" y="4516"/>
                  </a:lnTo>
                  <a:lnTo>
                    <a:pt x="1" y="4516"/>
                  </a:lnTo>
                  <a:lnTo>
                    <a:pt x="1205" y="0"/>
                  </a:lnTo>
                  <a:close/>
                </a:path>
              </a:pathLst>
            </a:custGeom>
            <a:solidFill>
              <a:srgbClr val="8686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a:off x="3449388" y="3177786"/>
              <a:ext cx="20463" cy="76642"/>
            </a:xfrm>
            <a:custGeom>
              <a:rect b="b" l="l" r="r" t="t"/>
              <a:pathLst>
                <a:path extrusionOk="0" fill="none" h="4517" w="1206">
                  <a:moveTo>
                    <a:pt x="1205" y="0"/>
                  </a:moveTo>
                  <a:lnTo>
                    <a:pt x="1205" y="0"/>
                  </a:lnTo>
                  <a:lnTo>
                    <a:pt x="1205" y="0"/>
                  </a:lnTo>
                  <a:lnTo>
                    <a:pt x="1" y="4516"/>
                  </a:lnTo>
                  <a:lnTo>
                    <a:pt x="1" y="4516"/>
                  </a:lnTo>
                  <a:lnTo>
                    <a:pt x="1" y="4516"/>
                  </a:lnTo>
                  <a:lnTo>
                    <a:pt x="1" y="4516"/>
                  </a:lnTo>
                  <a:lnTo>
                    <a:pt x="120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a:off x="3431505" y="2746116"/>
              <a:ext cx="112410" cy="508312"/>
            </a:xfrm>
            <a:custGeom>
              <a:rect b="b" l="l" r="r" t="t"/>
              <a:pathLst>
                <a:path extrusionOk="0" h="29958" w="6625">
                  <a:moveTo>
                    <a:pt x="2560" y="0"/>
                  </a:moveTo>
                  <a:lnTo>
                    <a:pt x="1506" y="4366"/>
                  </a:lnTo>
                  <a:lnTo>
                    <a:pt x="754" y="8581"/>
                  </a:lnTo>
                  <a:lnTo>
                    <a:pt x="302" y="12946"/>
                  </a:lnTo>
                  <a:lnTo>
                    <a:pt x="151" y="17011"/>
                  </a:lnTo>
                  <a:lnTo>
                    <a:pt x="1" y="20774"/>
                  </a:lnTo>
                  <a:lnTo>
                    <a:pt x="151" y="24387"/>
                  </a:lnTo>
                  <a:lnTo>
                    <a:pt x="603" y="27398"/>
                  </a:lnTo>
                  <a:lnTo>
                    <a:pt x="1055" y="29957"/>
                  </a:lnTo>
                  <a:lnTo>
                    <a:pt x="2259" y="25441"/>
                  </a:lnTo>
                  <a:lnTo>
                    <a:pt x="3162" y="22581"/>
                  </a:lnTo>
                  <a:lnTo>
                    <a:pt x="6625" y="10086"/>
                  </a:lnTo>
                  <a:lnTo>
                    <a:pt x="6324" y="8882"/>
                  </a:lnTo>
                  <a:lnTo>
                    <a:pt x="5872" y="7527"/>
                  </a:lnTo>
                  <a:lnTo>
                    <a:pt x="4969" y="4817"/>
                  </a:lnTo>
                  <a:lnTo>
                    <a:pt x="3764" y="2258"/>
                  </a:lnTo>
                  <a:lnTo>
                    <a:pt x="2560" y="0"/>
                  </a:lnTo>
                  <a:close/>
                </a:path>
              </a:pathLst>
            </a:custGeom>
            <a:solidFill>
              <a:srgbClr val="264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a:off x="3431505" y="2746116"/>
              <a:ext cx="112410" cy="508312"/>
            </a:xfrm>
            <a:custGeom>
              <a:rect b="b" l="l" r="r" t="t"/>
              <a:pathLst>
                <a:path extrusionOk="0" fill="none" h="29958" w="6625">
                  <a:moveTo>
                    <a:pt x="2560" y="0"/>
                  </a:moveTo>
                  <a:lnTo>
                    <a:pt x="2560" y="0"/>
                  </a:lnTo>
                  <a:lnTo>
                    <a:pt x="1506" y="4366"/>
                  </a:lnTo>
                  <a:lnTo>
                    <a:pt x="754" y="8581"/>
                  </a:lnTo>
                  <a:lnTo>
                    <a:pt x="302" y="12946"/>
                  </a:lnTo>
                  <a:lnTo>
                    <a:pt x="151" y="17011"/>
                  </a:lnTo>
                  <a:lnTo>
                    <a:pt x="1" y="20774"/>
                  </a:lnTo>
                  <a:lnTo>
                    <a:pt x="151" y="24387"/>
                  </a:lnTo>
                  <a:lnTo>
                    <a:pt x="603" y="27398"/>
                  </a:lnTo>
                  <a:lnTo>
                    <a:pt x="1055" y="29957"/>
                  </a:lnTo>
                  <a:lnTo>
                    <a:pt x="1055" y="29957"/>
                  </a:lnTo>
                  <a:lnTo>
                    <a:pt x="2259" y="25441"/>
                  </a:lnTo>
                  <a:lnTo>
                    <a:pt x="2259" y="25441"/>
                  </a:lnTo>
                  <a:lnTo>
                    <a:pt x="3162" y="22581"/>
                  </a:lnTo>
                  <a:lnTo>
                    <a:pt x="3162" y="22581"/>
                  </a:lnTo>
                  <a:lnTo>
                    <a:pt x="6625" y="10086"/>
                  </a:lnTo>
                  <a:lnTo>
                    <a:pt x="6625" y="10086"/>
                  </a:lnTo>
                  <a:lnTo>
                    <a:pt x="6324" y="8882"/>
                  </a:lnTo>
                  <a:lnTo>
                    <a:pt x="5872" y="7527"/>
                  </a:lnTo>
                  <a:lnTo>
                    <a:pt x="4969" y="4817"/>
                  </a:lnTo>
                  <a:lnTo>
                    <a:pt x="3764" y="2258"/>
                  </a:lnTo>
                  <a:lnTo>
                    <a:pt x="2560" y="0"/>
                  </a:lnTo>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p:nvPr/>
          </p:nvSpPr>
          <p:spPr>
            <a:xfrm>
              <a:off x="2987075" y="4403824"/>
              <a:ext cx="171151" cy="61321"/>
            </a:xfrm>
            <a:custGeom>
              <a:rect b="b" l="l" r="r" t="t"/>
              <a:pathLst>
                <a:path extrusionOk="0" h="3614" w="10087">
                  <a:moveTo>
                    <a:pt x="10086" y="1"/>
                  </a:moveTo>
                  <a:lnTo>
                    <a:pt x="301" y="302"/>
                  </a:lnTo>
                  <a:lnTo>
                    <a:pt x="0" y="3614"/>
                  </a:lnTo>
                  <a:lnTo>
                    <a:pt x="9334" y="3614"/>
                  </a:lnTo>
                  <a:lnTo>
                    <a:pt x="1008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p:nvPr/>
          </p:nvSpPr>
          <p:spPr>
            <a:xfrm>
              <a:off x="3605201" y="4375726"/>
              <a:ext cx="97088" cy="206919"/>
            </a:xfrm>
            <a:custGeom>
              <a:rect b="b" l="l" r="r" t="t"/>
              <a:pathLst>
                <a:path extrusionOk="0" h="12195" w="5722">
                  <a:moveTo>
                    <a:pt x="1" y="1"/>
                  </a:moveTo>
                  <a:lnTo>
                    <a:pt x="452" y="12194"/>
                  </a:lnTo>
                  <a:lnTo>
                    <a:pt x="5721" y="12194"/>
                  </a:lnTo>
                  <a:lnTo>
                    <a:pt x="5269"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a:off x="3605201" y="4375726"/>
              <a:ext cx="97088" cy="206919"/>
            </a:xfrm>
            <a:custGeom>
              <a:rect b="b" l="l" r="r" t="t"/>
              <a:pathLst>
                <a:path extrusionOk="0" fill="none" h="12195" w="5722">
                  <a:moveTo>
                    <a:pt x="452" y="12194"/>
                  </a:moveTo>
                  <a:lnTo>
                    <a:pt x="5721" y="12194"/>
                  </a:lnTo>
                  <a:lnTo>
                    <a:pt x="5269" y="1"/>
                  </a:lnTo>
                  <a:lnTo>
                    <a:pt x="1" y="1"/>
                  </a:lnTo>
                  <a:lnTo>
                    <a:pt x="452" y="1219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a:off x="3589879" y="4521324"/>
              <a:ext cx="250338" cy="102195"/>
            </a:xfrm>
            <a:custGeom>
              <a:rect b="b" l="l" r="r" t="t"/>
              <a:pathLst>
                <a:path extrusionOk="0" h="6023" w="14754">
                  <a:moveTo>
                    <a:pt x="1054" y="1"/>
                  </a:moveTo>
                  <a:lnTo>
                    <a:pt x="753" y="151"/>
                  </a:lnTo>
                  <a:lnTo>
                    <a:pt x="603" y="452"/>
                  </a:lnTo>
                  <a:lnTo>
                    <a:pt x="0" y="5119"/>
                  </a:lnTo>
                  <a:lnTo>
                    <a:pt x="0" y="5570"/>
                  </a:lnTo>
                  <a:lnTo>
                    <a:pt x="151" y="5872"/>
                  </a:lnTo>
                  <a:lnTo>
                    <a:pt x="452" y="6022"/>
                  </a:lnTo>
                  <a:lnTo>
                    <a:pt x="3463" y="6022"/>
                  </a:lnTo>
                  <a:lnTo>
                    <a:pt x="6624" y="5872"/>
                  </a:lnTo>
                  <a:lnTo>
                    <a:pt x="9484" y="6022"/>
                  </a:lnTo>
                  <a:lnTo>
                    <a:pt x="13549" y="6022"/>
                  </a:lnTo>
                  <a:lnTo>
                    <a:pt x="14000" y="5721"/>
                  </a:lnTo>
                  <a:lnTo>
                    <a:pt x="14452" y="5420"/>
                  </a:lnTo>
                  <a:lnTo>
                    <a:pt x="14603" y="4968"/>
                  </a:lnTo>
                  <a:lnTo>
                    <a:pt x="14753" y="4517"/>
                  </a:lnTo>
                  <a:lnTo>
                    <a:pt x="14603" y="4216"/>
                  </a:lnTo>
                  <a:lnTo>
                    <a:pt x="14452" y="3915"/>
                  </a:lnTo>
                  <a:lnTo>
                    <a:pt x="14151" y="3613"/>
                  </a:lnTo>
                  <a:lnTo>
                    <a:pt x="12796" y="3312"/>
                  </a:lnTo>
                  <a:lnTo>
                    <a:pt x="11592" y="3011"/>
                  </a:lnTo>
                  <a:lnTo>
                    <a:pt x="10689" y="2560"/>
                  </a:lnTo>
                  <a:lnTo>
                    <a:pt x="10086" y="2108"/>
                  </a:lnTo>
                  <a:lnTo>
                    <a:pt x="8882" y="1205"/>
                  </a:lnTo>
                  <a:lnTo>
                    <a:pt x="7979" y="302"/>
                  </a:lnTo>
                  <a:lnTo>
                    <a:pt x="7527" y="151"/>
                  </a:lnTo>
                  <a:lnTo>
                    <a:pt x="707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a:off x="3605201" y="4375726"/>
              <a:ext cx="91964" cy="107302"/>
            </a:xfrm>
            <a:custGeom>
              <a:rect b="b" l="l" r="r" t="t"/>
              <a:pathLst>
                <a:path extrusionOk="0" h="6324" w="5420">
                  <a:moveTo>
                    <a:pt x="1" y="1"/>
                  </a:moveTo>
                  <a:lnTo>
                    <a:pt x="1" y="1"/>
                  </a:lnTo>
                  <a:lnTo>
                    <a:pt x="151" y="6323"/>
                  </a:lnTo>
                  <a:lnTo>
                    <a:pt x="151" y="6323"/>
                  </a:lnTo>
                  <a:lnTo>
                    <a:pt x="1" y="1"/>
                  </a:lnTo>
                  <a:close/>
                  <a:moveTo>
                    <a:pt x="5269" y="1"/>
                  </a:moveTo>
                  <a:lnTo>
                    <a:pt x="5269" y="1"/>
                  </a:lnTo>
                  <a:lnTo>
                    <a:pt x="5420" y="2108"/>
                  </a:lnTo>
                  <a:lnTo>
                    <a:pt x="5269"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a:off x="3605201" y="4375726"/>
              <a:ext cx="2579" cy="107302"/>
            </a:xfrm>
            <a:custGeom>
              <a:rect b="b" l="l" r="r" t="t"/>
              <a:pathLst>
                <a:path extrusionOk="0" fill="none" h="6324" w="152">
                  <a:moveTo>
                    <a:pt x="1" y="1"/>
                  </a:moveTo>
                  <a:lnTo>
                    <a:pt x="1" y="1"/>
                  </a:lnTo>
                  <a:lnTo>
                    <a:pt x="151" y="6323"/>
                  </a:lnTo>
                  <a:lnTo>
                    <a:pt x="151" y="6323"/>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3694603" y="4375726"/>
              <a:ext cx="2562" cy="35784"/>
            </a:xfrm>
            <a:custGeom>
              <a:rect b="b" l="l" r="r" t="t"/>
              <a:pathLst>
                <a:path extrusionOk="0" fill="none" h="2109" w="151">
                  <a:moveTo>
                    <a:pt x="0" y="1"/>
                  </a:moveTo>
                  <a:lnTo>
                    <a:pt x="0" y="1"/>
                  </a:lnTo>
                  <a:lnTo>
                    <a:pt x="151" y="2108"/>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3605201" y="4375726"/>
              <a:ext cx="94526" cy="107302"/>
            </a:xfrm>
            <a:custGeom>
              <a:rect b="b" l="l" r="r" t="t"/>
              <a:pathLst>
                <a:path extrusionOk="0" h="6324" w="5571">
                  <a:moveTo>
                    <a:pt x="1" y="1"/>
                  </a:moveTo>
                  <a:lnTo>
                    <a:pt x="151" y="6323"/>
                  </a:lnTo>
                  <a:lnTo>
                    <a:pt x="5571" y="6323"/>
                  </a:lnTo>
                  <a:lnTo>
                    <a:pt x="5420" y="2108"/>
                  </a:lnTo>
                  <a:lnTo>
                    <a:pt x="5269" y="1"/>
                  </a:lnTo>
                  <a:close/>
                </a:path>
              </a:pathLst>
            </a:custGeom>
            <a:solidFill>
              <a:srgbClr val="914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3605201" y="4375726"/>
              <a:ext cx="94526" cy="107302"/>
            </a:xfrm>
            <a:custGeom>
              <a:rect b="b" l="l" r="r" t="t"/>
              <a:pathLst>
                <a:path extrusionOk="0" fill="none" h="6324" w="5571">
                  <a:moveTo>
                    <a:pt x="5269" y="1"/>
                  </a:moveTo>
                  <a:lnTo>
                    <a:pt x="1" y="1"/>
                  </a:lnTo>
                  <a:lnTo>
                    <a:pt x="151" y="6323"/>
                  </a:lnTo>
                  <a:lnTo>
                    <a:pt x="5571" y="6323"/>
                  </a:lnTo>
                  <a:lnTo>
                    <a:pt x="5420" y="2108"/>
                  </a:lnTo>
                  <a:lnTo>
                    <a:pt x="526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3423852" y="2551991"/>
              <a:ext cx="314187" cy="1910608"/>
            </a:xfrm>
            <a:custGeom>
              <a:rect b="b" l="l" r="r" t="t"/>
              <a:pathLst>
                <a:path extrusionOk="0" h="112604" w="18517">
                  <a:moveTo>
                    <a:pt x="2559" y="0"/>
                  </a:moveTo>
                  <a:lnTo>
                    <a:pt x="1506" y="2409"/>
                  </a:lnTo>
                  <a:lnTo>
                    <a:pt x="753" y="4667"/>
                  </a:lnTo>
                  <a:lnTo>
                    <a:pt x="301" y="6774"/>
                  </a:lnTo>
                  <a:lnTo>
                    <a:pt x="0" y="8882"/>
                  </a:lnTo>
                  <a:lnTo>
                    <a:pt x="0" y="11140"/>
                  </a:lnTo>
                  <a:lnTo>
                    <a:pt x="151" y="13398"/>
                  </a:lnTo>
                  <a:lnTo>
                    <a:pt x="452" y="15957"/>
                  </a:lnTo>
                  <a:lnTo>
                    <a:pt x="753" y="18667"/>
                  </a:lnTo>
                  <a:lnTo>
                    <a:pt x="1807" y="25140"/>
                  </a:lnTo>
                  <a:lnTo>
                    <a:pt x="2258" y="29205"/>
                  </a:lnTo>
                  <a:lnTo>
                    <a:pt x="2710" y="33570"/>
                  </a:lnTo>
                  <a:lnTo>
                    <a:pt x="3162" y="38689"/>
                  </a:lnTo>
                  <a:lnTo>
                    <a:pt x="3613" y="44560"/>
                  </a:lnTo>
                  <a:lnTo>
                    <a:pt x="3914" y="51033"/>
                  </a:lnTo>
                  <a:lnTo>
                    <a:pt x="4065" y="58409"/>
                  </a:lnTo>
                  <a:lnTo>
                    <a:pt x="4065" y="61721"/>
                  </a:lnTo>
                  <a:lnTo>
                    <a:pt x="4215" y="65484"/>
                  </a:lnTo>
                  <a:lnTo>
                    <a:pt x="4968" y="73764"/>
                  </a:lnTo>
                  <a:lnTo>
                    <a:pt x="5871" y="82796"/>
                  </a:lnTo>
                  <a:lnTo>
                    <a:pt x="6925" y="91678"/>
                  </a:lnTo>
                  <a:lnTo>
                    <a:pt x="8882" y="106431"/>
                  </a:lnTo>
                  <a:lnTo>
                    <a:pt x="9936" y="112603"/>
                  </a:lnTo>
                  <a:lnTo>
                    <a:pt x="17162" y="112603"/>
                  </a:lnTo>
                  <a:lnTo>
                    <a:pt x="17011" y="106280"/>
                  </a:lnTo>
                  <a:lnTo>
                    <a:pt x="16560" y="91076"/>
                  </a:lnTo>
                  <a:lnTo>
                    <a:pt x="16560" y="81893"/>
                  </a:lnTo>
                  <a:lnTo>
                    <a:pt x="16560" y="72710"/>
                  </a:lnTo>
                  <a:lnTo>
                    <a:pt x="16710" y="64280"/>
                  </a:lnTo>
                  <a:lnTo>
                    <a:pt x="17011" y="57054"/>
                  </a:lnTo>
                  <a:lnTo>
                    <a:pt x="17463" y="48775"/>
                  </a:lnTo>
                  <a:lnTo>
                    <a:pt x="17914" y="39441"/>
                  </a:lnTo>
                  <a:lnTo>
                    <a:pt x="18366" y="20774"/>
                  </a:lnTo>
                  <a:lnTo>
                    <a:pt x="18517" y="6022"/>
                  </a:lnTo>
                  <a:lnTo>
                    <a:pt x="1851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3566888" y="4403824"/>
              <a:ext cx="166044" cy="61321"/>
            </a:xfrm>
            <a:custGeom>
              <a:rect b="b" l="l" r="r" t="t"/>
              <a:pathLst>
                <a:path extrusionOk="0" h="3614" w="9786">
                  <a:moveTo>
                    <a:pt x="9786" y="1"/>
                  </a:moveTo>
                  <a:lnTo>
                    <a:pt x="1" y="302"/>
                  </a:lnTo>
                  <a:lnTo>
                    <a:pt x="452" y="3614"/>
                  </a:lnTo>
                  <a:lnTo>
                    <a:pt x="9635" y="3614"/>
                  </a:lnTo>
                  <a:lnTo>
                    <a:pt x="978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a:off x="3347227" y="2526438"/>
              <a:ext cx="401027" cy="40892"/>
            </a:xfrm>
            <a:custGeom>
              <a:rect b="b" l="l" r="r" t="t"/>
              <a:pathLst>
                <a:path extrusionOk="0" h="2410" w="23635">
                  <a:moveTo>
                    <a:pt x="1355" y="1"/>
                  </a:moveTo>
                  <a:lnTo>
                    <a:pt x="1204" y="151"/>
                  </a:lnTo>
                  <a:lnTo>
                    <a:pt x="1054" y="151"/>
                  </a:lnTo>
                  <a:lnTo>
                    <a:pt x="0" y="2108"/>
                  </a:lnTo>
                  <a:lnTo>
                    <a:pt x="151" y="2409"/>
                  </a:lnTo>
                  <a:lnTo>
                    <a:pt x="23334" y="2409"/>
                  </a:lnTo>
                  <a:lnTo>
                    <a:pt x="23484" y="2259"/>
                  </a:lnTo>
                  <a:lnTo>
                    <a:pt x="23635" y="302"/>
                  </a:lnTo>
                  <a:lnTo>
                    <a:pt x="23484" y="151"/>
                  </a:lnTo>
                  <a:lnTo>
                    <a:pt x="233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3400861" y="2523893"/>
              <a:ext cx="23008" cy="48544"/>
            </a:xfrm>
            <a:custGeom>
              <a:rect b="b" l="l" r="r" t="t"/>
              <a:pathLst>
                <a:path extrusionOk="0" h="2861" w="1356">
                  <a:moveTo>
                    <a:pt x="603" y="0"/>
                  </a:moveTo>
                  <a:lnTo>
                    <a:pt x="302" y="151"/>
                  </a:lnTo>
                  <a:lnTo>
                    <a:pt x="0" y="2710"/>
                  </a:lnTo>
                  <a:lnTo>
                    <a:pt x="151" y="2710"/>
                  </a:lnTo>
                  <a:lnTo>
                    <a:pt x="302" y="2860"/>
                  </a:lnTo>
                  <a:lnTo>
                    <a:pt x="753" y="2860"/>
                  </a:lnTo>
                  <a:lnTo>
                    <a:pt x="1054" y="2710"/>
                  </a:lnTo>
                  <a:lnTo>
                    <a:pt x="1355" y="151"/>
                  </a:lnTo>
                  <a:lnTo>
                    <a:pt x="120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3643514" y="2523893"/>
              <a:ext cx="20446" cy="48544"/>
            </a:xfrm>
            <a:custGeom>
              <a:rect b="b" l="l" r="r" t="t"/>
              <a:pathLst>
                <a:path extrusionOk="0" h="2861" w="1205">
                  <a:moveTo>
                    <a:pt x="452" y="0"/>
                  </a:moveTo>
                  <a:lnTo>
                    <a:pt x="151" y="151"/>
                  </a:lnTo>
                  <a:lnTo>
                    <a:pt x="1" y="2710"/>
                  </a:lnTo>
                  <a:lnTo>
                    <a:pt x="151" y="2860"/>
                  </a:lnTo>
                  <a:lnTo>
                    <a:pt x="753" y="2860"/>
                  </a:lnTo>
                  <a:lnTo>
                    <a:pt x="904" y="2710"/>
                  </a:lnTo>
                  <a:lnTo>
                    <a:pt x="1205" y="151"/>
                  </a:lnTo>
                  <a:lnTo>
                    <a:pt x="120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26"/>
          <p:cNvSpPr txBox="1"/>
          <p:nvPr/>
        </p:nvSpPr>
        <p:spPr>
          <a:xfrm>
            <a:off x="557125" y="1921900"/>
            <a:ext cx="3593700" cy="25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To determine patterns in the internal working of this garment factory and identify key factors that lead to high productivity amongst its teams. </a:t>
            </a:r>
            <a:endParaRPr sz="1600">
              <a:solidFill>
                <a:schemeClr val="dk1"/>
              </a:solidFill>
              <a:latin typeface="Abel"/>
              <a:ea typeface="Abel"/>
              <a:cs typeface="Abel"/>
              <a:sym typeface="Abel"/>
            </a:endParaRPr>
          </a:p>
          <a:p>
            <a:pPr indent="0" lvl="0" marL="0" rtl="0" algn="l">
              <a:spcBef>
                <a:spcPts val="0"/>
              </a:spcBef>
              <a:spcAft>
                <a:spcPts val="0"/>
              </a:spcAft>
              <a:buNone/>
            </a:pPr>
            <a:r>
              <a:t/>
            </a:r>
            <a:endParaRPr sz="1600">
              <a:solidFill>
                <a:schemeClr val="dk1"/>
              </a:solidFill>
              <a:latin typeface="Abel"/>
              <a:ea typeface="Abel"/>
              <a:cs typeface="Abel"/>
              <a:sym typeface="Abel"/>
            </a:endParaRPr>
          </a:p>
          <a:p>
            <a:pPr indent="0" lvl="0" marL="0" rtl="0" algn="l">
              <a:spcBef>
                <a:spcPts val="0"/>
              </a:spcBef>
              <a:spcAft>
                <a:spcPts val="0"/>
              </a:spcAft>
              <a:buNone/>
            </a:pPr>
            <a:r>
              <a:rPr lang="en" sz="1600">
                <a:solidFill>
                  <a:schemeClr val="dk1"/>
                </a:solidFill>
                <a:latin typeface="Abel"/>
                <a:ea typeface="Abel"/>
                <a:cs typeface="Abel"/>
                <a:sym typeface="Abel"/>
              </a:rPr>
              <a:t>Identify</a:t>
            </a:r>
            <a:r>
              <a:rPr lang="en" sz="1600">
                <a:solidFill>
                  <a:schemeClr val="dk1"/>
                </a:solidFill>
                <a:latin typeface="Abel"/>
                <a:ea typeface="Abel"/>
                <a:cs typeface="Abel"/>
                <a:sym typeface="Abel"/>
              </a:rPr>
              <a:t> areas of improvement and suggest recommendations to the organization to optimize worker productivity</a:t>
            </a:r>
            <a:endParaRPr sz="1600">
              <a:solidFill>
                <a:schemeClr val="dk1"/>
              </a:solidFill>
              <a:latin typeface="Abel"/>
              <a:ea typeface="Abel"/>
              <a:cs typeface="Abel"/>
              <a:sym typeface="A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7"/>
          <p:cNvSpPr txBox="1"/>
          <p:nvPr>
            <p:ph type="title"/>
          </p:nvPr>
        </p:nvSpPr>
        <p:spPr>
          <a:xfrm>
            <a:off x="457200" y="411475"/>
            <a:ext cx="82296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000">
                <a:solidFill>
                  <a:srgbClr val="252525"/>
                </a:solidFill>
                <a:latin typeface="Fjalla One"/>
                <a:ea typeface="Fjalla One"/>
                <a:cs typeface="Fjalla One"/>
                <a:sym typeface="Fjalla One"/>
              </a:rPr>
              <a:t>Table of Contents</a:t>
            </a:r>
            <a:endParaRPr>
              <a:solidFill>
                <a:srgbClr val="252525"/>
              </a:solidFill>
            </a:endParaRPr>
          </a:p>
        </p:txBody>
      </p:sp>
      <p:sp>
        <p:nvSpPr>
          <p:cNvPr id="361" name="Google Shape;361;p27"/>
          <p:cNvSpPr txBox="1"/>
          <p:nvPr/>
        </p:nvSpPr>
        <p:spPr>
          <a:xfrm>
            <a:off x="1829700" y="1616275"/>
            <a:ext cx="18297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Fira Sans"/>
                <a:ea typeface="Fira Sans"/>
                <a:cs typeface="Fira Sans"/>
                <a:sym typeface="Fira Sans"/>
              </a:rPr>
              <a:t>Project Description</a:t>
            </a:r>
            <a:endParaRPr b="1">
              <a:latin typeface="Fira Sans"/>
              <a:ea typeface="Fira Sans"/>
              <a:cs typeface="Fira Sans"/>
              <a:sym typeface="Fira Sans"/>
            </a:endParaRPr>
          </a:p>
        </p:txBody>
      </p:sp>
      <p:sp>
        <p:nvSpPr>
          <p:cNvPr id="362" name="Google Shape;362;p27"/>
          <p:cNvSpPr txBox="1"/>
          <p:nvPr/>
        </p:nvSpPr>
        <p:spPr>
          <a:xfrm>
            <a:off x="1857450" y="3219275"/>
            <a:ext cx="18297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Model Results</a:t>
            </a:r>
            <a:endParaRPr b="1">
              <a:latin typeface="Fira Sans"/>
              <a:ea typeface="Fira Sans"/>
              <a:cs typeface="Fira Sans"/>
              <a:sym typeface="Fira Sans"/>
            </a:endParaRPr>
          </a:p>
        </p:txBody>
      </p:sp>
      <p:sp>
        <p:nvSpPr>
          <p:cNvPr id="363" name="Google Shape;363;p27"/>
          <p:cNvSpPr txBox="1"/>
          <p:nvPr/>
        </p:nvSpPr>
        <p:spPr>
          <a:xfrm>
            <a:off x="1829700" y="2428200"/>
            <a:ext cx="29118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Exploratory Data Analysis</a:t>
            </a:r>
            <a:endParaRPr b="1">
              <a:solidFill>
                <a:schemeClr val="dk1"/>
              </a:solidFill>
              <a:latin typeface="Fira Sans"/>
              <a:ea typeface="Fira Sans"/>
              <a:cs typeface="Fira Sans"/>
              <a:sym typeface="Fira Sans"/>
            </a:endParaRPr>
          </a:p>
        </p:txBody>
      </p:sp>
      <p:sp>
        <p:nvSpPr>
          <p:cNvPr id="364" name="Google Shape;364;p27"/>
          <p:cNvSpPr txBox="1"/>
          <p:nvPr/>
        </p:nvSpPr>
        <p:spPr>
          <a:xfrm>
            <a:off x="1857462" y="4010350"/>
            <a:ext cx="3595200" cy="28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Insights and Recommendations</a:t>
            </a:r>
            <a:endParaRPr b="1">
              <a:latin typeface="Fira Sans"/>
              <a:ea typeface="Fira Sans"/>
              <a:cs typeface="Fira Sans"/>
              <a:sym typeface="Fira Sans"/>
            </a:endParaRPr>
          </a:p>
        </p:txBody>
      </p:sp>
      <p:grpSp>
        <p:nvGrpSpPr>
          <p:cNvPr id="365" name="Google Shape;365;p27"/>
          <p:cNvGrpSpPr/>
          <p:nvPr/>
        </p:nvGrpSpPr>
        <p:grpSpPr>
          <a:xfrm>
            <a:off x="1480511" y="4007885"/>
            <a:ext cx="339411" cy="337193"/>
            <a:chOff x="3863900" y="4993625"/>
            <a:chExt cx="482050" cy="478900"/>
          </a:xfrm>
        </p:grpSpPr>
        <p:sp>
          <p:nvSpPr>
            <p:cNvPr id="366" name="Google Shape;366;p27"/>
            <p:cNvSpPr/>
            <p:nvPr/>
          </p:nvSpPr>
          <p:spPr>
            <a:xfrm>
              <a:off x="3877525" y="5058825"/>
              <a:ext cx="315450" cy="164750"/>
            </a:xfrm>
            <a:custGeom>
              <a:rect b="b" l="l" r="r" t="t"/>
              <a:pathLst>
                <a:path extrusionOk="0" h="6590" w="12618">
                  <a:moveTo>
                    <a:pt x="3647" y="1"/>
                  </a:moveTo>
                  <a:lnTo>
                    <a:pt x="169" y="1846"/>
                  </a:lnTo>
                  <a:cubicBezTo>
                    <a:pt x="109" y="1877"/>
                    <a:pt x="51" y="1913"/>
                    <a:pt x="0" y="1952"/>
                  </a:cubicBezTo>
                  <a:lnTo>
                    <a:pt x="8892" y="6589"/>
                  </a:lnTo>
                  <a:lnTo>
                    <a:pt x="12617" y="4746"/>
                  </a:lnTo>
                  <a:lnTo>
                    <a:pt x="36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7" name="Google Shape;367;p27"/>
            <p:cNvSpPr/>
            <p:nvPr/>
          </p:nvSpPr>
          <p:spPr>
            <a:xfrm>
              <a:off x="4113750" y="5133350"/>
              <a:ext cx="232200" cy="339175"/>
            </a:xfrm>
            <a:custGeom>
              <a:rect b="b" l="l" r="r" t="t"/>
              <a:pathLst>
                <a:path extrusionOk="0" h="13567" w="9288">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8" name="Google Shape;368;p27"/>
            <p:cNvSpPr/>
            <p:nvPr/>
          </p:nvSpPr>
          <p:spPr>
            <a:xfrm>
              <a:off x="3998800" y="4993625"/>
              <a:ext cx="334125" cy="168500"/>
            </a:xfrm>
            <a:custGeom>
              <a:rect b="b" l="l" r="r" t="t"/>
              <a:pathLst>
                <a:path extrusionOk="0" h="6740" w="13365">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9" name="Google Shape;369;p27"/>
            <p:cNvSpPr/>
            <p:nvPr/>
          </p:nvSpPr>
          <p:spPr>
            <a:xfrm>
              <a:off x="3863900" y="5132450"/>
              <a:ext cx="221650" cy="339925"/>
            </a:xfrm>
            <a:custGeom>
              <a:rect b="b" l="l" r="r" t="t"/>
              <a:pathLst>
                <a:path extrusionOk="0" h="13597" w="8866">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70" name="Google Shape;370;p27"/>
          <p:cNvGrpSpPr/>
          <p:nvPr/>
        </p:nvGrpSpPr>
        <p:grpSpPr>
          <a:xfrm>
            <a:off x="1466137" y="3140675"/>
            <a:ext cx="368157" cy="365699"/>
            <a:chOff x="-59470075" y="3308975"/>
            <a:chExt cx="318200" cy="316075"/>
          </a:xfrm>
        </p:grpSpPr>
        <p:sp>
          <p:nvSpPr>
            <p:cNvPr id="371" name="Google Shape;371;p27"/>
            <p:cNvSpPr/>
            <p:nvPr/>
          </p:nvSpPr>
          <p:spPr>
            <a:xfrm>
              <a:off x="-59403925" y="3522625"/>
              <a:ext cx="21275" cy="20500"/>
            </a:xfrm>
            <a:custGeom>
              <a:rect b="b" l="l" r="r" t="t"/>
              <a:pathLst>
                <a:path extrusionOk="0" h="820" w="851">
                  <a:moveTo>
                    <a:pt x="0" y="1"/>
                  </a:moveTo>
                  <a:lnTo>
                    <a:pt x="0" y="820"/>
                  </a:lnTo>
                  <a:lnTo>
                    <a:pt x="851" y="820"/>
                  </a:lnTo>
                  <a:lnTo>
                    <a:pt x="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59362175" y="3522625"/>
              <a:ext cx="20500" cy="20500"/>
            </a:xfrm>
            <a:custGeom>
              <a:rect b="b" l="l" r="r" t="t"/>
              <a:pathLst>
                <a:path extrusionOk="0" h="820" w="820">
                  <a:moveTo>
                    <a:pt x="0" y="1"/>
                  </a:moveTo>
                  <a:lnTo>
                    <a:pt x="0" y="820"/>
                  </a:lnTo>
                  <a:lnTo>
                    <a:pt x="819" y="820"/>
                  </a:lnTo>
                  <a:lnTo>
                    <a:pt x="8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59321225" y="3522625"/>
              <a:ext cx="20500" cy="20500"/>
            </a:xfrm>
            <a:custGeom>
              <a:rect b="b" l="l" r="r" t="t"/>
              <a:pathLst>
                <a:path extrusionOk="0" h="820" w="820">
                  <a:moveTo>
                    <a:pt x="0" y="1"/>
                  </a:moveTo>
                  <a:lnTo>
                    <a:pt x="0" y="820"/>
                  </a:lnTo>
                  <a:lnTo>
                    <a:pt x="820" y="820"/>
                  </a:lnTo>
                  <a:lnTo>
                    <a:pt x="8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59279475" y="3522625"/>
              <a:ext cx="20500" cy="20500"/>
            </a:xfrm>
            <a:custGeom>
              <a:rect b="b" l="l" r="r" t="t"/>
              <a:pathLst>
                <a:path extrusionOk="0" h="820" w="820">
                  <a:moveTo>
                    <a:pt x="0" y="1"/>
                  </a:moveTo>
                  <a:lnTo>
                    <a:pt x="0" y="820"/>
                  </a:lnTo>
                  <a:lnTo>
                    <a:pt x="819" y="820"/>
                  </a:lnTo>
                  <a:lnTo>
                    <a:pt x="8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59470075" y="3418825"/>
              <a:ext cx="317425" cy="206225"/>
            </a:xfrm>
            <a:custGeom>
              <a:rect b="b" l="l" r="r" t="t"/>
              <a:pathLst>
                <a:path extrusionOk="0" h="8249" w="12697">
                  <a:moveTo>
                    <a:pt x="10523" y="3334"/>
                  </a:moveTo>
                  <a:cubicBezTo>
                    <a:pt x="10775" y="3334"/>
                    <a:pt x="10932" y="3523"/>
                    <a:pt x="10932" y="3775"/>
                  </a:cubicBezTo>
                  <a:lnTo>
                    <a:pt x="10932" y="5413"/>
                  </a:lnTo>
                  <a:cubicBezTo>
                    <a:pt x="10932" y="5665"/>
                    <a:pt x="10712" y="5854"/>
                    <a:pt x="10523" y="5854"/>
                  </a:cubicBezTo>
                  <a:lnTo>
                    <a:pt x="2268" y="5854"/>
                  </a:lnTo>
                  <a:cubicBezTo>
                    <a:pt x="2016" y="5854"/>
                    <a:pt x="1827" y="5665"/>
                    <a:pt x="1827" y="5413"/>
                  </a:cubicBezTo>
                  <a:lnTo>
                    <a:pt x="1827" y="3775"/>
                  </a:lnTo>
                  <a:cubicBezTo>
                    <a:pt x="1827" y="3523"/>
                    <a:pt x="2016" y="3334"/>
                    <a:pt x="2268" y="3334"/>
                  </a:cubicBezTo>
                  <a:close/>
                  <a:moveTo>
                    <a:pt x="2893" y="1"/>
                  </a:moveTo>
                  <a:cubicBezTo>
                    <a:pt x="2822" y="1"/>
                    <a:pt x="2748" y="18"/>
                    <a:pt x="2678" y="57"/>
                  </a:cubicBezTo>
                  <a:lnTo>
                    <a:pt x="221" y="1727"/>
                  </a:lnTo>
                  <a:cubicBezTo>
                    <a:pt x="95" y="1790"/>
                    <a:pt x="0" y="1916"/>
                    <a:pt x="0" y="2073"/>
                  </a:cubicBezTo>
                  <a:lnTo>
                    <a:pt x="0" y="7870"/>
                  </a:lnTo>
                  <a:cubicBezTo>
                    <a:pt x="0" y="8091"/>
                    <a:pt x="221" y="8248"/>
                    <a:pt x="410" y="8248"/>
                  </a:cubicBezTo>
                  <a:lnTo>
                    <a:pt x="12255" y="8248"/>
                  </a:lnTo>
                  <a:cubicBezTo>
                    <a:pt x="12507" y="8248"/>
                    <a:pt x="12665" y="8059"/>
                    <a:pt x="12665" y="7870"/>
                  </a:cubicBezTo>
                  <a:lnTo>
                    <a:pt x="12665" y="2073"/>
                  </a:lnTo>
                  <a:cubicBezTo>
                    <a:pt x="12697" y="1884"/>
                    <a:pt x="12507" y="1664"/>
                    <a:pt x="12287" y="1664"/>
                  </a:cubicBezTo>
                  <a:lnTo>
                    <a:pt x="5797" y="1664"/>
                  </a:lnTo>
                  <a:lnTo>
                    <a:pt x="5797" y="404"/>
                  </a:lnTo>
                  <a:cubicBezTo>
                    <a:pt x="5797" y="166"/>
                    <a:pt x="5600" y="1"/>
                    <a:pt x="5382" y="1"/>
                  </a:cubicBezTo>
                  <a:cubicBezTo>
                    <a:pt x="5311" y="1"/>
                    <a:pt x="5237" y="18"/>
                    <a:pt x="5167" y="57"/>
                  </a:cubicBezTo>
                  <a:lnTo>
                    <a:pt x="3308" y="1286"/>
                  </a:lnTo>
                  <a:lnTo>
                    <a:pt x="3308" y="404"/>
                  </a:lnTo>
                  <a:cubicBezTo>
                    <a:pt x="3308" y="166"/>
                    <a:pt x="3111" y="1"/>
                    <a:pt x="28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59238525" y="3522625"/>
              <a:ext cx="20500" cy="20500"/>
            </a:xfrm>
            <a:custGeom>
              <a:rect b="b" l="l" r="r" t="t"/>
              <a:pathLst>
                <a:path extrusionOk="0" h="820" w="820">
                  <a:moveTo>
                    <a:pt x="0" y="1"/>
                  </a:moveTo>
                  <a:lnTo>
                    <a:pt x="0" y="820"/>
                  </a:lnTo>
                  <a:lnTo>
                    <a:pt x="820" y="820"/>
                  </a:lnTo>
                  <a:lnTo>
                    <a:pt x="8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59292875" y="3308975"/>
              <a:ext cx="106350" cy="41400"/>
            </a:xfrm>
            <a:custGeom>
              <a:rect b="b" l="l" r="r" t="t"/>
              <a:pathLst>
                <a:path extrusionOk="0" h="1656" w="4254">
                  <a:moveTo>
                    <a:pt x="1305" y="1"/>
                  </a:moveTo>
                  <a:cubicBezTo>
                    <a:pt x="904" y="1"/>
                    <a:pt x="497" y="175"/>
                    <a:pt x="158" y="545"/>
                  </a:cubicBezTo>
                  <a:cubicBezTo>
                    <a:pt x="1" y="702"/>
                    <a:pt x="64" y="986"/>
                    <a:pt x="221" y="1143"/>
                  </a:cubicBezTo>
                  <a:cubicBezTo>
                    <a:pt x="311" y="1218"/>
                    <a:pt x="409" y="1258"/>
                    <a:pt x="503" y="1258"/>
                  </a:cubicBezTo>
                  <a:cubicBezTo>
                    <a:pt x="606" y="1258"/>
                    <a:pt x="706" y="1210"/>
                    <a:pt x="788" y="1112"/>
                  </a:cubicBezTo>
                  <a:cubicBezTo>
                    <a:pt x="946" y="938"/>
                    <a:pt x="1127" y="852"/>
                    <a:pt x="1308" y="852"/>
                  </a:cubicBezTo>
                  <a:cubicBezTo>
                    <a:pt x="1489" y="852"/>
                    <a:pt x="1670" y="938"/>
                    <a:pt x="1828" y="1112"/>
                  </a:cubicBezTo>
                  <a:cubicBezTo>
                    <a:pt x="2150" y="1466"/>
                    <a:pt x="2562" y="1655"/>
                    <a:pt x="2977" y="1655"/>
                  </a:cubicBezTo>
                  <a:cubicBezTo>
                    <a:pt x="3374" y="1655"/>
                    <a:pt x="3773" y="1482"/>
                    <a:pt x="4096" y="1112"/>
                  </a:cubicBezTo>
                  <a:cubicBezTo>
                    <a:pt x="4254" y="954"/>
                    <a:pt x="4222" y="671"/>
                    <a:pt x="4065" y="513"/>
                  </a:cubicBezTo>
                  <a:cubicBezTo>
                    <a:pt x="3990" y="438"/>
                    <a:pt x="3886" y="399"/>
                    <a:pt x="3781" y="399"/>
                  </a:cubicBezTo>
                  <a:cubicBezTo>
                    <a:pt x="3665" y="399"/>
                    <a:pt x="3549" y="446"/>
                    <a:pt x="3466" y="545"/>
                  </a:cubicBezTo>
                  <a:cubicBezTo>
                    <a:pt x="3309" y="734"/>
                    <a:pt x="3135" y="828"/>
                    <a:pt x="2962" y="828"/>
                  </a:cubicBezTo>
                  <a:cubicBezTo>
                    <a:pt x="2789" y="828"/>
                    <a:pt x="2616" y="734"/>
                    <a:pt x="2458" y="545"/>
                  </a:cubicBezTo>
                  <a:cubicBezTo>
                    <a:pt x="2136" y="191"/>
                    <a:pt x="1724"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59214100" y="3371400"/>
              <a:ext cx="62225" cy="68550"/>
            </a:xfrm>
            <a:custGeom>
              <a:rect b="b" l="l" r="r" t="t"/>
              <a:pathLst>
                <a:path extrusionOk="0" h="2742" w="2489">
                  <a:moveTo>
                    <a:pt x="410" y="1"/>
                  </a:moveTo>
                  <a:cubicBezTo>
                    <a:pt x="158" y="1"/>
                    <a:pt x="0" y="190"/>
                    <a:pt x="0" y="379"/>
                  </a:cubicBezTo>
                  <a:lnTo>
                    <a:pt x="0" y="2742"/>
                  </a:lnTo>
                  <a:lnTo>
                    <a:pt x="2489" y="2742"/>
                  </a:lnTo>
                  <a:lnTo>
                    <a:pt x="2489" y="379"/>
                  </a:lnTo>
                  <a:cubicBezTo>
                    <a:pt x="2458" y="190"/>
                    <a:pt x="2268"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59297600" y="3392600"/>
              <a:ext cx="62250" cy="48150"/>
            </a:xfrm>
            <a:custGeom>
              <a:rect b="b" l="l" r="r" t="t"/>
              <a:pathLst>
                <a:path extrusionOk="0" h="1926" w="2490">
                  <a:moveTo>
                    <a:pt x="387" y="0"/>
                  </a:moveTo>
                  <a:cubicBezTo>
                    <a:pt x="163" y="0"/>
                    <a:pt x="1" y="177"/>
                    <a:pt x="1" y="382"/>
                  </a:cubicBezTo>
                  <a:lnTo>
                    <a:pt x="1" y="1925"/>
                  </a:lnTo>
                  <a:lnTo>
                    <a:pt x="2489" y="1925"/>
                  </a:lnTo>
                  <a:lnTo>
                    <a:pt x="2489" y="382"/>
                  </a:lnTo>
                  <a:cubicBezTo>
                    <a:pt x="2489" y="161"/>
                    <a:pt x="2300" y="4"/>
                    <a:pt x="2080" y="4"/>
                  </a:cubicBezTo>
                  <a:lnTo>
                    <a:pt x="442" y="4"/>
                  </a:lnTo>
                  <a:cubicBezTo>
                    <a:pt x="423" y="1"/>
                    <a:pt x="405" y="0"/>
                    <a:pt x="3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7"/>
          <p:cNvGrpSpPr/>
          <p:nvPr/>
        </p:nvGrpSpPr>
        <p:grpSpPr>
          <a:xfrm>
            <a:off x="1471484" y="2358879"/>
            <a:ext cx="357468" cy="356497"/>
            <a:chOff x="-31455100" y="3909350"/>
            <a:chExt cx="294600" cy="293800"/>
          </a:xfrm>
        </p:grpSpPr>
        <p:sp>
          <p:nvSpPr>
            <p:cNvPr id="381" name="Google Shape;381;p27"/>
            <p:cNvSpPr/>
            <p:nvPr/>
          </p:nvSpPr>
          <p:spPr>
            <a:xfrm>
              <a:off x="-31455100" y="3909350"/>
              <a:ext cx="294600" cy="293800"/>
            </a:xfrm>
            <a:custGeom>
              <a:rect b="b" l="l" r="r" t="t"/>
              <a:pathLst>
                <a:path extrusionOk="0" h="11752" w="11784">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31455100" y="3997350"/>
              <a:ext cx="215050" cy="205025"/>
            </a:xfrm>
            <a:custGeom>
              <a:rect b="b" l="l" r="r" t="t"/>
              <a:pathLst>
                <a:path extrusionOk="0" h="8201" w="8602">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27"/>
          <p:cNvGrpSpPr/>
          <p:nvPr/>
        </p:nvGrpSpPr>
        <p:grpSpPr>
          <a:xfrm>
            <a:off x="1470715" y="1582060"/>
            <a:ext cx="358987" cy="355525"/>
            <a:chOff x="-49766550" y="3920175"/>
            <a:chExt cx="303250" cy="300325"/>
          </a:xfrm>
        </p:grpSpPr>
        <p:sp>
          <p:nvSpPr>
            <p:cNvPr id="384" name="Google Shape;384;p27"/>
            <p:cNvSpPr/>
            <p:nvPr/>
          </p:nvSpPr>
          <p:spPr>
            <a:xfrm>
              <a:off x="-49764975" y="3920175"/>
              <a:ext cx="228425" cy="89225"/>
            </a:xfrm>
            <a:custGeom>
              <a:rect b="b" l="l" r="r" t="t"/>
              <a:pathLst>
                <a:path extrusionOk="0" h="3569" w="9137">
                  <a:moveTo>
                    <a:pt x="4568" y="1"/>
                  </a:moveTo>
                  <a:cubicBezTo>
                    <a:pt x="2284" y="1"/>
                    <a:pt x="0" y="592"/>
                    <a:pt x="0" y="1773"/>
                  </a:cubicBezTo>
                  <a:cubicBezTo>
                    <a:pt x="0" y="2970"/>
                    <a:pt x="2300" y="3569"/>
                    <a:pt x="4568" y="3569"/>
                  </a:cubicBezTo>
                  <a:cubicBezTo>
                    <a:pt x="6837" y="3569"/>
                    <a:pt x="9137" y="2970"/>
                    <a:pt x="9137" y="1773"/>
                  </a:cubicBezTo>
                  <a:cubicBezTo>
                    <a:pt x="9137" y="592"/>
                    <a:pt x="6852" y="1"/>
                    <a:pt x="45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49764975" y="3998350"/>
              <a:ext cx="141775" cy="115800"/>
            </a:xfrm>
            <a:custGeom>
              <a:rect b="b" l="l" r="r" t="t"/>
              <a:pathLst>
                <a:path extrusionOk="0" h="4632" w="5671">
                  <a:moveTo>
                    <a:pt x="0" y="1"/>
                  </a:moveTo>
                  <a:lnTo>
                    <a:pt x="0" y="3939"/>
                  </a:lnTo>
                  <a:cubicBezTo>
                    <a:pt x="0" y="4317"/>
                    <a:pt x="315" y="4632"/>
                    <a:pt x="693" y="4632"/>
                  </a:cubicBezTo>
                  <a:cubicBezTo>
                    <a:pt x="1103" y="4632"/>
                    <a:pt x="1418" y="4317"/>
                    <a:pt x="1418" y="3939"/>
                  </a:cubicBezTo>
                  <a:lnTo>
                    <a:pt x="1418" y="2868"/>
                  </a:lnTo>
                  <a:cubicBezTo>
                    <a:pt x="1418" y="2269"/>
                    <a:pt x="1890" y="1796"/>
                    <a:pt x="2457" y="1796"/>
                  </a:cubicBezTo>
                  <a:cubicBezTo>
                    <a:pt x="3056" y="1796"/>
                    <a:pt x="3529" y="2269"/>
                    <a:pt x="3529" y="2868"/>
                  </a:cubicBezTo>
                  <a:lnTo>
                    <a:pt x="3529" y="3592"/>
                  </a:lnTo>
                  <a:cubicBezTo>
                    <a:pt x="3529" y="3781"/>
                    <a:pt x="3686" y="3939"/>
                    <a:pt x="3875" y="3939"/>
                  </a:cubicBezTo>
                  <a:cubicBezTo>
                    <a:pt x="4096" y="3939"/>
                    <a:pt x="4253" y="3781"/>
                    <a:pt x="4253" y="3592"/>
                  </a:cubicBezTo>
                  <a:lnTo>
                    <a:pt x="4253" y="2868"/>
                  </a:lnTo>
                  <a:cubicBezTo>
                    <a:pt x="4253" y="2427"/>
                    <a:pt x="4568" y="1954"/>
                    <a:pt x="5041" y="1828"/>
                  </a:cubicBezTo>
                  <a:cubicBezTo>
                    <a:pt x="5104" y="1796"/>
                    <a:pt x="5198" y="1796"/>
                    <a:pt x="5293" y="1796"/>
                  </a:cubicBezTo>
                  <a:cubicBezTo>
                    <a:pt x="5513" y="1796"/>
                    <a:pt x="5671" y="1639"/>
                    <a:pt x="5671" y="1450"/>
                  </a:cubicBezTo>
                  <a:lnTo>
                    <a:pt x="5671" y="1040"/>
                  </a:lnTo>
                  <a:cubicBezTo>
                    <a:pt x="5293" y="1103"/>
                    <a:pt x="4946" y="1103"/>
                    <a:pt x="4600" y="1103"/>
                  </a:cubicBezTo>
                  <a:cubicBezTo>
                    <a:pt x="2899" y="1103"/>
                    <a:pt x="1008" y="78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49627150" y="3996000"/>
              <a:ext cx="163850" cy="148100"/>
            </a:xfrm>
            <a:custGeom>
              <a:rect b="b" l="l" r="r" t="t"/>
              <a:pathLst>
                <a:path extrusionOk="0" h="5924" w="6554">
                  <a:moveTo>
                    <a:pt x="3655" y="725"/>
                  </a:moveTo>
                  <a:cubicBezTo>
                    <a:pt x="4348" y="1040"/>
                    <a:pt x="5041" y="1544"/>
                    <a:pt x="5451" y="2206"/>
                  </a:cubicBezTo>
                  <a:cubicBezTo>
                    <a:pt x="5766" y="2678"/>
                    <a:pt x="5860" y="3308"/>
                    <a:pt x="5671" y="3875"/>
                  </a:cubicBezTo>
                  <a:cubicBezTo>
                    <a:pt x="5451" y="4411"/>
                    <a:pt x="5041" y="4852"/>
                    <a:pt x="4443" y="5041"/>
                  </a:cubicBezTo>
                  <a:cubicBezTo>
                    <a:pt x="4171" y="5132"/>
                    <a:pt x="3899" y="5193"/>
                    <a:pt x="3655" y="5198"/>
                  </a:cubicBezTo>
                  <a:lnTo>
                    <a:pt x="3655" y="5198"/>
                  </a:lnTo>
                  <a:lnTo>
                    <a:pt x="3655" y="725"/>
                  </a:lnTo>
                  <a:close/>
                  <a:moveTo>
                    <a:pt x="3718" y="0"/>
                  </a:moveTo>
                  <a:cubicBezTo>
                    <a:pt x="3088" y="599"/>
                    <a:pt x="1985" y="914"/>
                    <a:pt x="820" y="1071"/>
                  </a:cubicBezTo>
                  <a:lnTo>
                    <a:pt x="820" y="1544"/>
                  </a:lnTo>
                  <a:cubicBezTo>
                    <a:pt x="820" y="2048"/>
                    <a:pt x="473" y="2489"/>
                    <a:pt x="0" y="2584"/>
                  </a:cubicBezTo>
                  <a:lnTo>
                    <a:pt x="1009" y="3938"/>
                  </a:lnTo>
                  <a:cubicBezTo>
                    <a:pt x="1619" y="4793"/>
                    <a:pt x="2554" y="5263"/>
                    <a:pt x="3557" y="5263"/>
                  </a:cubicBezTo>
                  <a:cubicBezTo>
                    <a:pt x="3579" y="5263"/>
                    <a:pt x="3601" y="5263"/>
                    <a:pt x="3624" y="5262"/>
                  </a:cubicBezTo>
                  <a:lnTo>
                    <a:pt x="3624" y="5262"/>
                  </a:lnTo>
                  <a:lnTo>
                    <a:pt x="3624" y="5923"/>
                  </a:lnTo>
                  <a:cubicBezTo>
                    <a:pt x="3970" y="5923"/>
                    <a:pt x="4317" y="5829"/>
                    <a:pt x="4632" y="5734"/>
                  </a:cubicBezTo>
                  <a:cubicBezTo>
                    <a:pt x="5419" y="5451"/>
                    <a:pt x="6018" y="4852"/>
                    <a:pt x="6301" y="4096"/>
                  </a:cubicBezTo>
                  <a:cubicBezTo>
                    <a:pt x="6553" y="3371"/>
                    <a:pt x="6459" y="2521"/>
                    <a:pt x="6018" y="1859"/>
                  </a:cubicBezTo>
                  <a:cubicBezTo>
                    <a:pt x="5451" y="1040"/>
                    <a:pt x="4632" y="410"/>
                    <a:pt x="3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49766550" y="4061375"/>
              <a:ext cx="230000" cy="159125"/>
            </a:xfrm>
            <a:custGeom>
              <a:rect b="b" l="l" r="r" t="t"/>
              <a:pathLst>
                <a:path extrusionOk="0" h="6365" w="9200">
                  <a:moveTo>
                    <a:pt x="2489" y="0"/>
                  </a:moveTo>
                  <a:cubicBezTo>
                    <a:pt x="2300" y="0"/>
                    <a:pt x="2142" y="158"/>
                    <a:pt x="2142" y="347"/>
                  </a:cubicBezTo>
                  <a:lnTo>
                    <a:pt x="2142" y="1418"/>
                  </a:lnTo>
                  <a:cubicBezTo>
                    <a:pt x="2142" y="2205"/>
                    <a:pt x="1481" y="2836"/>
                    <a:pt x="725" y="2836"/>
                  </a:cubicBezTo>
                  <a:cubicBezTo>
                    <a:pt x="441" y="2836"/>
                    <a:pt x="221" y="2741"/>
                    <a:pt x="0" y="2647"/>
                  </a:cubicBezTo>
                  <a:lnTo>
                    <a:pt x="0" y="4600"/>
                  </a:lnTo>
                  <a:cubicBezTo>
                    <a:pt x="0" y="5734"/>
                    <a:pt x="2331" y="6364"/>
                    <a:pt x="4631" y="6364"/>
                  </a:cubicBezTo>
                  <a:cubicBezTo>
                    <a:pt x="6900" y="6364"/>
                    <a:pt x="9200" y="5797"/>
                    <a:pt x="9200" y="4600"/>
                  </a:cubicBezTo>
                  <a:lnTo>
                    <a:pt x="9200" y="3340"/>
                  </a:lnTo>
                  <a:cubicBezTo>
                    <a:pt x="9121" y="3353"/>
                    <a:pt x="9033" y="3360"/>
                    <a:pt x="8938" y="3360"/>
                  </a:cubicBezTo>
                  <a:cubicBezTo>
                    <a:pt x="8153" y="3360"/>
                    <a:pt x="6857" y="2888"/>
                    <a:pt x="5986" y="1764"/>
                  </a:cubicBezTo>
                  <a:lnTo>
                    <a:pt x="4978" y="378"/>
                  </a:lnTo>
                  <a:lnTo>
                    <a:pt x="4978" y="1071"/>
                  </a:lnTo>
                  <a:cubicBezTo>
                    <a:pt x="4978" y="1638"/>
                    <a:pt x="4505" y="2111"/>
                    <a:pt x="3907" y="2111"/>
                  </a:cubicBezTo>
                  <a:cubicBezTo>
                    <a:pt x="3308" y="2111"/>
                    <a:pt x="2836" y="1638"/>
                    <a:pt x="2836" y="1071"/>
                  </a:cubicBezTo>
                  <a:lnTo>
                    <a:pt x="2836" y="347"/>
                  </a:lnTo>
                  <a:cubicBezTo>
                    <a:pt x="2836" y="158"/>
                    <a:pt x="2678" y="0"/>
                    <a:pt x="24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7"/>
          <p:cNvGrpSpPr/>
          <p:nvPr/>
        </p:nvGrpSpPr>
        <p:grpSpPr>
          <a:xfrm>
            <a:off x="5702175" y="1157876"/>
            <a:ext cx="3096354" cy="3584795"/>
            <a:chOff x="4124800" y="2958225"/>
            <a:chExt cx="2175475" cy="2518650"/>
          </a:xfrm>
        </p:grpSpPr>
        <p:sp>
          <p:nvSpPr>
            <p:cNvPr id="389" name="Google Shape;389;p27"/>
            <p:cNvSpPr/>
            <p:nvPr/>
          </p:nvSpPr>
          <p:spPr>
            <a:xfrm>
              <a:off x="4124800" y="4774800"/>
              <a:ext cx="1114525" cy="702075"/>
            </a:xfrm>
            <a:custGeom>
              <a:rect b="b" l="l" r="r" t="t"/>
              <a:pathLst>
                <a:path extrusionOk="0" h="28083" w="44581">
                  <a:moveTo>
                    <a:pt x="1" y="0"/>
                  </a:moveTo>
                  <a:lnTo>
                    <a:pt x="1" y="2519"/>
                  </a:lnTo>
                  <a:lnTo>
                    <a:pt x="44580" y="28083"/>
                  </a:lnTo>
                  <a:lnTo>
                    <a:pt x="44580" y="25438"/>
                  </a:lnTo>
                  <a:lnTo>
                    <a:pt x="1" y="0"/>
                  </a:lnTo>
                  <a:close/>
                </a:path>
              </a:pathLst>
            </a:custGeom>
            <a:solidFill>
              <a:srgbClr val="8181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5239300" y="4774800"/>
              <a:ext cx="1060975" cy="702075"/>
            </a:xfrm>
            <a:custGeom>
              <a:rect b="b" l="l" r="r" t="t"/>
              <a:pathLst>
                <a:path extrusionOk="0" h="28083" w="42439">
                  <a:moveTo>
                    <a:pt x="42439" y="0"/>
                  </a:moveTo>
                  <a:lnTo>
                    <a:pt x="0" y="25438"/>
                  </a:lnTo>
                  <a:lnTo>
                    <a:pt x="0" y="28083"/>
                  </a:lnTo>
                  <a:lnTo>
                    <a:pt x="42439" y="2645"/>
                  </a:lnTo>
                  <a:lnTo>
                    <a:pt x="42439" y="0"/>
                  </a:lnTo>
                  <a:close/>
                </a:path>
              </a:pathLst>
            </a:custGeom>
            <a:solidFill>
              <a:srgbClr val="8181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4124800" y="4652000"/>
              <a:ext cx="2175475" cy="758775"/>
            </a:xfrm>
            <a:custGeom>
              <a:rect b="b" l="l" r="r" t="t"/>
              <a:pathLst>
                <a:path extrusionOk="0" h="30351" w="87019">
                  <a:moveTo>
                    <a:pt x="8186" y="1"/>
                  </a:moveTo>
                  <a:lnTo>
                    <a:pt x="1" y="4912"/>
                  </a:lnTo>
                  <a:lnTo>
                    <a:pt x="44580" y="30350"/>
                  </a:lnTo>
                  <a:lnTo>
                    <a:pt x="87019" y="4912"/>
                  </a:lnTo>
                  <a:lnTo>
                    <a:pt x="79463" y="631"/>
                  </a:lnTo>
                  <a:lnTo>
                    <a:pt x="8186"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p:nvPr/>
          </p:nvSpPr>
          <p:spPr>
            <a:xfrm>
              <a:off x="4124800" y="4652000"/>
              <a:ext cx="2175475" cy="758775"/>
            </a:xfrm>
            <a:custGeom>
              <a:rect b="b" l="l" r="r" t="t"/>
              <a:pathLst>
                <a:path extrusionOk="0" fill="none" h="30351" w="87019">
                  <a:moveTo>
                    <a:pt x="79463" y="631"/>
                  </a:moveTo>
                  <a:lnTo>
                    <a:pt x="87019" y="4912"/>
                  </a:lnTo>
                  <a:lnTo>
                    <a:pt x="44580" y="30350"/>
                  </a:lnTo>
                  <a:lnTo>
                    <a:pt x="1" y="4912"/>
                  </a:lnTo>
                  <a:lnTo>
                    <a:pt x="8186" y="1"/>
                  </a:lnTo>
                  <a:lnTo>
                    <a:pt x="79463" y="63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4543525" y="3562700"/>
              <a:ext cx="692650" cy="1382125"/>
            </a:xfrm>
            <a:custGeom>
              <a:rect b="b" l="l" r="r" t="t"/>
              <a:pathLst>
                <a:path extrusionOk="0" h="55285" w="27706">
                  <a:moveTo>
                    <a:pt x="0" y="1"/>
                  </a:moveTo>
                  <a:lnTo>
                    <a:pt x="0" y="40299"/>
                  </a:lnTo>
                  <a:lnTo>
                    <a:pt x="27705" y="55285"/>
                  </a:lnTo>
                  <a:lnTo>
                    <a:pt x="27705" y="15994"/>
                  </a:lnTo>
                  <a:lnTo>
                    <a:pt x="0" y="1"/>
                  </a:lnTo>
                  <a:close/>
                </a:path>
              </a:pathLst>
            </a:custGeom>
            <a:solidFill>
              <a:srgbClr val="8181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4543525" y="3562700"/>
              <a:ext cx="692650" cy="1382125"/>
            </a:xfrm>
            <a:custGeom>
              <a:rect b="b" l="l" r="r" t="t"/>
              <a:pathLst>
                <a:path extrusionOk="0" fill="none" h="55285" w="27706">
                  <a:moveTo>
                    <a:pt x="0" y="1"/>
                  </a:moveTo>
                  <a:lnTo>
                    <a:pt x="0" y="40299"/>
                  </a:lnTo>
                  <a:lnTo>
                    <a:pt x="27705" y="55285"/>
                  </a:lnTo>
                  <a:lnTo>
                    <a:pt x="27705" y="15994"/>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4543525" y="3181750"/>
              <a:ext cx="1375825" cy="780800"/>
            </a:xfrm>
            <a:custGeom>
              <a:rect b="b" l="l" r="r" t="t"/>
              <a:pathLst>
                <a:path extrusionOk="0" h="31232" w="55033">
                  <a:moveTo>
                    <a:pt x="27453" y="1"/>
                  </a:moveTo>
                  <a:lnTo>
                    <a:pt x="0" y="15239"/>
                  </a:lnTo>
                  <a:lnTo>
                    <a:pt x="27705" y="31232"/>
                  </a:lnTo>
                  <a:lnTo>
                    <a:pt x="55032" y="16120"/>
                  </a:lnTo>
                  <a:lnTo>
                    <a:pt x="27453"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5236150" y="3584750"/>
              <a:ext cx="683200" cy="1360075"/>
            </a:xfrm>
            <a:custGeom>
              <a:rect b="b" l="l" r="r" t="t"/>
              <a:pathLst>
                <a:path extrusionOk="0" h="54403" w="27328">
                  <a:moveTo>
                    <a:pt x="27327" y="0"/>
                  </a:moveTo>
                  <a:lnTo>
                    <a:pt x="0" y="15112"/>
                  </a:lnTo>
                  <a:lnTo>
                    <a:pt x="0" y="54403"/>
                  </a:lnTo>
                  <a:lnTo>
                    <a:pt x="27327" y="38283"/>
                  </a:lnTo>
                  <a:lnTo>
                    <a:pt x="27327" y="0"/>
                  </a:lnTo>
                  <a:close/>
                </a:path>
              </a:pathLst>
            </a:custGeom>
            <a:solidFill>
              <a:srgbClr val="5E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5236150" y="3584750"/>
              <a:ext cx="683200" cy="1360075"/>
            </a:xfrm>
            <a:custGeom>
              <a:rect b="b" l="l" r="r" t="t"/>
              <a:pathLst>
                <a:path extrusionOk="0" fill="none" h="54403" w="27328">
                  <a:moveTo>
                    <a:pt x="27327" y="0"/>
                  </a:moveTo>
                  <a:lnTo>
                    <a:pt x="27327" y="38283"/>
                  </a:lnTo>
                  <a:lnTo>
                    <a:pt x="0" y="54403"/>
                  </a:lnTo>
                  <a:lnTo>
                    <a:pt x="0" y="15112"/>
                  </a:lnTo>
                  <a:lnTo>
                    <a:pt x="27327"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5239300" y="4888125"/>
              <a:ext cx="188925" cy="160600"/>
            </a:xfrm>
            <a:custGeom>
              <a:rect b="b" l="l" r="r" t="t"/>
              <a:pathLst>
                <a:path extrusionOk="0" h="6424" w="7557">
                  <a:moveTo>
                    <a:pt x="0" y="1"/>
                  </a:moveTo>
                  <a:lnTo>
                    <a:pt x="0" y="1890"/>
                  </a:lnTo>
                  <a:lnTo>
                    <a:pt x="7556" y="6423"/>
                  </a:lnTo>
                  <a:lnTo>
                    <a:pt x="7556" y="4282"/>
                  </a:lnTo>
                  <a:lnTo>
                    <a:pt x="0" y="1"/>
                  </a:lnTo>
                  <a:close/>
                </a:path>
              </a:pathLst>
            </a:custGeom>
            <a:solidFill>
              <a:srgbClr val="8181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5239300" y="4507200"/>
              <a:ext cx="872100" cy="488000"/>
            </a:xfrm>
            <a:custGeom>
              <a:rect b="b" l="l" r="r" t="t"/>
              <a:pathLst>
                <a:path extrusionOk="0" h="19520" w="34884">
                  <a:moveTo>
                    <a:pt x="27327" y="0"/>
                  </a:moveTo>
                  <a:lnTo>
                    <a:pt x="0" y="15238"/>
                  </a:lnTo>
                  <a:lnTo>
                    <a:pt x="7556" y="19519"/>
                  </a:lnTo>
                  <a:lnTo>
                    <a:pt x="34883" y="4408"/>
                  </a:lnTo>
                  <a:lnTo>
                    <a:pt x="27327"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
            <p:cNvSpPr/>
            <p:nvPr/>
          </p:nvSpPr>
          <p:spPr>
            <a:xfrm>
              <a:off x="5428200" y="4617375"/>
              <a:ext cx="683200" cy="431350"/>
            </a:xfrm>
            <a:custGeom>
              <a:rect b="b" l="l" r="r" t="t"/>
              <a:pathLst>
                <a:path extrusionOk="0" h="17254" w="27328">
                  <a:moveTo>
                    <a:pt x="27327" y="1"/>
                  </a:moveTo>
                  <a:lnTo>
                    <a:pt x="0" y="15112"/>
                  </a:lnTo>
                  <a:lnTo>
                    <a:pt x="0" y="17253"/>
                  </a:lnTo>
                  <a:lnTo>
                    <a:pt x="27327" y="2016"/>
                  </a:lnTo>
                  <a:lnTo>
                    <a:pt x="27327" y="1"/>
                  </a:lnTo>
                  <a:close/>
                </a:path>
              </a:pathLst>
            </a:custGeom>
            <a:solidFill>
              <a:srgbClr val="8181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4235000" y="3776800"/>
              <a:ext cx="1004325" cy="585600"/>
            </a:xfrm>
            <a:custGeom>
              <a:rect b="b" l="l" r="r" t="t"/>
              <a:pathLst>
                <a:path extrusionOk="0" h="23424" w="40173">
                  <a:moveTo>
                    <a:pt x="12341" y="0"/>
                  </a:moveTo>
                  <a:lnTo>
                    <a:pt x="0" y="7178"/>
                  </a:lnTo>
                  <a:lnTo>
                    <a:pt x="27831" y="23423"/>
                  </a:lnTo>
                  <a:lnTo>
                    <a:pt x="40172" y="15993"/>
                  </a:lnTo>
                  <a:lnTo>
                    <a:pt x="12341" y="0"/>
                  </a:lnTo>
                  <a:close/>
                </a:path>
              </a:pathLst>
            </a:custGeom>
            <a:solidFill>
              <a:srgbClr val="F7F3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4543525" y="3839750"/>
              <a:ext cx="613950" cy="393575"/>
            </a:xfrm>
            <a:custGeom>
              <a:rect b="b" l="l" r="r" t="t"/>
              <a:pathLst>
                <a:path extrusionOk="0" h="15743" w="24558">
                  <a:moveTo>
                    <a:pt x="0" y="1"/>
                  </a:moveTo>
                  <a:lnTo>
                    <a:pt x="0" y="1764"/>
                  </a:lnTo>
                  <a:lnTo>
                    <a:pt x="24557" y="15742"/>
                  </a:lnTo>
                  <a:lnTo>
                    <a:pt x="24557" y="13979"/>
                  </a:lnTo>
                  <a:lnTo>
                    <a:pt x="0" y="1"/>
                  </a:lnTo>
                  <a:close/>
                </a:path>
              </a:pathLst>
            </a:custGeom>
            <a:solidFill>
              <a:srgbClr val="8181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a:off x="4313700" y="3839750"/>
              <a:ext cx="229850" cy="176325"/>
            </a:xfrm>
            <a:custGeom>
              <a:rect b="b" l="l" r="r" t="t"/>
              <a:pathLst>
                <a:path extrusionOk="0" h="7053" w="9194">
                  <a:moveTo>
                    <a:pt x="9193" y="1"/>
                  </a:moveTo>
                  <a:lnTo>
                    <a:pt x="0" y="5290"/>
                  </a:lnTo>
                  <a:lnTo>
                    <a:pt x="0" y="7053"/>
                  </a:lnTo>
                  <a:lnTo>
                    <a:pt x="9193" y="1764"/>
                  </a:lnTo>
                  <a:lnTo>
                    <a:pt x="9193" y="1"/>
                  </a:lnTo>
                  <a:close/>
                </a:path>
              </a:pathLst>
            </a:custGeom>
            <a:solidFill>
              <a:srgbClr val="5E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
            <p:cNvSpPr/>
            <p:nvPr/>
          </p:nvSpPr>
          <p:spPr>
            <a:xfrm>
              <a:off x="4930750" y="4176625"/>
              <a:ext cx="308575" cy="944500"/>
            </a:xfrm>
            <a:custGeom>
              <a:rect b="b" l="l" r="r" t="t"/>
              <a:pathLst>
                <a:path extrusionOk="0" h="37780" w="12343">
                  <a:moveTo>
                    <a:pt x="12342" y="0"/>
                  </a:moveTo>
                  <a:lnTo>
                    <a:pt x="1" y="7430"/>
                  </a:lnTo>
                  <a:lnTo>
                    <a:pt x="1" y="37780"/>
                  </a:lnTo>
                  <a:lnTo>
                    <a:pt x="12342" y="30602"/>
                  </a:lnTo>
                  <a:lnTo>
                    <a:pt x="12342" y="0"/>
                  </a:lnTo>
                  <a:close/>
                </a:path>
              </a:pathLst>
            </a:custGeom>
            <a:solidFill>
              <a:srgbClr val="8181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4235000" y="3956250"/>
              <a:ext cx="695775" cy="1164875"/>
            </a:xfrm>
            <a:custGeom>
              <a:rect b="b" l="l" r="r" t="t"/>
              <a:pathLst>
                <a:path extrusionOk="0" h="46595" w="27831">
                  <a:moveTo>
                    <a:pt x="0" y="0"/>
                  </a:moveTo>
                  <a:lnTo>
                    <a:pt x="0" y="30098"/>
                  </a:lnTo>
                  <a:lnTo>
                    <a:pt x="27831" y="46595"/>
                  </a:lnTo>
                  <a:lnTo>
                    <a:pt x="27831" y="16245"/>
                  </a:lnTo>
                  <a:lnTo>
                    <a:pt x="0"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
            <p:cNvSpPr/>
            <p:nvPr/>
          </p:nvSpPr>
          <p:spPr>
            <a:xfrm>
              <a:off x="4235000" y="3956250"/>
              <a:ext cx="695775" cy="1164875"/>
            </a:xfrm>
            <a:custGeom>
              <a:rect b="b" l="l" r="r" t="t"/>
              <a:pathLst>
                <a:path extrusionOk="0" fill="none" h="46595" w="27831">
                  <a:moveTo>
                    <a:pt x="0" y="0"/>
                  </a:moveTo>
                  <a:lnTo>
                    <a:pt x="0" y="30098"/>
                  </a:lnTo>
                  <a:lnTo>
                    <a:pt x="27831" y="46595"/>
                  </a:lnTo>
                  <a:lnTo>
                    <a:pt x="27831" y="16245"/>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4930750" y="4135700"/>
              <a:ext cx="308575" cy="226700"/>
            </a:xfrm>
            <a:custGeom>
              <a:rect b="b" l="l" r="r" t="t"/>
              <a:pathLst>
                <a:path extrusionOk="0" h="9068" w="12343">
                  <a:moveTo>
                    <a:pt x="9320" y="0"/>
                  </a:moveTo>
                  <a:lnTo>
                    <a:pt x="1" y="5667"/>
                  </a:lnTo>
                  <a:lnTo>
                    <a:pt x="1" y="9067"/>
                  </a:lnTo>
                  <a:lnTo>
                    <a:pt x="12342" y="1637"/>
                  </a:lnTo>
                  <a:lnTo>
                    <a:pt x="9320" y="0"/>
                  </a:lnTo>
                  <a:close/>
                </a:path>
              </a:pathLst>
            </a:custGeom>
            <a:solidFill>
              <a:srgbClr val="F7F3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4235000" y="3924750"/>
              <a:ext cx="695775" cy="437650"/>
            </a:xfrm>
            <a:custGeom>
              <a:rect b="b" l="l" r="r" t="t"/>
              <a:pathLst>
                <a:path extrusionOk="0" h="17506" w="27831">
                  <a:moveTo>
                    <a:pt x="3023" y="1"/>
                  </a:moveTo>
                  <a:lnTo>
                    <a:pt x="0" y="1260"/>
                  </a:lnTo>
                  <a:lnTo>
                    <a:pt x="27831" y="17505"/>
                  </a:lnTo>
                  <a:lnTo>
                    <a:pt x="27831" y="14357"/>
                  </a:lnTo>
                  <a:lnTo>
                    <a:pt x="3023" y="1"/>
                  </a:lnTo>
                  <a:close/>
                </a:path>
              </a:pathLst>
            </a:custGeom>
            <a:solidFill>
              <a:srgbClr val="F7F3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4382950" y="3883825"/>
              <a:ext cx="692650" cy="399850"/>
            </a:xfrm>
            <a:custGeom>
              <a:rect b="b" l="l" r="r" t="t"/>
              <a:pathLst>
                <a:path extrusionOk="0" h="15994" w="27706">
                  <a:moveTo>
                    <a:pt x="6423" y="1"/>
                  </a:moveTo>
                  <a:lnTo>
                    <a:pt x="1" y="3401"/>
                  </a:lnTo>
                  <a:lnTo>
                    <a:pt x="21913" y="15994"/>
                  </a:lnTo>
                  <a:lnTo>
                    <a:pt x="27706" y="12090"/>
                  </a:lnTo>
                  <a:lnTo>
                    <a:pt x="6423"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5050400" y="4343475"/>
              <a:ext cx="107075" cy="113375"/>
            </a:xfrm>
            <a:custGeom>
              <a:rect b="b" l="l" r="r" t="t"/>
              <a:pathLst>
                <a:path extrusionOk="0" h="4535" w="4283">
                  <a:moveTo>
                    <a:pt x="2645" y="1"/>
                  </a:moveTo>
                  <a:lnTo>
                    <a:pt x="2141" y="127"/>
                  </a:lnTo>
                  <a:lnTo>
                    <a:pt x="1763" y="378"/>
                  </a:lnTo>
                  <a:lnTo>
                    <a:pt x="1386" y="630"/>
                  </a:lnTo>
                  <a:lnTo>
                    <a:pt x="630" y="1386"/>
                  </a:lnTo>
                  <a:lnTo>
                    <a:pt x="252" y="2142"/>
                  </a:lnTo>
                  <a:lnTo>
                    <a:pt x="126" y="2645"/>
                  </a:lnTo>
                  <a:lnTo>
                    <a:pt x="0" y="3149"/>
                  </a:lnTo>
                  <a:lnTo>
                    <a:pt x="126" y="3527"/>
                  </a:lnTo>
                  <a:lnTo>
                    <a:pt x="252" y="3905"/>
                  </a:lnTo>
                  <a:lnTo>
                    <a:pt x="378" y="4156"/>
                  </a:lnTo>
                  <a:lnTo>
                    <a:pt x="630" y="4408"/>
                  </a:lnTo>
                  <a:lnTo>
                    <a:pt x="1008" y="4534"/>
                  </a:lnTo>
                  <a:lnTo>
                    <a:pt x="1763" y="4534"/>
                  </a:lnTo>
                  <a:lnTo>
                    <a:pt x="2141" y="4408"/>
                  </a:lnTo>
                  <a:lnTo>
                    <a:pt x="2645" y="4156"/>
                  </a:lnTo>
                  <a:lnTo>
                    <a:pt x="3023" y="3905"/>
                  </a:lnTo>
                  <a:lnTo>
                    <a:pt x="3652" y="3149"/>
                  </a:lnTo>
                  <a:lnTo>
                    <a:pt x="4156" y="2393"/>
                  </a:lnTo>
                  <a:lnTo>
                    <a:pt x="4282" y="1890"/>
                  </a:lnTo>
                  <a:lnTo>
                    <a:pt x="4282" y="1386"/>
                  </a:lnTo>
                  <a:lnTo>
                    <a:pt x="4282" y="1008"/>
                  </a:lnTo>
                  <a:lnTo>
                    <a:pt x="4156" y="630"/>
                  </a:lnTo>
                  <a:lnTo>
                    <a:pt x="3904" y="378"/>
                  </a:lnTo>
                  <a:lnTo>
                    <a:pt x="3652" y="127"/>
                  </a:lnTo>
                  <a:lnTo>
                    <a:pt x="3401"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5075575" y="4359225"/>
              <a:ext cx="69300" cy="81875"/>
            </a:xfrm>
            <a:custGeom>
              <a:rect b="b" l="l" r="r" t="t"/>
              <a:pathLst>
                <a:path extrusionOk="0" h="3275" w="2772">
                  <a:moveTo>
                    <a:pt x="2016" y="0"/>
                  </a:moveTo>
                  <a:lnTo>
                    <a:pt x="2268" y="378"/>
                  </a:lnTo>
                  <a:lnTo>
                    <a:pt x="2394" y="882"/>
                  </a:lnTo>
                  <a:lnTo>
                    <a:pt x="2268" y="1637"/>
                  </a:lnTo>
                  <a:lnTo>
                    <a:pt x="1890" y="2141"/>
                  </a:lnTo>
                  <a:lnTo>
                    <a:pt x="1386" y="2771"/>
                  </a:lnTo>
                  <a:lnTo>
                    <a:pt x="882" y="3023"/>
                  </a:lnTo>
                  <a:lnTo>
                    <a:pt x="379" y="3149"/>
                  </a:lnTo>
                  <a:lnTo>
                    <a:pt x="1" y="3149"/>
                  </a:lnTo>
                  <a:lnTo>
                    <a:pt x="505" y="3275"/>
                  </a:lnTo>
                  <a:lnTo>
                    <a:pt x="1134" y="3149"/>
                  </a:lnTo>
                  <a:lnTo>
                    <a:pt x="1764" y="2897"/>
                  </a:lnTo>
                  <a:lnTo>
                    <a:pt x="2268" y="2393"/>
                  </a:lnTo>
                  <a:lnTo>
                    <a:pt x="2645" y="1763"/>
                  </a:lnTo>
                  <a:lnTo>
                    <a:pt x="2771" y="1134"/>
                  </a:lnTo>
                  <a:lnTo>
                    <a:pt x="2645" y="630"/>
                  </a:lnTo>
                  <a:lnTo>
                    <a:pt x="2519" y="378"/>
                  </a:lnTo>
                  <a:lnTo>
                    <a:pt x="2268" y="126"/>
                  </a:lnTo>
                  <a:lnTo>
                    <a:pt x="2016"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5066150" y="4359225"/>
              <a:ext cx="69275" cy="78725"/>
            </a:xfrm>
            <a:custGeom>
              <a:rect b="b" l="l" r="r" t="t"/>
              <a:pathLst>
                <a:path extrusionOk="0" h="3149" w="2771">
                  <a:moveTo>
                    <a:pt x="1511" y="0"/>
                  </a:moveTo>
                  <a:lnTo>
                    <a:pt x="1259" y="252"/>
                  </a:lnTo>
                  <a:lnTo>
                    <a:pt x="756" y="630"/>
                  </a:lnTo>
                  <a:lnTo>
                    <a:pt x="504" y="882"/>
                  </a:lnTo>
                  <a:lnTo>
                    <a:pt x="252" y="1260"/>
                  </a:lnTo>
                  <a:lnTo>
                    <a:pt x="0" y="2015"/>
                  </a:lnTo>
                  <a:lnTo>
                    <a:pt x="0" y="2141"/>
                  </a:lnTo>
                  <a:lnTo>
                    <a:pt x="0" y="2267"/>
                  </a:lnTo>
                  <a:lnTo>
                    <a:pt x="126" y="2771"/>
                  </a:lnTo>
                  <a:lnTo>
                    <a:pt x="378" y="3149"/>
                  </a:lnTo>
                  <a:lnTo>
                    <a:pt x="756" y="3149"/>
                  </a:lnTo>
                  <a:lnTo>
                    <a:pt x="1259" y="3023"/>
                  </a:lnTo>
                  <a:lnTo>
                    <a:pt x="1511" y="2897"/>
                  </a:lnTo>
                  <a:lnTo>
                    <a:pt x="1763" y="2771"/>
                  </a:lnTo>
                  <a:lnTo>
                    <a:pt x="2267" y="2267"/>
                  </a:lnTo>
                  <a:lnTo>
                    <a:pt x="2519" y="1889"/>
                  </a:lnTo>
                  <a:lnTo>
                    <a:pt x="2645" y="1512"/>
                  </a:lnTo>
                  <a:lnTo>
                    <a:pt x="2771" y="882"/>
                  </a:lnTo>
                  <a:lnTo>
                    <a:pt x="2645" y="378"/>
                  </a:lnTo>
                  <a:lnTo>
                    <a:pt x="2393"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4729275" y="4453675"/>
              <a:ext cx="116500" cy="204650"/>
            </a:xfrm>
            <a:custGeom>
              <a:rect b="b" l="l" r="r" t="t"/>
              <a:pathLst>
                <a:path extrusionOk="0" h="8186" w="4660">
                  <a:moveTo>
                    <a:pt x="0" y="0"/>
                  </a:moveTo>
                  <a:lnTo>
                    <a:pt x="0" y="5415"/>
                  </a:lnTo>
                  <a:lnTo>
                    <a:pt x="4660" y="8186"/>
                  </a:lnTo>
                  <a:lnTo>
                    <a:pt x="4660" y="2771"/>
                  </a:lnTo>
                  <a:lnTo>
                    <a:pt x="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4729275" y="4453675"/>
              <a:ext cx="116500" cy="204650"/>
            </a:xfrm>
            <a:custGeom>
              <a:rect b="b" l="l" r="r" t="t"/>
              <a:pathLst>
                <a:path extrusionOk="0" fill="none" h="8186" w="4660">
                  <a:moveTo>
                    <a:pt x="0" y="5415"/>
                  </a:moveTo>
                  <a:lnTo>
                    <a:pt x="0" y="0"/>
                  </a:lnTo>
                  <a:lnTo>
                    <a:pt x="4660" y="2771"/>
                  </a:lnTo>
                  <a:lnTo>
                    <a:pt x="4660" y="8186"/>
                  </a:lnTo>
                  <a:lnTo>
                    <a:pt x="0" y="541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4745025" y="4482000"/>
              <a:ext cx="85025" cy="148000"/>
            </a:xfrm>
            <a:custGeom>
              <a:rect b="b" l="l" r="r" t="t"/>
              <a:pathLst>
                <a:path extrusionOk="0" h="5920" w="3401">
                  <a:moveTo>
                    <a:pt x="0" y="1"/>
                  </a:moveTo>
                  <a:lnTo>
                    <a:pt x="0" y="1638"/>
                  </a:lnTo>
                  <a:lnTo>
                    <a:pt x="0" y="2141"/>
                  </a:lnTo>
                  <a:lnTo>
                    <a:pt x="0" y="2771"/>
                  </a:lnTo>
                  <a:lnTo>
                    <a:pt x="0" y="3149"/>
                  </a:lnTo>
                  <a:lnTo>
                    <a:pt x="0" y="3905"/>
                  </a:lnTo>
                  <a:lnTo>
                    <a:pt x="378" y="4156"/>
                  </a:lnTo>
                  <a:lnTo>
                    <a:pt x="1007" y="4534"/>
                  </a:lnTo>
                  <a:lnTo>
                    <a:pt x="1259" y="4660"/>
                  </a:lnTo>
                  <a:lnTo>
                    <a:pt x="1385" y="4786"/>
                  </a:lnTo>
                  <a:lnTo>
                    <a:pt x="3400" y="5919"/>
                  </a:lnTo>
                  <a:lnTo>
                    <a:pt x="3400" y="3653"/>
                  </a:lnTo>
                  <a:lnTo>
                    <a:pt x="3400" y="3401"/>
                  </a:lnTo>
                  <a:lnTo>
                    <a:pt x="3400" y="3149"/>
                  </a:lnTo>
                  <a:lnTo>
                    <a:pt x="3400" y="2393"/>
                  </a:lnTo>
                  <a:lnTo>
                    <a:pt x="3400" y="2016"/>
                  </a:lnTo>
                  <a:lnTo>
                    <a:pt x="2645" y="1512"/>
                  </a:lnTo>
                  <a:lnTo>
                    <a:pt x="2519" y="1386"/>
                  </a:lnTo>
                  <a:lnTo>
                    <a:pt x="1889" y="1134"/>
                  </a:lnTo>
                  <a:lnTo>
                    <a:pt x="1385" y="75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a:off x="4745025" y="4482000"/>
              <a:ext cx="85025" cy="148000"/>
            </a:xfrm>
            <a:custGeom>
              <a:rect b="b" l="l" r="r" t="t"/>
              <a:pathLst>
                <a:path extrusionOk="0" fill="none" h="5920" w="3401">
                  <a:moveTo>
                    <a:pt x="2645" y="1512"/>
                  </a:moveTo>
                  <a:lnTo>
                    <a:pt x="2519" y="1386"/>
                  </a:lnTo>
                  <a:lnTo>
                    <a:pt x="1889" y="1134"/>
                  </a:lnTo>
                  <a:lnTo>
                    <a:pt x="1385" y="756"/>
                  </a:lnTo>
                  <a:lnTo>
                    <a:pt x="0" y="1"/>
                  </a:lnTo>
                  <a:lnTo>
                    <a:pt x="0" y="1638"/>
                  </a:lnTo>
                  <a:lnTo>
                    <a:pt x="0" y="2141"/>
                  </a:lnTo>
                  <a:lnTo>
                    <a:pt x="0" y="2771"/>
                  </a:lnTo>
                  <a:lnTo>
                    <a:pt x="0" y="3149"/>
                  </a:lnTo>
                  <a:lnTo>
                    <a:pt x="0" y="3905"/>
                  </a:lnTo>
                  <a:lnTo>
                    <a:pt x="378" y="4156"/>
                  </a:lnTo>
                  <a:lnTo>
                    <a:pt x="1007" y="4534"/>
                  </a:lnTo>
                  <a:lnTo>
                    <a:pt x="1259" y="4660"/>
                  </a:lnTo>
                  <a:lnTo>
                    <a:pt x="1385" y="4786"/>
                  </a:lnTo>
                  <a:lnTo>
                    <a:pt x="3400" y="5919"/>
                  </a:lnTo>
                  <a:lnTo>
                    <a:pt x="3400" y="3653"/>
                  </a:lnTo>
                  <a:lnTo>
                    <a:pt x="3400" y="3401"/>
                  </a:lnTo>
                  <a:lnTo>
                    <a:pt x="3400" y="3149"/>
                  </a:lnTo>
                  <a:lnTo>
                    <a:pt x="3400" y="2393"/>
                  </a:lnTo>
                  <a:lnTo>
                    <a:pt x="3400" y="2016"/>
                  </a:lnTo>
                  <a:lnTo>
                    <a:pt x="2645" y="151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
            <p:cNvSpPr/>
            <p:nvPr/>
          </p:nvSpPr>
          <p:spPr>
            <a:xfrm>
              <a:off x="4745025" y="4516625"/>
              <a:ext cx="66125" cy="44100"/>
            </a:xfrm>
            <a:custGeom>
              <a:rect b="b" l="l" r="r" t="t"/>
              <a:pathLst>
                <a:path extrusionOk="0" h="1764" w="2645">
                  <a:moveTo>
                    <a:pt x="2519" y="1"/>
                  </a:moveTo>
                  <a:lnTo>
                    <a:pt x="0" y="1386"/>
                  </a:lnTo>
                  <a:lnTo>
                    <a:pt x="0" y="1764"/>
                  </a:lnTo>
                  <a:lnTo>
                    <a:pt x="2645" y="127"/>
                  </a:lnTo>
                  <a:lnTo>
                    <a:pt x="2519"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7"/>
            <p:cNvSpPr/>
            <p:nvPr/>
          </p:nvSpPr>
          <p:spPr>
            <a:xfrm>
              <a:off x="4745025" y="4516625"/>
              <a:ext cx="66125" cy="44100"/>
            </a:xfrm>
            <a:custGeom>
              <a:rect b="b" l="l" r="r" t="t"/>
              <a:pathLst>
                <a:path extrusionOk="0" fill="none" h="1764" w="2645">
                  <a:moveTo>
                    <a:pt x="2519" y="1"/>
                  </a:moveTo>
                  <a:lnTo>
                    <a:pt x="0" y="1386"/>
                  </a:lnTo>
                  <a:lnTo>
                    <a:pt x="0" y="1764"/>
                  </a:lnTo>
                  <a:lnTo>
                    <a:pt x="2645" y="127"/>
                  </a:lnTo>
                  <a:lnTo>
                    <a:pt x="251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7"/>
            <p:cNvSpPr/>
            <p:nvPr/>
          </p:nvSpPr>
          <p:spPr>
            <a:xfrm>
              <a:off x="4745025" y="4510350"/>
              <a:ext cx="62975" cy="40950"/>
            </a:xfrm>
            <a:custGeom>
              <a:rect b="b" l="l" r="r" t="t"/>
              <a:pathLst>
                <a:path extrusionOk="0" h="1638" w="2519">
                  <a:moveTo>
                    <a:pt x="1889" y="0"/>
                  </a:moveTo>
                  <a:lnTo>
                    <a:pt x="0" y="1007"/>
                  </a:lnTo>
                  <a:lnTo>
                    <a:pt x="0" y="1637"/>
                  </a:lnTo>
                  <a:lnTo>
                    <a:pt x="2519" y="252"/>
                  </a:lnTo>
                  <a:lnTo>
                    <a:pt x="1889"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a:off x="4745025" y="4510350"/>
              <a:ext cx="62975" cy="40950"/>
            </a:xfrm>
            <a:custGeom>
              <a:rect b="b" l="l" r="r" t="t"/>
              <a:pathLst>
                <a:path extrusionOk="0" fill="none" h="1638" w="2519">
                  <a:moveTo>
                    <a:pt x="1889" y="0"/>
                  </a:moveTo>
                  <a:lnTo>
                    <a:pt x="0" y="1007"/>
                  </a:lnTo>
                  <a:lnTo>
                    <a:pt x="0" y="1637"/>
                  </a:lnTo>
                  <a:lnTo>
                    <a:pt x="2519" y="252"/>
                  </a:lnTo>
                  <a:lnTo>
                    <a:pt x="188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4745025" y="4500900"/>
              <a:ext cx="47225" cy="34650"/>
            </a:xfrm>
            <a:custGeom>
              <a:rect b="b" l="l" r="r" t="t"/>
              <a:pathLst>
                <a:path extrusionOk="0" h="1386" w="1889">
                  <a:moveTo>
                    <a:pt x="1385" y="0"/>
                  </a:moveTo>
                  <a:lnTo>
                    <a:pt x="0" y="882"/>
                  </a:lnTo>
                  <a:lnTo>
                    <a:pt x="0" y="1385"/>
                  </a:lnTo>
                  <a:lnTo>
                    <a:pt x="1889" y="378"/>
                  </a:lnTo>
                  <a:lnTo>
                    <a:pt x="1385"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7"/>
            <p:cNvSpPr/>
            <p:nvPr/>
          </p:nvSpPr>
          <p:spPr>
            <a:xfrm>
              <a:off x="4745025" y="4500900"/>
              <a:ext cx="47225" cy="34650"/>
            </a:xfrm>
            <a:custGeom>
              <a:rect b="b" l="l" r="r" t="t"/>
              <a:pathLst>
                <a:path extrusionOk="0" fill="none" h="1386" w="1889">
                  <a:moveTo>
                    <a:pt x="1385" y="0"/>
                  </a:moveTo>
                  <a:lnTo>
                    <a:pt x="0" y="882"/>
                  </a:lnTo>
                  <a:lnTo>
                    <a:pt x="0" y="1385"/>
                  </a:lnTo>
                  <a:lnTo>
                    <a:pt x="1889" y="378"/>
                  </a:lnTo>
                  <a:lnTo>
                    <a:pt x="138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7"/>
            <p:cNvSpPr/>
            <p:nvPr/>
          </p:nvSpPr>
          <p:spPr>
            <a:xfrm>
              <a:off x="4745025" y="4482000"/>
              <a:ext cx="34650" cy="40950"/>
            </a:xfrm>
            <a:custGeom>
              <a:rect b="b" l="l" r="r" t="t"/>
              <a:pathLst>
                <a:path extrusionOk="0" h="1638" w="1386">
                  <a:moveTo>
                    <a:pt x="0" y="1"/>
                  </a:moveTo>
                  <a:lnTo>
                    <a:pt x="0" y="1638"/>
                  </a:lnTo>
                  <a:lnTo>
                    <a:pt x="1385" y="756"/>
                  </a:lnTo>
                  <a:lnTo>
                    <a:pt x="0"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4754450" y="4541825"/>
              <a:ext cx="75600" cy="53550"/>
            </a:xfrm>
            <a:custGeom>
              <a:rect b="b" l="l" r="r" t="t"/>
              <a:pathLst>
                <a:path extrusionOk="0" h="2142" w="3024">
                  <a:moveTo>
                    <a:pt x="3023" y="0"/>
                  </a:moveTo>
                  <a:lnTo>
                    <a:pt x="1" y="1763"/>
                  </a:lnTo>
                  <a:lnTo>
                    <a:pt x="630" y="2141"/>
                  </a:lnTo>
                  <a:lnTo>
                    <a:pt x="3023" y="756"/>
                  </a:lnTo>
                  <a:lnTo>
                    <a:pt x="3023"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p:nvPr/>
          </p:nvSpPr>
          <p:spPr>
            <a:xfrm>
              <a:off x="4754450" y="4541825"/>
              <a:ext cx="75600" cy="53550"/>
            </a:xfrm>
            <a:custGeom>
              <a:rect b="b" l="l" r="r" t="t"/>
              <a:pathLst>
                <a:path extrusionOk="0" fill="none" h="2142" w="3024">
                  <a:moveTo>
                    <a:pt x="3023" y="0"/>
                  </a:moveTo>
                  <a:lnTo>
                    <a:pt x="1" y="1763"/>
                  </a:lnTo>
                  <a:lnTo>
                    <a:pt x="630" y="2141"/>
                  </a:lnTo>
                  <a:lnTo>
                    <a:pt x="3023" y="756"/>
                  </a:lnTo>
                  <a:lnTo>
                    <a:pt x="302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7"/>
            <p:cNvSpPr/>
            <p:nvPr/>
          </p:nvSpPr>
          <p:spPr>
            <a:xfrm>
              <a:off x="4745025" y="4519775"/>
              <a:ext cx="85025" cy="66150"/>
            </a:xfrm>
            <a:custGeom>
              <a:rect b="b" l="l" r="r" t="t"/>
              <a:pathLst>
                <a:path extrusionOk="0" h="2646" w="3401">
                  <a:moveTo>
                    <a:pt x="2645" y="1"/>
                  </a:moveTo>
                  <a:lnTo>
                    <a:pt x="0" y="1638"/>
                  </a:lnTo>
                  <a:lnTo>
                    <a:pt x="0" y="2394"/>
                  </a:lnTo>
                  <a:lnTo>
                    <a:pt x="378" y="2645"/>
                  </a:lnTo>
                  <a:lnTo>
                    <a:pt x="3400" y="882"/>
                  </a:lnTo>
                  <a:lnTo>
                    <a:pt x="3400" y="505"/>
                  </a:lnTo>
                  <a:lnTo>
                    <a:pt x="2645"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7"/>
            <p:cNvSpPr/>
            <p:nvPr/>
          </p:nvSpPr>
          <p:spPr>
            <a:xfrm>
              <a:off x="4779650" y="4573300"/>
              <a:ext cx="50400" cy="56700"/>
            </a:xfrm>
            <a:custGeom>
              <a:rect b="b" l="l" r="r" t="t"/>
              <a:pathLst>
                <a:path extrusionOk="0" h="2268" w="2016">
                  <a:moveTo>
                    <a:pt x="2015" y="1"/>
                  </a:moveTo>
                  <a:lnTo>
                    <a:pt x="0" y="1134"/>
                  </a:lnTo>
                  <a:lnTo>
                    <a:pt x="2015" y="2267"/>
                  </a:lnTo>
                  <a:lnTo>
                    <a:pt x="2015"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7"/>
            <p:cNvSpPr/>
            <p:nvPr/>
          </p:nvSpPr>
          <p:spPr>
            <a:xfrm>
              <a:off x="4779650" y="4573300"/>
              <a:ext cx="50400" cy="56700"/>
            </a:xfrm>
            <a:custGeom>
              <a:rect b="b" l="l" r="r" t="t"/>
              <a:pathLst>
                <a:path extrusionOk="0" fill="none" h="2268" w="2016">
                  <a:moveTo>
                    <a:pt x="2015" y="1"/>
                  </a:moveTo>
                  <a:lnTo>
                    <a:pt x="0" y="1134"/>
                  </a:lnTo>
                  <a:lnTo>
                    <a:pt x="2015" y="2267"/>
                  </a:lnTo>
                  <a:lnTo>
                    <a:pt x="201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7"/>
            <p:cNvSpPr/>
            <p:nvPr/>
          </p:nvSpPr>
          <p:spPr>
            <a:xfrm>
              <a:off x="4776500" y="4567000"/>
              <a:ext cx="53550" cy="34675"/>
            </a:xfrm>
            <a:custGeom>
              <a:rect b="b" l="l" r="r" t="t"/>
              <a:pathLst>
                <a:path extrusionOk="0" h="1387" w="2142">
                  <a:moveTo>
                    <a:pt x="2141" y="1"/>
                  </a:moveTo>
                  <a:lnTo>
                    <a:pt x="0" y="1260"/>
                  </a:lnTo>
                  <a:lnTo>
                    <a:pt x="126" y="1386"/>
                  </a:lnTo>
                  <a:lnTo>
                    <a:pt x="2141" y="253"/>
                  </a:lnTo>
                  <a:lnTo>
                    <a:pt x="2141"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7"/>
            <p:cNvSpPr/>
            <p:nvPr/>
          </p:nvSpPr>
          <p:spPr>
            <a:xfrm>
              <a:off x="4776500" y="4567000"/>
              <a:ext cx="53550" cy="34675"/>
            </a:xfrm>
            <a:custGeom>
              <a:rect b="b" l="l" r="r" t="t"/>
              <a:pathLst>
                <a:path extrusionOk="0" fill="none" h="1387" w="2142">
                  <a:moveTo>
                    <a:pt x="2141" y="1"/>
                  </a:moveTo>
                  <a:lnTo>
                    <a:pt x="0" y="1260"/>
                  </a:lnTo>
                  <a:lnTo>
                    <a:pt x="126" y="1386"/>
                  </a:lnTo>
                  <a:lnTo>
                    <a:pt x="2141" y="253"/>
                  </a:lnTo>
                  <a:lnTo>
                    <a:pt x="214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7"/>
            <p:cNvSpPr/>
            <p:nvPr/>
          </p:nvSpPr>
          <p:spPr>
            <a:xfrm>
              <a:off x="4770200" y="4560700"/>
              <a:ext cx="59850" cy="37825"/>
            </a:xfrm>
            <a:custGeom>
              <a:rect b="b" l="l" r="r" t="t"/>
              <a:pathLst>
                <a:path extrusionOk="0" h="1513" w="2394">
                  <a:moveTo>
                    <a:pt x="2393" y="1"/>
                  </a:moveTo>
                  <a:lnTo>
                    <a:pt x="0" y="1386"/>
                  </a:lnTo>
                  <a:lnTo>
                    <a:pt x="252" y="1512"/>
                  </a:lnTo>
                  <a:lnTo>
                    <a:pt x="2393" y="253"/>
                  </a:lnTo>
                  <a:lnTo>
                    <a:pt x="2393"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7"/>
            <p:cNvSpPr/>
            <p:nvPr/>
          </p:nvSpPr>
          <p:spPr>
            <a:xfrm>
              <a:off x="4729275" y="4453675"/>
              <a:ext cx="116500" cy="78725"/>
            </a:xfrm>
            <a:custGeom>
              <a:rect b="b" l="l" r="r" t="t"/>
              <a:pathLst>
                <a:path extrusionOk="0" h="3149" w="4660">
                  <a:moveTo>
                    <a:pt x="0" y="0"/>
                  </a:moveTo>
                  <a:lnTo>
                    <a:pt x="630" y="1134"/>
                  </a:lnTo>
                  <a:lnTo>
                    <a:pt x="4030" y="3149"/>
                  </a:lnTo>
                  <a:lnTo>
                    <a:pt x="4660" y="2771"/>
                  </a:lnTo>
                  <a:lnTo>
                    <a:pt x="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7"/>
            <p:cNvSpPr/>
            <p:nvPr/>
          </p:nvSpPr>
          <p:spPr>
            <a:xfrm>
              <a:off x="4729275" y="4579600"/>
              <a:ext cx="116500" cy="78725"/>
            </a:xfrm>
            <a:custGeom>
              <a:rect b="b" l="l" r="r" t="t"/>
              <a:pathLst>
                <a:path extrusionOk="0" h="3149" w="4660">
                  <a:moveTo>
                    <a:pt x="630" y="1"/>
                  </a:moveTo>
                  <a:lnTo>
                    <a:pt x="0" y="378"/>
                  </a:lnTo>
                  <a:lnTo>
                    <a:pt x="4660" y="3149"/>
                  </a:lnTo>
                  <a:lnTo>
                    <a:pt x="4030" y="2015"/>
                  </a:lnTo>
                  <a:lnTo>
                    <a:pt x="63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7"/>
            <p:cNvSpPr/>
            <p:nvPr/>
          </p:nvSpPr>
          <p:spPr>
            <a:xfrm>
              <a:off x="4745025" y="4576450"/>
              <a:ext cx="85025" cy="53550"/>
            </a:xfrm>
            <a:custGeom>
              <a:rect b="b" l="l" r="r" t="t"/>
              <a:pathLst>
                <a:path extrusionOk="0" h="2142" w="3401">
                  <a:moveTo>
                    <a:pt x="252" y="1"/>
                  </a:moveTo>
                  <a:lnTo>
                    <a:pt x="0" y="127"/>
                  </a:lnTo>
                  <a:lnTo>
                    <a:pt x="3400" y="2141"/>
                  </a:lnTo>
                  <a:lnTo>
                    <a:pt x="3400" y="1890"/>
                  </a:lnTo>
                  <a:lnTo>
                    <a:pt x="25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
            <p:cNvSpPr/>
            <p:nvPr/>
          </p:nvSpPr>
          <p:spPr>
            <a:xfrm>
              <a:off x="4745025" y="4482000"/>
              <a:ext cx="6300" cy="97625"/>
            </a:xfrm>
            <a:custGeom>
              <a:rect b="b" l="l" r="r" t="t"/>
              <a:pathLst>
                <a:path extrusionOk="0" h="3905" w="252">
                  <a:moveTo>
                    <a:pt x="0" y="1"/>
                  </a:moveTo>
                  <a:lnTo>
                    <a:pt x="0" y="3905"/>
                  </a:lnTo>
                  <a:lnTo>
                    <a:pt x="252" y="3779"/>
                  </a:lnTo>
                  <a:lnTo>
                    <a:pt x="252" y="127"/>
                  </a:lnTo>
                  <a:lnTo>
                    <a:pt x="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7"/>
            <p:cNvSpPr/>
            <p:nvPr/>
          </p:nvSpPr>
          <p:spPr>
            <a:xfrm>
              <a:off x="4845750" y="4519775"/>
              <a:ext cx="6325" cy="138550"/>
            </a:xfrm>
            <a:custGeom>
              <a:rect b="b" l="l" r="r" t="t"/>
              <a:pathLst>
                <a:path extrusionOk="0" h="5542" w="253">
                  <a:moveTo>
                    <a:pt x="253" y="1"/>
                  </a:moveTo>
                  <a:lnTo>
                    <a:pt x="1" y="127"/>
                  </a:lnTo>
                  <a:lnTo>
                    <a:pt x="1" y="5542"/>
                  </a:lnTo>
                  <a:lnTo>
                    <a:pt x="253" y="5416"/>
                  </a:lnTo>
                  <a:lnTo>
                    <a:pt x="253"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7"/>
            <p:cNvSpPr/>
            <p:nvPr/>
          </p:nvSpPr>
          <p:spPr>
            <a:xfrm>
              <a:off x="4729275" y="4450525"/>
              <a:ext cx="122800" cy="72425"/>
            </a:xfrm>
            <a:custGeom>
              <a:rect b="b" l="l" r="r" t="t"/>
              <a:pathLst>
                <a:path extrusionOk="0" h="2897" w="4912">
                  <a:moveTo>
                    <a:pt x="252" y="0"/>
                  </a:moveTo>
                  <a:lnTo>
                    <a:pt x="0" y="126"/>
                  </a:lnTo>
                  <a:lnTo>
                    <a:pt x="4660" y="2897"/>
                  </a:lnTo>
                  <a:lnTo>
                    <a:pt x="4912" y="2771"/>
                  </a:lnTo>
                  <a:lnTo>
                    <a:pt x="252"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p:nvPr/>
          </p:nvSpPr>
          <p:spPr>
            <a:xfrm>
              <a:off x="5752450" y="4135700"/>
              <a:ext cx="116525" cy="204650"/>
            </a:xfrm>
            <a:custGeom>
              <a:rect b="b" l="l" r="r" t="t"/>
              <a:pathLst>
                <a:path extrusionOk="0" h="8186" w="4661">
                  <a:moveTo>
                    <a:pt x="4660" y="0"/>
                  </a:moveTo>
                  <a:lnTo>
                    <a:pt x="1" y="2771"/>
                  </a:lnTo>
                  <a:lnTo>
                    <a:pt x="1" y="8186"/>
                  </a:lnTo>
                  <a:lnTo>
                    <a:pt x="4660" y="5415"/>
                  </a:lnTo>
                  <a:lnTo>
                    <a:pt x="466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7"/>
            <p:cNvSpPr/>
            <p:nvPr/>
          </p:nvSpPr>
          <p:spPr>
            <a:xfrm>
              <a:off x="5752450" y="4135700"/>
              <a:ext cx="116525" cy="204650"/>
            </a:xfrm>
            <a:custGeom>
              <a:rect b="b" l="l" r="r" t="t"/>
              <a:pathLst>
                <a:path extrusionOk="0" fill="none" h="8186" w="4661">
                  <a:moveTo>
                    <a:pt x="4660" y="5415"/>
                  </a:moveTo>
                  <a:lnTo>
                    <a:pt x="4660" y="0"/>
                  </a:lnTo>
                  <a:lnTo>
                    <a:pt x="1" y="2771"/>
                  </a:lnTo>
                  <a:lnTo>
                    <a:pt x="1" y="8186"/>
                  </a:lnTo>
                  <a:lnTo>
                    <a:pt x="4660" y="541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7"/>
            <p:cNvSpPr/>
            <p:nvPr/>
          </p:nvSpPr>
          <p:spPr>
            <a:xfrm>
              <a:off x="5768200" y="4164025"/>
              <a:ext cx="85025" cy="148000"/>
            </a:xfrm>
            <a:custGeom>
              <a:rect b="b" l="l" r="r" t="t"/>
              <a:pathLst>
                <a:path extrusionOk="0" h="5920" w="3401">
                  <a:moveTo>
                    <a:pt x="3401" y="1"/>
                  </a:moveTo>
                  <a:lnTo>
                    <a:pt x="2016" y="756"/>
                  </a:lnTo>
                  <a:lnTo>
                    <a:pt x="1512" y="1008"/>
                  </a:lnTo>
                  <a:lnTo>
                    <a:pt x="1008" y="1386"/>
                  </a:lnTo>
                  <a:lnTo>
                    <a:pt x="756" y="1512"/>
                  </a:lnTo>
                  <a:lnTo>
                    <a:pt x="1" y="2015"/>
                  </a:lnTo>
                  <a:lnTo>
                    <a:pt x="1" y="2393"/>
                  </a:lnTo>
                  <a:lnTo>
                    <a:pt x="1" y="3023"/>
                  </a:lnTo>
                  <a:lnTo>
                    <a:pt x="1" y="3275"/>
                  </a:lnTo>
                  <a:lnTo>
                    <a:pt x="1" y="3527"/>
                  </a:lnTo>
                  <a:lnTo>
                    <a:pt x="1" y="5919"/>
                  </a:lnTo>
                  <a:lnTo>
                    <a:pt x="2016" y="4660"/>
                  </a:lnTo>
                  <a:lnTo>
                    <a:pt x="2141" y="4534"/>
                  </a:lnTo>
                  <a:lnTo>
                    <a:pt x="2393" y="4408"/>
                  </a:lnTo>
                  <a:lnTo>
                    <a:pt x="3023" y="4156"/>
                  </a:lnTo>
                  <a:lnTo>
                    <a:pt x="3401" y="3904"/>
                  </a:lnTo>
                  <a:lnTo>
                    <a:pt x="3401" y="3023"/>
                  </a:lnTo>
                  <a:lnTo>
                    <a:pt x="3401" y="2771"/>
                  </a:lnTo>
                  <a:lnTo>
                    <a:pt x="3401" y="2141"/>
                  </a:lnTo>
                  <a:lnTo>
                    <a:pt x="3401" y="1512"/>
                  </a:lnTo>
                  <a:lnTo>
                    <a:pt x="34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7"/>
            <p:cNvSpPr/>
            <p:nvPr/>
          </p:nvSpPr>
          <p:spPr>
            <a:xfrm>
              <a:off x="5768200" y="4164025"/>
              <a:ext cx="85025" cy="148000"/>
            </a:xfrm>
            <a:custGeom>
              <a:rect b="b" l="l" r="r" t="t"/>
              <a:pathLst>
                <a:path extrusionOk="0" fill="none" h="5920" w="3401">
                  <a:moveTo>
                    <a:pt x="756" y="1512"/>
                  </a:moveTo>
                  <a:lnTo>
                    <a:pt x="1008" y="1386"/>
                  </a:lnTo>
                  <a:lnTo>
                    <a:pt x="1512" y="1008"/>
                  </a:lnTo>
                  <a:lnTo>
                    <a:pt x="2016" y="756"/>
                  </a:lnTo>
                  <a:lnTo>
                    <a:pt x="3401" y="1"/>
                  </a:lnTo>
                  <a:lnTo>
                    <a:pt x="3401" y="1512"/>
                  </a:lnTo>
                  <a:lnTo>
                    <a:pt x="3401" y="2141"/>
                  </a:lnTo>
                  <a:lnTo>
                    <a:pt x="3401" y="2771"/>
                  </a:lnTo>
                  <a:lnTo>
                    <a:pt x="3401" y="3023"/>
                  </a:lnTo>
                  <a:lnTo>
                    <a:pt x="3401" y="3904"/>
                  </a:lnTo>
                  <a:lnTo>
                    <a:pt x="3023" y="4156"/>
                  </a:lnTo>
                  <a:lnTo>
                    <a:pt x="2393" y="4408"/>
                  </a:lnTo>
                  <a:lnTo>
                    <a:pt x="2141" y="4534"/>
                  </a:lnTo>
                  <a:lnTo>
                    <a:pt x="2016" y="4660"/>
                  </a:lnTo>
                  <a:lnTo>
                    <a:pt x="1" y="5919"/>
                  </a:lnTo>
                  <a:lnTo>
                    <a:pt x="1" y="3527"/>
                  </a:lnTo>
                  <a:lnTo>
                    <a:pt x="1" y="3275"/>
                  </a:lnTo>
                  <a:lnTo>
                    <a:pt x="1" y="3023"/>
                  </a:lnTo>
                  <a:lnTo>
                    <a:pt x="1" y="2393"/>
                  </a:lnTo>
                  <a:lnTo>
                    <a:pt x="1" y="2015"/>
                  </a:lnTo>
                  <a:lnTo>
                    <a:pt x="756" y="151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7"/>
            <p:cNvSpPr/>
            <p:nvPr/>
          </p:nvSpPr>
          <p:spPr>
            <a:xfrm>
              <a:off x="5787100" y="4198650"/>
              <a:ext cx="66125" cy="40950"/>
            </a:xfrm>
            <a:custGeom>
              <a:rect b="b" l="l" r="r" t="t"/>
              <a:pathLst>
                <a:path extrusionOk="0" h="1638" w="2645">
                  <a:moveTo>
                    <a:pt x="252" y="1"/>
                  </a:moveTo>
                  <a:lnTo>
                    <a:pt x="0" y="127"/>
                  </a:lnTo>
                  <a:lnTo>
                    <a:pt x="2645" y="1638"/>
                  </a:lnTo>
                  <a:lnTo>
                    <a:pt x="2645" y="1386"/>
                  </a:lnTo>
                  <a:lnTo>
                    <a:pt x="252"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
            <p:cNvSpPr/>
            <p:nvPr/>
          </p:nvSpPr>
          <p:spPr>
            <a:xfrm>
              <a:off x="5787100" y="4198650"/>
              <a:ext cx="66125" cy="40950"/>
            </a:xfrm>
            <a:custGeom>
              <a:rect b="b" l="l" r="r" t="t"/>
              <a:pathLst>
                <a:path extrusionOk="0" fill="none" h="1638" w="2645">
                  <a:moveTo>
                    <a:pt x="252" y="1"/>
                  </a:moveTo>
                  <a:lnTo>
                    <a:pt x="252" y="1"/>
                  </a:lnTo>
                  <a:lnTo>
                    <a:pt x="0" y="127"/>
                  </a:lnTo>
                  <a:lnTo>
                    <a:pt x="2645" y="1638"/>
                  </a:lnTo>
                  <a:lnTo>
                    <a:pt x="2645" y="1386"/>
                  </a:lnTo>
                  <a:lnTo>
                    <a:pt x="2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
            <p:cNvSpPr/>
            <p:nvPr/>
          </p:nvSpPr>
          <p:spPr>
            <a:xfrm>
              <a:off x="5793400" y="4189225"/>
              <a:ext cx="59825" cy="44100"/>
            </a:xfrm>
            <a:custGeom>
              <a:rect b="b" l="l" r="r" t="t"/>
              <a:pathLst>
                <a:path extrusionOk="0" h="1764" w="2393">
                  <a:moveTo>
                    <a:pt x="504" y="0"/>
                  </a:moveTo>
                  <a:lnTo>
                    <a:pt x="0" y="378"/>
                  </a:lnTo>
                  <a:lnTo>
                    <a:pt x="2393" y="1763"/>
                  </a:lnTo>
                  <a:lnTo>
                    <a:pt x="2393" y="1133"/>
                  </a:lnTo>
                  <a:lnTo>
                    <a:pt x="504"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a:off x="5793400" y="4189225"/>
              <a:ext cx="59825" cy="44100"/>
            </a:xfrm>
            <a:custGeom>
              <a:rect b="b" l="l" r="r" t="t"/>
              <a:pathLst>
                <a:path extrusionOk="0" fill="none" h="1764" w="2393">
                  <a:moveTo>
                    <a:pt x="504" y="0"/>
                  </a:moveTo>
                  <a:lnTo>
                    <a:pt x="2393" y="1133"/>
                  </a:lnTo>
                  <a:lnTo>
                    <a:pt x="2393" y="1763"/>
                  </a:lnTo>
                  <a:lnTo>
                    <a:pt x="0" y="378"/>
                  </a:lnTo>
                  <a:lnTo>
                    <a:pt x="50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5805975" y="4182925"/>
              <a:ext cx="47250" cy="34650"/>
            </a:xfrm>
            <a:custGeom>
              <a:rect b="b" l="l" r="r" t="t"/>
              <a:pathLst>
                <a:path extrusionOk="0" h="1386" w="1890">
                  <a:moveTo>
                    <a:pt x="505" y="0"/>
                  </a:moveTo>
                  <a:lnTo>
                    <a:pt x="1" y="252"/>
                  </a:lnTo>
                  <a:lnTo>
                    <a:pt x="1890" y="1385"/>
                  </a:lnTo>
                  <a:lnTo>
                    <a:pt x="1890" y="756"/>
                  </a:lnTo>
                  <a:lnTo>
                    <a:pt x="505"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5805975" y="4182925"/>
              <a:ext cx="47250" cy="34650"/>
            </a:xfrm>
            <a:custGeom>
              <a:rect b="b" l="l" r="r" t="t"/>
              <a:pathLst>
                <a:path extrusionOk="0" fill="none" h="1386" w="1890">
                  <a:moveTo>
                    <a:pt x="505" y="0"/>
                  </a:moveTo>
                  <a:lnTo>
                    <a:pt x="505" y="0"/>
                  </a:lnTo>
                  <a:lnTo>
                    <a:pt x="1" y="252"/>
                  </a:lnTo>
                  <a:lnTo>
                    <a:pt x="1890" y="1385"/>
                  </a:lnTo>
                  <a:lnTo>
                    <a:pt x="1890" y="756"/>
                  </a:lnTo>
                  <a:lnTo>
                    <a:pt x="50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5818575" y="4164025"/>
              <a:ext cx="34650" cy="37800"/>
            </a:xfrm>
            <a:custGeom>
              <a:rect b="b" l="l" r="r" t="t"/>
              <a:pathLst>
                <a:path extrusionOk="0" h="1512" w="1386">
                  <a:moveTo>
                    <a:pt x="1386" y="1"/>
                  </a:moveTo>
                  <a:lnTo>
                    <a:pt x="1" y="756"/>
                  </a:lnTo>
                  <a:lnTo>
                    <a:pt x="1386" y="1512"/>
                  </a:lnTo>
                  <a:lnTo>
                    <a:pt x="1386"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a:off x="5768200" y="4223850"/>
              <a:ext cx="75575" cy="50400"/>
            </a:xfrm>
            <a:custGeom>
              <a:rect b="b" l="l" r="r" t="t"/>
              <a:pathLst>
                <a:path extrusionOk="0" h="2016" w="3023">
                  <a:moveTo>
                    <a:pt x="1" y="0"/>
                  </a:moveTo>
                  <a:lnTo>
                    <a:pt x="1" y="630"/>
                  </a:lnTo>
                  <a:lnTo>
                    <a:pt x="2393" y="2015"/>
                  </a:lnTo>
                  <a:lnTo>
                    <a:pt x="3023" y="1763"/>
                  </a:lnTo>
                  <a:lnTo>
                    <a:pt x="1"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5768200" y="4223850"/>
              <a:ext cx="75575" cy="50400"/>
            </a:xfrm>
            <a:custGeom>
              <a:rect b="b" l="l" r="r" t="t"/>
              <a:pathLst>
                <a:path extrusionOk="0" fill="none" h="2016" w="3023">
                  <a:moveTo>
                    <a:pt x="1" y="0"/>
                  </a:moveTo>
                  <a:lnTo>
                    <a:pt x="1" y="630"/>
                  </a:lnTo>
                  <a:lnTo>
                    <a:pt x="2393" y="2015"/>
                  </a:lnTo>
                  <a:lnTo>
                    <a:pt x="3023" y="1763"/>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a:off x="5768200" y="4201800"/>
              <a:ext cx="85025" cy="66150"/>
            </a:xfrm>
            <a:custGeom>
              <a:rect b="b" l="l" r="r" t="t"/>
              <a:pathLst>
                <a:path extrusionOk="0" h="2646" w="3401">
                  <a:moveTo>
                    <a:pt x="756" y="1"/>
                  </a:moveTo>
                  <a:lnTo>
                    <a:pt x="1" y="504"/>
                  </a:lnTo>
                  <a:lnTo>
                    <a:pt x="1" y="882"/>
                  </a:lnTo>
                  <a:lnTo>
                    <a:pt x="3023" y="2645"/>
                  </a:lnTo>
                  <a:lnTo>
                    <a:pt x="3401" y="2393"/>
                  </a:lnTo>
                  <a:lnTo>
                    <a:pt x="3401" y="1512"/>
                  </a:lnTo>
                  <a:lnTo>
                    <a:pt x="756"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a:off x="5768200" y="4252175"/>
              <a:ext cx="50400" cy="59850"/>
            </a:xfrm>
            <a:custGeom>
              <a:rect b="b" l="l" r="r" t="t"/>
              <a:pathLst>
                <a:path extrusionOk="0" h="2394" w="2016">
                  <a:moveTo>
                    <a:pt x="1" y="1"/>
                  </a:moveTo>
                  <a:lnTo>
                    <a:pt x="1" y="2393"/>
                  </a:lnTo>
                  <a:lnTo>
                    <a:pt x="2016" y="1134"/>
                  </a:lnTo>
                  <a:lnTo>
                    <a:pt x="1"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a:off x="5768200" y="4252175"/>
              <a:ext cx="50400" cy="59850"/>
            </a:xfrm>
            <a:custGeom>
              <a:rect b="b" l="l" r="r" t="t"/>
              <a:pathLst>
                <a:path extrusionOk="0" fill="none" h="2394" w="2016">
                  <a:moveTo>
                    <a:pt x="1" y="1"/>
                  </a:moveTo>
                  <a:lnTo>
                    <a:pt x="2016" y="1134"/>
                  </a:lnTo>
                  <a:lnTo>
                    <a:pt x="1" y="2393"/>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p:nvPr/>
          </p:nvSpPr>
          <p:spPr>
            <a:xfrm>
              <a:off x="5768200" y="4245875"/>
              <a:ext cx="53550" cy="34675"/>
            </a:xfrm>
            <a:custGeom>
              <a:rect b="b" l="l" r="r" t="t"/>
              <a:pathLst>
                <a:path extrusionOk="0" h="1387" w="2142">
                  <a:moveTo>
                    <a:pt x="1" y="1"/>
                  </a:moveTo>
                  <a:lnTo>
                    <a:pt x="1" y="253"/>
                  </a:lnTo>
                  <a:lnTo>
                    <a:pt x="2016" y="1386"/>
                  </a:lnTo>
                  <a:lnTo>
                    <a:pt x="2141" y="1260"/>
                  </a:lnTo>
                  <a:lnTo>
                    <a:pt x="1"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7"/>
            <p:cNvSpPr/>
            <p:nvPr/>
          </p:nvSpPr>
          <p:spPr>
            <a:xfrm>
              <a:off x="5768200" y="4245875"/>
              <a:ext cx="53550" cy="34675"/>
            </a:xfrm>
            <a:custGeom>
              <a:rect b="b" l="l" r="r" t="t"/>
              <a:pathLst>
                <a:path extrusionOk="0" fill="none" h="1387" w="2142">
                  <a:moveTo>
                    <a:pt x="1" y="1"/>
                  </a:moveTo>
                  <a:lnTo>
                    <a:pt x="1" y="253"/>
                  </a:lnTo>
                  <a:lnTo>
                    <a:pt x="2016" y="1386"/>
                  </a:lnTo>
                  <a:lnTo>
                    <a:pt x="2141" y="1260"/>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7"/>
            <p:cNvSpPr/>
            <p:nvPr/>
          </p:nvSpPr>
          <p:spPr>
            <a:xfrm>
              <a:off x="5768200" y="4239575"/>
              <a:ext cx="59850" cy="37825"/>
            </a:xfrm>
            <a:custGeom>
              <a:rect b="b" l="l" r="r" t="t"/>
              <a:pathLst>
                <a:path extrusionOk="0" h="1513" w="2394">
                  <a:moveTo>
                    <a:pt x="1" y="1"/>
                  </a:moveTo>
                  <a:lnTo>
                    <a:pt x="1" y="253"/>
                  </a:lnTo>
                  <a:lnTo>
                    <a:pt x="2141" y="1512"/>
                  </a:lnTo>
                  <a:lnTo>
                    <a:pt x="2393" y="1386"/>
                  </a:lnTo>
                  <a:lnTo>
                    <a:pt x="1"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p:nvPr/>
          </p:nvSpPr>
          <p:spPr>
            <a:xfrm>
              <a:off x="5752450" y="4135700"/>
              <a:ext cx="116525" cy="78725"/>
            </a:xfrm>
            <a:custGeom>
              <a:rect b="b" l="l" r="r" t="t"/>
              <a:pathLst>
                <a:path extrusionOk="0" h="3149" w="4661">
                  <a:moveTo>
                    <a:pt x="4660" y="0"/>
                  </a:moveTo>
                  <a:lnTo>
                    <a:pt x="1" y="2771"/>
                  </a:lnTo>
                  <a:lnTo>
                    <a:pt x="631" y="3148"/>
                  </a:lnTo>
                  <a:lnTo>
                    <a:pt x="4031" y="1134"/>
                  </a:lnTo>
                  <a:lnTo>
                    <a:pt x="466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p:nvPr/>
          </p:nvSpPr>
          <p:spPr>
            <a:xfrm>
              <a:off x="5752450" y="4261625"/>
              <a:ext cx="116525" cy="78725"/>
            </a:xfrm>
            <a:custGeom>
              <a:rect b="b" l="l" r="r" t="t"/>
              <a:pathLst>
                <a:path extrusionOk="0" h="3149" w="4661">
                  <a:moveTo>
                    <a:pt x="4031" y="0"/>
                  </a:moveTo>
                  <a:lnTo>
                    <a:pt x="631" y="2015"/>
                  </a:lnTo>
                  <a:lnTo>
                    <a:pt x="1" y="3149"/>
                  </a:lnTo>
                  <a:lnTo>
                    <a:pt x="4660" y="378"/>
                  </a:lnTo>
                  <a:lnTo>
                    <a:pt x="4031"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7"/>
            <p:cNvSpPr/>
            <p:nvPr/>
          </p:nvSpPr>
          <p:spPr>
            <a:xfrm>
              <a:off x="5768200" y="4258475"/>
              <a:ext cx="85025" cy="53550"/>
            </a:xfrm>
            <a:custGeom>
              <a:rect b="b" l="l" r="r" t="t"/>
              <a:pathLst>
                <a:path extrusionOk="0" h="2142" w="3401">
                  <a:moveTo>
                    <a:pt x="3149" y="1"/>
                  </a:moveTo>
                  <a:lnTo>
                    <a:pt x="1" y="1889"/>
                  </a:lnTo>
                  <a:lnTo>
                    <a:pt x="1" y="2141"/>
                  </a:lnTo>
                  <a:lnTo>
                    <a:pt x="3401" y="126"/>
                  </a:lnTo>
                  <a:lnTo>
                    <a:pt x="3149"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
            <p:cNvSpPr/>
            <p:nvPr/>
          </p:nvSpPr>
          <p:spPr>
            <a:xfrm>
              <a:off x="5846900" y="4164025"/>
              <a:ext cx="6325" cy="97625"/>
            </a:xfrm>
            <a:custGeom>
              <a:rect b="b" l="l" r="r" t="t"/>
              <a:pathLst>
                <a:path extrusionOk="0" h="3905" w="253">
                  <a:moveTo>
                    <a:pt x="253" y="1"/>
                  </a:moveTo>
                  <a:lnTo>
                    <a:pt x="1" y="127"/>
                  </a:lnTo>
                  <a:lnTo>
                    <a:pt x="1" y="3779"/>
                  </a:lnTo>
                  <a:lnTo>
                    <a:pt x="253" y="3904"/>
                  </a:lnTo>
                  <a:lnTo>
                    <a:pt x="253"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p:nvPr/>
          </p:nvSpPr>
          <p:spPr>
            <a:xfrm>
              <a:off x="5746175" y="4198650"/>
              <a:ext cx="6300" cy="141700"/>
            </a:xfrm>
            <a:custGeom>
              <a:rect b="b" l="l" r="r" t="t"/>
              <a:pathLst>
                <a:path extrusionOk="0" h="5668" w="252">
                  <a:moveTo>
                    <a:pt x="0" y="1"/>
                  </a:moveTo>
                  <a:lnTo>
                    <a:pt x="0" y="5542"/>
                  </a:lnTo>
                  <a:lnTo>
                    <a:pt x="252" y="5668"/>
                  </a:lnTo>
                  <a:lnTo>
                    <a:pt x="252" y="253"/>
                  </a:lnTo>
                  <a:lnTo>
                    <a:pt x="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5746175" y="4132550"/>
              <a:ext cx="122800" cy="72425"/>
            </a:xfrm>
            <a:custGeom>
              <a:rect b="b" l="l" r="r" t="t"/>
              <a:pathLst>
                <a:path extrusionOk="0" h="2897" w="4912">
                  <a:moveTo>
                    <a:pt x="4660" y="0"/>
                  </a:moveTo>
                  <a:lnTo>
                    <a:pt x="0" y="2645"/>
                  </a:lnTo>
                  <a:lnTo>
                    <a:pt x="252" y="2897"/>
                  </a:lnTo>
                  <a:lnTo>
                    <a:pt x="4911" y="126"/>
                  </a:lnTo>
                  <a:lnTo>
                    <a:pt x="466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7"/>
            <p:cNvSpPr/>
            <p:nvPr/>
          </p:nvSpPr>
          <p:spPr>
            <a:xfrm>
              <a:off x="5327450" y="4378100"/>
              <a:ext cx="116500" cy="204675"/>
            </a:xfrm>
            <a:custGeom>
              <a:rect b="b" l="l" r="r" t="t"/>
              <a:pathLst>
                <a:path extrusionOk="0" h="8187" w="4660">
                  <a:moveTo>
                    <a:pt x="4660" y="1"/>
                  </a:moveTo>
                  <a:lnTo>
                    <a:pt x="0" y="2645"/>
                  </a:lnTo>
                  <a:lnTo>
                    <a:pt x="0" y="8186"/>
                  </a:lnTo>
                  <a:lnTo>
                    <a:pt x="4660" y="5290"/>
                  </a:lnTo>
                  <a:lnTo>
                    <a:pt x="466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p:nvPr/>
          </p:nvSpPr>
          <p:spPr>
            <a:xfrm>
              <a:off x="5327450" y="4378100"/>
              <a:ext cx="116500" cy="204675"/>
            </a:xfrm>
            <a:custGeom>
              <a:rect b="b" l="l" r="r" t="t"/>
              <a:pathLst>
                <a:path extrusionOk="0" fill="none" h="8187" w="4660">
                  <a:moveTo>
                    <a:pt x="4660" y="5290"/>
                  </a:moveTo>
                  <a:lnTo>
                    <a:pt x="4660" y="1"/>
                  </a:lnTo>
                  <a:lnTo>
                    <a:pt x="0" y="2645"/>
                  </a:lnTo>
                  <a:lnTo>
                    <a:pt x="0" y="8186"/>
                  </a:lnTo>
                  <a:lnTo>
                    <a:pt x="4660" y="529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5343175" y="4403300"/>
              <a:ext cx="85050" cy="151150"/>
            </a:xfrm>
            <a:custGeom>
              <a:rect b="b" l="l" r="r" t="t"/>
              <a:pathLst>
                <a:path extrusionOk="0" h="6046" w="3402">
                  <a:moveTo>
                    <a:pt x="3401" y="0"/>
                  </a:moveTo>
                  <a:lnTo>
                    <a:pt x="2016" y="882"/>
                  </a:lnTo>
                  <a:lnTo>
                    <a:pt x="1512" y="1134"/>
                  </a:lnTo>
                  <a:lnTo>
                    <a:pt x="1008" y="1512"/>
                  </a:lnTo>
                  <a:lnTo>
                    <a:pt x="757" y="1637"/>
                  </a:lnTo>
                  <a:lnTo>
                    <a:pt x="1" y="2015"/>
                  </a:lnTo>
                  <a:lnTo>
                    <a:pt x="1" y="2519"/>
                  </a:lnTo>
                  <a:lnTo>
                    <a:pt x="1" y="3149"/>
                  </a:lnTo>
                  <a:lnTo>
                    <a:pt x="1" y="3401"/>
                  </a:lnTo>
                  <a:lnTo>
                    <a:pt x="1" y="3652"/>
                  </a:lnTo>
                  <a:lnTo>
                    <a:pt x="1" y="6045"/>
                  </a:lnTo>
                  <a:lnTo>
                    <a:pt x="2016" y="4786"/>
                  </a:lnTo>
                  <a:lnTo>
                    <a:pt x="2142" y="4660"/>
                  </a:lnTo>
                  <a:lnTo>
                    <a:pt x="2394" y="4534"/>
                  </a:lnTo>
                  <a:lnTo>
                    <a:pt x="3023" y="4156"/>
                  </a:lnTo>
                  <a:lnTo>
                    <a:pt x="3401" y="4030"/>
                  </a:lnTo>
                  <a:lnTo>
                    <a:pt x="3401" y="3149"/>
                  </a:lnTo>
                  <a:lnTo>
                    <a:pt x="3401" y="2897"/>
                  </a:lnTo>
                  <a:lnTo>
                    <a:pt x="3401" y="2141"/>
                  </a:lnTo>
                  <a:lnTo>
                    <a:pt x="3401" y="1637"/>
                  </a:lnTo>
                  <a:lnTo>
                    <a:pt x="3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a:off x="5343175" y="4403300"/>
              <a:ext cx="85050" cy="151150"/>
            </a:xfrm>
            <a:custGeom>
              <a:rect b="b" l="l" r="r" t="t"/>
              <a:pathLst>
                <a:path extrusionOk="0" fill="none" h="6046" w="3402">
                  <a:moveTo>
                    <a:pt x="757" y="1637"/>
                  </a:moveTo>
                  <a:lnTo>
                    <a:pt x="1008" y="1512"/>
                  </a:lnTo>
                  <a:lnTo>
                    <a:pt x="1512" y="1134"/>
                  </a:lnTo>
                  <a:lnTo>
                    <a:pt x="2016" y="882"/>
                  </a:lnTo>
                  <a:lnTo>
                    <a:pt x="3401" y="0"/>
                  </a:lnTo>
                  <a:lnTo>
                    <a:pt x="3401" y="1637"/>
                  </a:lnTo>
                  <a:lnTo>
                    <a:pt x="3401" y="2141"/>
                  </a:lnTo>
                  <a:lnTo>
                    <a:pt x="3401" y="2897"/>
                  </a:lnTo>
                  <a:lnTo>
                    <a:pt x="3401" y="3149"/>
                  </a:lnTo>
                  <a:lnTo>
                    <a:pt x="3401" y="4030"/>
                  </a:lnTo>
                  <a:lnTo>
                    <a:pt x="3023" y="4156"/>
                  </a:lnTo>
                  <a:lnTo>
                    <a:pt x="2394" y="4534"/>
                  </a:lnTo>
                  <a:lnTo>
                    <a:pt x="2142" y="4660"/>
                  </a:lnTo>
                  <a:lnTo>
                    <a:pt x="2016" y="4786"/>
                  </a:lnTo>
                  <a:lnTo>
                    <a:pt x="1" y="6045"/>
                  </a:lnTo>
                  <a:lnTo>
                    <a:pt x="1" y="3652"/>
                  </a:lnTo>
                  <a:lnTo>
                    <a:pt x="1" y="3401"/>
                  </a:lnTo>
                  <a:lnTo>
                    <a:pt x="1" y="3149"/>
                  </a:lnTo>
                  <a:lnTo>
                    <a:pt x="1" y="2519"/>
                  </a:lnTo>
                  <a:lnTo>
                    <a:pt x="1" y="2015"/>
                  </a:lnTo>
                  <a:lnTo>
                    <a:pt x="757" y="163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a:off x="5362075" y="4441075"/>
              <a:ext cx="66150" cy="40950"/>
            </a:xfrm>
            <a:custGeom>
              <a:rect b="b" l="l" r="r" t="t"/>
              <a:pathLst>
                <a:path extrusionOk="0" h="1638" w="2646">
                  <a:moveTo>
                    <a:pt x="252" y="1"/>
                  </a:moveTo>
                  <a:lnTo>
                    <a:pt x="1" y="126"/>
                  </a:lnTo>
                  <a:lnTo>
                    <a:pt x="2645" y="1638"/>
                  </a:lnTo>
                  <a:lnTo>
                    <a:pt x="2645" y="1386"/>
                  </a:lnTo>
                  <a:lnTo>
                    <a:pt x="252"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a:off x="5362075" y="4441075"/>
              <a:ext cx="66150" cy="40950"/>
            </a:xfrm>
            <a:custGeom>
              <a:rect b="b" l="l" r="r" t="t"/>
              <a:pathLst>
                <a:path extrusionOk="0" fill="none" h="1638" w="2646">
                  <a:moveTo>
                    <a:pt x="252" y="1"/>
                  </a:moveTo>
                  <a:lnTo>
                    <a:pt x="252" y="1"/>
                  </a:lnTo>
                  <a:lnTo>
                    <a:pt x="1" y="126"/>
                  </a:lnTo>
                  <a:lnTo>
                    <a:pt x="2645" y="1638"/>
                  </a:lnTo>
                  <a:lnTo>
                    <a:pt x="2645" y="1386"/>
                  </a:lnTo>
                  <a:lnTo>
                    <a:pt x="2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
            <p:cNvSpPr/>
            <p:nvPr/>
          </p:nvSpPr>
          <p:spPr>
            <a:xfrm>
              <a:off x="5368375" y="4431625"/>
              <a:ext cx="59850" cy="44100"/>
            </a:xfrm>
            <a:custGeom>
              <a:rect b="b" l="l" r="r" t="t"/>
              <a:pathLst>
                <a:path extrusionOk="0" h="1764" w="2394">
                  <a:moveTo>
                    <a:pt x="504" y="1"/>
                  </a:moveTo>
                  <a:lnTo>
                    <a:pt x="0" y="379"/>
                  </a:lnTo>
                  <a:lnTo>
                    <a:pt x="2393" y="1764"/>
                  </a:lnTo>
                  <a:lnTo>
                    <a:pt x="2393" y="1008"/>
                  </a:lnTo>
                  <a:lnTo>
                    <a:pt x="504"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7"/>
            <p:cNvSpPr/>
            <p:nvPr/>
          </p:nvSpPr>
          <p:spPr>
            <a:xfrm>
              <a:off x="5368375" y="4431625"/>
              <a:ext cx="59850" cy="44100"/>
            </a:xfrm>
            <a:custGeom>
              <a:rect b="b" l="l" r="r" t="t"/>
              <a:pathLst>
                <a:path extrusionOk="0" fill="none" h="1764" w="2394">
                  <a:moveTo>
                    <a:pt x="504" y="1"/>
                  </a:moveTo>
                  <a:lnTo>
                    <a:pt x="2393" y="1008"/>
                  </a:lnTo>
                  <a:lnTo>
                    <a:pt x="2393" y="1764"/>
                  </a:lnTo>
                  <a:lnTo>
                    <a:pt x="0" y="379"/>
                  </a:lnTo>
                  <a:lnTo>
                    <a:pt x="5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a:off x="5380975" y="4425325"/>
              <a:ext cx="47250" cy="31525"/>
            </a:xfrm>
            <a:custGeom>
              <a:rect b="b" l="l" r="r" t="t"/>
              <a:pathLst>
                <a:path extrusionOk="0" h="1261" w="1890">
                  <a:moveTo>
                    <a:pt x="504" y="1"/>
                  </a:moveTo>
                  <a:lnTo>
                    <a:pt x="0" y="253"/>
                  </a:lnTo>
                  <a:lnTo>
                    <a:pt x="1889" y="1260"/>
                  </a:lnTo>
                  <a:lnTo>
                    <a:pt x="1889" y="756"/>
                  </a:lnTo>
                  <a:lnTo>
                    <a:pt x="504"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p:nvPr/>
          </p:nvSpPr>
          <p:spPr>
            <a:xfrm>
              <a:off x="5380975" y="4425325"/>
              <a:ext cx="47250" cy="31525"/>
            </a:xfrm>
            <a:custGeom>
              <a:rect b="b" l="l" r="r" t="t"/>
              <a:pathLst>
                <a:path extrusionOk="0" fill="none" h="1261" w="1890">
                  <a:moveTo>
                    <a:pt x="504" y="1"/>
                  </a:moveTo>
                  <a:lnTo>
                    <a:pt x="504" y="1"/>
                  </a:lnTo>
                  <a:lnTo>
                    <a:pt x="0" y="253"/>
                  </a:lnTo>
                  <a:lnTo>
                    <a:pt x="1889" y="1260"/>
                  </a:lnTo>
                  <a:lnTo>
                    <a:pt x="1889" y="756"/>
                  </a:lnTo>
                  <a:lnTo>
                    <a:pt x="5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5393550" y="4403300"/>
              <a:ext cx="34675" cy="40950"/>
            </a:xfrm>
            <a:custGeom>
              <a:rect b="b" l="l" r="r" t="t"/>
              <a:pathLst>
                <a:path extrusionOk="0" h="1638" w="1387">
                  <a:moveTo>
                    <a:pt x="1386" y="0"/>
                  </a:moveTo>
                  <a:lnTo>
                    <a:pt x="1" y="882"/>
                  </a:lnTo>
                  <a:lnTo>
                    <a:pt x="1386" y="1637"/>
                  </a:lnTo>
                  <a:lnTo>
                    <a:pt x="1386"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a:off x="5343175" y="4466250"/>
              <a:ext cx="75600" cy="50400"/>
            </a:xfrm>
            <a:custGeom>
              <a:rect b="b" l="l" r="r" t="t"/>
              <a:pathLst>
                <a:path extrusionOk="0" h="2016" w="3024">
                  <a:moveTo>
                    <a:pt x="1" y="1"/>
                  </a:moveTo>
                  <a:lnTo>
                    <a:pt x="1" y="631"/>
                  </a:lnTo>
                  <a:lnTo>
                    <a:pt x="2394" y="2016"/>
                  </a:lnTo>
                  <a:lnTo>
                    <a:pt x="3023" y="1638"/>
                  </a:lnTo>
                  <a:lnTo>
                    <a:pt x="1"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5343175" y="4466250"/>
              <a:ext cx="75600" cy="50400"/>
            </a:xfrm>
            <a:custGeom>
              <a:rect b="b" l="l" r="r" t="t"/>
              <a:pathLst>
                <a:path extrusionOk="0" fill="none" h="2016" w="3024">
                  <a:moveTo>
                    <a:pt x="1" y="1"/>
                  </a:moveTo>
                  <a:lnTo>
                    <a:pt x="1" y="631"/>
                  </a:lnTo>
                  <a:lnTo>
                    <a:pt x="2394" y="2016"/>
                  </a:lnTo>
                  <a:lnTo>
                    <a:pt x="3023" y="1638"/>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5343175" y="4444225"/>
              <a:ext cx="85050" cy="63000"/>
            </a:xfrm>
            <a:custGeom>
              <a:rect b="b" l="l" r="r" t="t"/>
              <a:pathLst>
                <a:path extrusionOk="0" h="2520" w="3402">
                  <a:moveTo>
                    <a:pt x="757" y="0"/>
                  </a:moveTo>
                  <a:lnTo>
                    <a:pt x="1" y="378"/>
                  </a:lnTo>
                  <a:lnTo>
                    <a:pt x="1" y="882"/>
                  </a:lnTo>
                  <a:lnTo>
                    <a:pt x="3023" y="2519"/>
                  </a:lnTo>
                  <a:lnTo>
                    <a:pt x="3401" y="2393"/>
                  </a:lnTo>
                  <a:lnTo>
                    <a:pt x="3401" y="1512"/>
                  </a:lnTo>
                  <a:lnTo>
                    <a:pt x="757"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5343175" y="4494600"/>
              <a:ext cx="50400" cy="59850"/>
            </a:xfrm>
            <a:custGeom>
              <a:rect b="b" l="l" r="r" t="t"/>
              <a:pathLst>
                <a:path extrusionOk="0" h="2394" w="2016">
                  <a:moveTo>
                    <a:pt x="1" y="0"/>
                  </a:moveTo>
                  <a:lnTo>
                    <a:pt x="1" y="2393"/>
                  </a:lnTo>
                  <a:lnTo>
                    <a:pt x="2016" y="1134"/>
                  </a:lnTo>
                  <a:lnTo>
                    <a:pt x="1"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5343175" y="4494600"/>
              <a:ext cx="50400" cy="59850"/>
            </a:xfrm>
            <a:custGeom>
              <a:rect b="b" l="l" r="r" t="t"/>
              <a:pathLst>
                <a:path extrusionOk="0" fill="none" h="2394" w="2016">
                  <a:moveTo>
                    <a:pt x="1" y="0"/>
                  </a:moveTo>
                  <a:lnTo>
                    <a:pt x="2016" y="1134"/>
                  </a:lnTo>
                  <a:lnTo>
                    <a:pt x="1" y="2393"/>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5343175" y="4488300"/>
              <a:ext cx="53550" cy="34650"/>
            </a:xfrm>
            <a:custGeom>
              <a:rect b="b" l="l" r="r" t="t"/>
              <a:pathLst>
                <a:path extrusionOk="0" h="1386" w="2142">
                  <a:moveTo>
                    <a:pt x="1" y="1"/>
                  </a:moveTo>
                  <a:lnTo>
                    <a:pt x="1" y="252"/>
                  </a:lnTo>
                  <a:lnTo>
                    <a:pt x="2016" y="1386"/>
                  </a:lnTo>
                  <a:lnTo>
                    <a:pt x="2142" y="1260"/>
                  </a:lnTo>
                  <a:lnTo>
                    <a:pt x="1"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5343175" y="4488300"/>
              <a:ext cx="53550" cy="34650"/>
            </a:xfrm>
            <a:custGeom>
              <a:rect b="b" l="l" r="r" t="t"/>
              <a:pathLst>
                <a:path extrusionOk="0" fill="none" h="1386" w="2142">
                  <a:moveTo>
                    <a:pt x="1" y="1"/>
                  </a:moveTo>
                  <a:lnTo>
                    <a:pt x="1" y="252"/>
                  </a:lnTo>
                  <a:lnTo>
                    <a:pt x="2016" y="1386"/>
                  </a:lnTo>
                  <a:lnTo>
                    <a:pt x="2142" y="1260"/>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5343175" y="4482000"/>
              <a:ext cx="59850" cy="37800"/>
            </a:xfrm>
            <a:custGeom>
              <a:rect b="b" l="l" r="r" t="t"/>
              <a:pathLst>
                <a:path extrusionOk="0" h="1512" w="2394">
                  <a:moveTo>
                    <a:pt x="1" y="1"/>
                  </a:moveTo>
                  <a:lnTo>
                    <a:pt x="1" y="253"/>
                  </a:lnTo>
                  <a:lnTo>
                    <a:pt x="2142" y="1512"/>
                  </a:lnTo>
                  <a:lnTo>
                    <a:pt x="2394" y="1386"/>
                  </a:lnTo>
                  <a:lnTo>
                    <a:pt x="1"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5327450" y="4378100"/>
              <a:ext cx="116500" cy="75600"/>
            </a:xfrm>
            <a:custGeom>
              <a:rect b="b" l="l" r="r" t="t"/>
              <a:pathLst>
                <a:path extrusionOk="0" h="3024" w="4660">
                  <a:moveTo>
                    <a:pt x="4660" y="1"/>
                  </a:moveTo>
                  <a:lnTo>
                    <a:pt x="0" y="2645"/>
                  </a:lnTo>
                  <a:lnTo>
                    <a:pt x="630" y="3023"/>
                  </a:lnTo>
                  <a:lnTo>
                    <a:pt x="4030" y="1008"/>
                  </a:lnTo>
                  <a:lnTo>
                    <a:pt x="466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a:off x="5327450" y="4504050"/>
              <a:ext cx="116500" cy="78725"/>
            </a:xfrm>
            <a:custGeom>
              <a:rect b="b" l="l" r="r" t="t"/>
              <a:pathLst>
                <a:path extrusionOk="0" h="3149" w="4660">
                  <a:moveTo>
                    <a:pt x="4030" y="0"/>
                  </a:moveTo>
                  <a:lnTo>
                    <a:pt x="630" y="2015"/>
                  </a:lnTo>
                  <a:lnTo>
                    <a:pt x="0" y="3148"/>
                  </a:lnTo>
                  <a:lnTo>
                    <a:pt x="0" y="3148"/>
                  </a:lnTo>
                  <a:lnTo>
                    <a:pt x="4660" y="252"/>
                  </a:lnTo>
                  <a:lnTo>
                    <a:pt x="403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a:off x="5343175" y="4497750"/>
              <a:ext cx="85050" cy="56700"/>
            </a:xfrm>
            <a:custGeom>
              <a:rect b="b" l="l" r="r" t="t"/>
              <a:pathLst>
                <a:path extrusionOk="0" h="2268" w="3402">
                  <a:moveTo>
                    <a:pt x="3149" y="0"/>
                  </a:moveTo>
                  <a:lnTo>
                    <a:pt x="1" y="2015"/>
                  </a:lnTo>
                  <a:lnTo>
                    <a:pt x="1" y="2267"/>
                  </a:lnTo>
                  <a:lnTo>
                    <a:pt x="3401" y="252"/>
                  </a:lnTo>
                  <a:lnTo>
                    <a:pt x="3149"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a:off x="5421900" y="4403300"/>
              <a:ext cx="6325" cy="100775"/>
            </a:xfrm>
            <a:custGeom>
              <a:rect b="b" l="l" r="r" t="t"/>
              <a:pathLst>
                <a:path extrusionOk="0" h="4031" w="253">
                  <a:moveTo>
                    <a:pt x="252" y="0"/>
                  </a:moveTo>
                  <a:lnTo>
                    <a:pt x="0" y="126"/>
                  </a:lnTo>
                  <a:lnTo>
                    <a:pt x="0" y="3778"/>
                  </a:lnTo>
                  <a:lnTo>
                    <a:pt x="252" y="4030"/>
                  </a:lnTo>
                  <a:lnTo>
                    <a:pt x="252"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p:cNvSpPr/>
            <p:nvPr/>
          </p:nvSpPr>
          <p:spPr>
            <a:xfrm>
              <a:off x="5321150" y="4441075"/>
              <a:ext cx="6325" cy="141700"/>
            </a:xfrm>
            <a:custGeom>
              <a:rect b="b" l="l" r="r" t="t"/>
              <a:pathLst>
                <a:path extrusionOk="0" h="5668" w="253">
                  <a:moveTo>
                    <a:pt x="0" y="1"/>
                  </a:moveTo>
                  <a:lnTo>
                    <a:pt x="0" y="5416"/>
                  </a:lnTo>
                  <a:lnTo>
                    <a:pt x="252" y="5667"/>
                  </a:lnTo>
                  <a:lnTo>
                    <a:pt x="252" y="126"/>
                  </a:lnTo>
                  <a:lnTo>
                    <a:pt x="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p:nvPr/>
          </p:nvSpPr>
          <p:spPr>
            <a:xfrm>
              <a:off x="5321150" y="4371825"/>
              <a:ext cx="122800" cy="72425"/>
            </a:xfrm>
            <a:custGeom>
              <a:rect b="b" l="l" r="r" t="t"/>
              <a:pathLst>
                <a:path extrusionOk="0" h="2897" w="4912">
                  <a:moveTo>
                    <a:pt x="4660" y="0"/>
                  </a:moveTo>
                  <a:lnTo>
                    <a:pt x="0" y="2771"/>
                  </a:lnTo>
                  <a:lnTo>
                    <a:pt x="252" y="2896"/>
                  </a:lnTo>
                  <a:lnTo>
                    <a:pt x="4912" y="252"/>
                  </a:lnTo>
                  <a:lnTo>
                    <a:pt x="466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a:off x="5547825" y="4245875"/>
              <a:ext cx="116500" cy="204675"/>
            </a:xfrm>
            <a:custGeom>
              <a:rect b="b" l="l" r="r" t="t"/>
              <a:pathLst>
                <a:path extrusionOk="0" h="8187" w="4660">
                  <a:moveTo>
                    <a:pt x="4660" y="1"/>
                  </a:moveTo>
                  <a:lnTo>
                    <a:pt x="0" y="2771"/>
                  </a:lnTo>
                  <a:lnTo>
                    <a:pt x="0" y="8186"/>
                  </a:lnTo>
                  <a:lnTo>
                    <a:pt x="4660" y="5416"/>
                  </a:lnTo>
                  <a:lnTo>
                    <a:pt x="466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7"/>
            <p:cNvSpPr/>
            <p:nvPr/>
          </p:nvSpPr>
          <p:spPr>
            <a:xfrm>
              <a:off x="5547825" y="4245875"/>
              <a:ext cx="116500" cy="204675"/>
            </a:xfrm>
            <a:custGeom>
              <a:rect b="b" l="l" r="r" t="t"/>
              <a:pathLst>
                <a:path extrusionOk="0" fill="none" h="8187" w="4660">
                  <a:moveTo>
                    <a:pt x="4660" y="5416"/>
                  </a:moveTo>
                  <a:lnTo>
                    <a:pt x="4660" y="1"/>
                  </a:lnTo>
                  <a:lnTo>
                    <a:pt x="0" y="2771"/>
                  </a:lnTo>
                  <a:lnTo>
                    <a:pt x="0" y="8186"/>
                  </a:lnTo>
                  <a:lnTo>
                    <a:pt x="4660" y="541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a:off x="5563575" y="4274225"/>
              <a:ext cx="85025" cy="147975"/>
            </a:xfrm>
            <a:custGeom>
              <a:rect b="b" l="l" r="r" t="t"/>
              <a:pathLst>
                <a:path extrusionOk="0" h="5919" w="3401">
                  <a:moveTo>
                    <a:pt x="3400" y="0"/>
                  </a:moveTo>
                  <a:lnTo>
                    <a:pt x="2015" y="756"/>
                  </a:lnTo>
                  <a:lnTo>
                    <a:pt x="1511" y="1008"/>
                  </a:lnTo>
                  <a:lnTo>
                    <a:pt x="882" y="1385"/>
                  </a:lnTo>
                  <a:lnTo>
                    <a:pt x="630" y="1511"/>
                  </a:lnTo>
                  <a:lnTo>
                    <a:pt x="0" y="2015"/>
                  </a:lnTo>
                  <a:lnTo>
                    <a:pt x="0" y="2393"/>
                  </a:lnTo>
                  <a:lnTo>
                    <a:pt x="0" y="3023"/>
                  </a:lnTo>
                  <a:lnTo>
                    <a:pt x="0" y="3274"/>
                  </a:lnTo>
                  <a:lnTo>
                    <a:pt x="0" y="3526"/>
                  </a:lnTo>
                  <a:lnTo>
                    <a:pt x="0" y="5919"/>
                  </a:lnTo>
                  <a:lnTo>
                    <a:pt x="2015" y="4660"/>
                  </a:lnTo>
                  <a:lnTo>
                    <a:pt x="2141" y="4534"/>
                  </a:lnTo>
                  <a:lnTo>
                    <a:pt x="2393" y="4408"/>
                  </a:lnTo>
                  <a:lnTo>
                    <a:pt x="3022" y="4156"/>
                  </a:lnTo>
                  <a:lnTo>
                    <a:pt x="3400" y="3904"/>
                  </a:lnTo>
                  <a:lnTo>
                    <a:pt x="3400" y="3023"/>
                  </a:lnTo>
                  <a:lnTo>
                    <a:pt x="3400" y="2771"/>
                  </a:lnTo>
                  <a:lnTo>
                    <a:pt x="3400" y="2141"/>
                  </a:lnTo>
                  <a:lnTo>
                    <a:pt x="3400" y="1511"/>
                  </a:lnTo>
                  <a:lnTo>
                    <a:pt x="34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5563575" y="4274225"/>
              <a:ext cx="85025" cy="147975"/>
            </a:xfrm>
            <a:custGeom>
              <a:rect b="b" l="l" r="r" t="t"/>
              <a:pathLst>
                <a:path extrusionOk="0" fill="none" h="5919" w="3401">
                  <a:moveTo>
                    <a:pt x="630" y="1511"/>
                  </a:moveTo>
                  <a:lnTo>
                    <a:pt x="882" y="1385"/>
                  </a:lnTo>
                  <a:lnTo>
                    <a:pt x="1511" y="1008"/>
                  </a:lnTo>
                  <a:lnTo>
                    <a:pt x="2015" y="756"/>
                  </a:lnTo>
                  <a:lnTo>
                    <a:pt x="3400" y="0"/>
                  </a:lnTo>
                  <a:lnTo>
                    <a:pt x="3400" y="1511"/>
                  </a:lnTo>
                  <a:lnTo>
                    <a:pt x="3400" y="2141"/>
                  </a:lnTo>
                  <a:lnTo>
                    <a:pt x="3400" y="2771"/>
                  </a:lnTo>
                  <a:lnTo>
                    <a:pt x="3400" y="3023"/>
                  </a:lnTo>
                  <a:lnTo>
                    <a:pt x="3400" y="3904"/>
                  </a:lnTo>
                  <a:lnTo>
                    <a:pt x="3022" y="4156"/>
                  </a:lnTo>
                  <a:lnTo>
                    <a:pt x="2393" y="4408"/>
                  </a:lnTo>
                  <a:lnTo>
                    <a:pt x="2141" y="4534"/>
                  </a:lnTo>
                  <a:lnTo>
                    <a:pt x="2015" y="4660"/>
                  </a:lnTo>
                  <a:lnTo>
                    <a:pt x="0" y="5919"/>
                  </a:lnTo>
                  <a:lnTo>
                    <a:pt x="0" y="3526"/>
                  </a:lnTo>
                  <a:lnTo>
                    <a:pt x="0" y="3274"/>
                  </a:lnTo>
                  <a:lnTo>
                    <a:pt x="0" y="3023"/>
                  </a:lnTo>
                  <a:lnTo>
                    <a:pt x="0" y="2393"/>
                  </a:lnTo>
                  <a:lnTo>
                    <a:pt x="0" y="2015"/>
                  </a:lnTo>
                  <a:lnTo>
                    <a:pt x="630" y="151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a:off x="5579300" y="4308850"/>
              <a:ext cx="69300" cy="40950"/>
            </a:xfrm>
            <a:custGeom>
              <a:rect b="b" l="l" r="r" t="t"/>
              <a:pathLst>
                <a:path extrusionOk="0" h="1638" w="2772">
                  <a:moveTo>
                    <a:pt x="253" y="0"/>
                  </a:moveTo>
                  <a:lnTo>
                    <a:pt x="1" y="126"/>
                  </a:lnTo>
                  <a:lnTo>
                    <a:pt x="2771" y="1638"/>
                  </a:lnTo>
                  <a:lnTo>
                    <a:pt x="2771" y="1386"/>
                  </a:lnTo>
                  <a:lnTo>
                    <a:pt x="253"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p:nvPr/>
          </p:nvSpPr>
          <p:spPr>
            <a:xfrm>
              <a:off x="5579300" y="4308850"/>
              <a:ext cx="69300" cy="40950"/>
            </a:xfrm>
            <a:custGeom>
              <a:rect b="b" l="l" r="r" t="t"/>
              <a:pathLst>
                <a:path extrusionOk="0" fill="none" h="1638" w="2772">
                  <a:moveTo>
                    <a:pt x="253" y="0"/>
                  </a:moveTo>
                  <a:lnTo>
                    <a:pt x="253" y="0"/>
                  </a:lnTo>
                  <a:lnTo>
                    <a:pt x="1" y="126"/>
                  </a:lnTo>
                  <a:lnTo>
                    <a:pt x="2771" y="1638"/>
                  </a:lnTo>
                  <a:lnTo>
                    <a:pt x="2771" y="1386"/>
                  </a:lnTo>
                  <a:lnTo>
                    <a:pt x="25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
            <p:cNvSpPr/>
            <p:nvPr/>
          </p:nvSpPr>
          <p:spPr>
            <a:xfrm>
              <a:off x="5585600" y="4299400"/>
              <a:ext cx="63000" cy="44100"/>
            </a:xfrm>
            <a:custGeom>
              <a:rect b="b" l="l" r="r" t="t"/>
              <a:pathLst>
                <a:path extrusionOk="0" h="1764" w="2520">
                  <a:moveTo>
                    <a:pt x="630" y="1"/>
                  </a:moveTo>
                  <a:lnTo>
                    <a:pt x="1" y="378"/>
                  </a:lnTo>
                  <a:lnTo>
                    <a:pt x="2519" y="1764"/>
                  </a:lnTo>
                  <a:lnTo>
                    <a:pt x="2519" y="1134"/>
                  </a:lnTo>
                  <a:lnTo>
                    <a:pt x="630"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5585600" y="4299400"/>
              <a:ext cx="63000" cy="44100"/>
            </a:xfrm>
            <a:custGeom>
              <a:rect b="b" l="l" r="r" t="t"/>
              <a:pathLst>
                <a:path extrusionOk="0" fill="none" h="1764" w="2520">
                  <a:moveTo>
                    <a:pt x="630" y="1"/>
                  </a:moveTo>
                  <a:lnTo>
                    <a:pt x="2519" y="1134"/>
                  </a:lnTo>
                  <a:lnTo>
                    <a:pt x="2519" y="1764"/>
                  </a:lnTo>
                  <a:lnTo>
                    <a:pt x="1" y="378"/>
                  </a:lnTo>
                  <a:lnTo>
                    <a:pt x="63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
            <p:cNvSpPr/>
            <p:nvPr/>
          </p:nvSpPr>
          <p:spPr>
            <a:xfrm>
              <a:off x="5601350" y="4293100"/>
              <a:ext cx="47250" cy="34650"/>
            </a:xfrm>
            <a:custGeom>
              <a:rect b="b" l="l" r="r" t="t"/>
              <a:pathLst>
                <a:path extrusionOk="0" h="1386" w="1890">
                  <a:moveTo>
                    <a:pt x="504" y="1"/>
                  </a:moveTo>
                  <a:lnTo>
                    <a:pt x="0" y="253"/>
                  </a:lnTo>
                  <a:lnTo>
                    <a:pt x="1889" y="1386"/>
                  </a:lnTo>
                  <a:lnTo>
                    <a:pt x="1889" y="756"/>
                  </a:lnTo>
                  <a:lnTo>
                    <a:pt x="504"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a:off x="5601350" y="4293100"/>
              <a:ext cx="47250" cy="34650"/>
            </a:xfrm>
            <a:custGeom>
              <a:rect b="b" l="l" r="r" t="t"/>
              <a:pathLst>
                <a:path extrusionOk="0" fill="none" h="1386" w="1890">
                  <a:moveTo>
                    <a:pt x="504" y="1"/>
                  </a:moveTo>
                  <a:lnTo>
                    <a:pt x="504" y="1"/>
                  </a:lnTo>
                  <a:lnTo>
                    <a:pt x="0" y="253"/>
                  </a:lnTo>
                  <a:lnTo>
                    <a:pt x="1889" y="1386"/>
                  </a:lnTo>
                  <a:lnTo>
                    <a:pt x="1889" y="756"/>
                  </a:lnTo>
                  <a:lnTo>
                    <a:pt x="5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7"/>
            <p:cNvSpPr/>
            <p:nvPr/>
          </p:nvSpPr>
          <p:spPr>
            <a:xfrm>
              <a:off x="5613950" y="4274225"/>
              <a:ext cx="34650" cy="37800"/>
            </a:xfrm>
            <a:custGeom>
              <a:rect b="b" l="l" r="r" t="t"/>
              <a:pathLst>
                <a:path extrusionOk="0" h="1512" w="1386">
                  <a:moveTo>
                    <a:pt x="1385" y="0"/>
                  </a:moveTo>
                  <a:lnTo>
                    <a:pt x="0" y="756"/>
                  </a:lnTo>
                  <a:lnTo>
                    <a:pt x="1385" y="1511"/>
                  </a:lnTo>
                  <a:lnTo>
                    <a:pt x="1385"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a:off x="5563575" y="4334025"/>
              <a:ext cx="75575" cy="50400"/>
            </a:xfrm>
            <a:custGeom>
              <a:rect b="b" l="l" r="r" t="t"/>
              <a:pathLst>
                <a:path extrusionOk="0" h="2016" w="3023">
                  <a:moveTo>
                    <a:pt x="0" y="1"/>
                  </a:moveTo>
                  <a:lnTo>
                    <a:pt x="0" y="631"/>
                  </a:lnTo>
                  <a:lnTo>
                    <a:pt x="2393" y="2016"/>
                  </a:lnTo>
                  <a:lnTo>
                    <a:pt x="3022" y="1764"/>
                  </a:lnTo>
                  <a:lnTo>
                    <a:pt x="0"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5563575" y="4334025"/>
              <a:ext cx="75575" cy="50400"/>
            </a:xfrm>
            <a:custGeom>
              <a:rect b="b" l="l" r="r" t="t"/>
              <a:pathLst>
                <a:path extrusionOk="0" fill="none" h="2016" w="3023">
                  <a:moveTo>
                    <a:pt x="0" y="1"/>
                  </a:moveTo>
                  <a:lnTo>
                    <a:pt x="0" y="631"/>
                  </a:lnTo>
                  <a:lnTo>
                    <a:pt x="2393" y="2016"/>
                  </a:lnTo>
                  <a:lnTo>
                    <a:pt x="3022" y="1764"/>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5563575" y="4312000"/>
              <a:ext cx="85025" cy="66125"/>
            </a:xfrm>
            <a:custGeom>
              <a:rect b="b" l="l" r="r" t="t"/>
              <a:pathLst>
                <a:path extrusionOk="0" h="2645" w="3401">
                  <a:moveTo>
                    <a:pt x="630" y="0"/>
                  </a:moveTo>
                  <a:lnTo>
                    <a:pt x="0" y="504"/>
                  </a:lnTo>
                  <a:lnTo>
                    <a:pt x="0" y="882"/>
                  </a:lnTo>
                  <a:lnTo>
                    <a:pt x="3022" y="2645"/>
                  </a:lnTo>
                  <a:lnTo>
                    <a:pt x="3400" y="2393"/>
                  </a:lnTo>
                  <a:lnTo>
                    <a:pt x="3400" y="1512"/>
                  </a:lnTo>
                  <a:lnTo>
                    <a:pt x="630"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5563575" y="4362375"/>
              <a:ext cx="50400" cy="59825"/>
            </a:xfrm>
            <a:custGeom>
              <a:rect b="b" l="l" r="r" t="t"/>
              <a:pathLst>
                <a:path extrusionOk="0" h="2393" w="2016">
                  <a:moveTo>
                    <a:pt x="0" y="0"/>
                  </a:moveTo>
                  <a:lnTo>
                    <a:pt x="0" y="2393"/>
                  </a:lnTo>
                  <a:lnTo>
                    <a:pt x="2015" y="1134"/>
                  </a:lnTo>
                  <a:lnTo>
                    <a:pt x="0"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5563575" y="4362375"/>
              <a:ext cx="50400" cy="59825"/>
            </a:xfrm>
            <a:custGeom>
              <a:rect b="b" l="l" r="r" t="t"/>
              <a:pathLst>
                <a:path extrusionOk="0" fill="none" h="2393" w="2016">
                  <a:moveTo>
                    <a:pt x="0" y="0"/>
                  </a:moveTo>
                  <a:lnTo>
                    <a:pt x="2015" y="1134"/>
                  </a:lnTo>
                  <a:lnTo>
                    <a:pt x="0" y="2393"/>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a:off x="5563575" y="4356075"/>
              <a:ext cx="53525" cy="34650"/>
            </a:xfrm>
            <a:custGeom>
              <a:rect b="b" l="l" r="r" t="t"/>
              <a:pathLst>
                <a:path extrusionOk="0" h="1386" w="2141">
                  <a:moveTo>
                    <a:pt x="0" y="0"/>
                  </a:moveTo>
                  <a:lnTo>
                    <a:pt x="0" y="252"/>
                  </a:lnTo>
                  <a:lnTo>
                    <a:pt x="2015" y="1386"/>
                  </a:lnTo>
                  <a:lnTo>
                    <a:pt x="2141" y="1260"/>
                  </a:lnTo>
                  <a:lnTo>
                    <a:pt x="0"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a:off x="5563575" y="4356075"/>
              <a:ext cx="53525" cy="34650"/>
            </a:xfrm>
            <a:custGeom>
              <a:rect b="b" l="l" r="r" t="t"/>
              <a:pathLst>
                <a:path extrusionOk="0" fill="none" h="1386" w="2141">
                  <a:moveTo>
                    <a:pt x="0" y="0"/>
                  </a:moveTo>
                  <a:lnTo>
                    <a:pt x="0" y="252"/>
                  </a:lnTo>
                  <a:lnTo>
                    <a:pt x="2015" y="1386"/>
                  </a:lnTo>
                  <a:lnTo>
                    <a:pt x="2141" y="126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5563575" y="4349775"/>
              <a:ext cx="59825" cy="37800"/>
            </a:xfrm>
            <a:custGeom>
              <a:rect b="b" l="l" r="r" t="t"/>
              <a:pathLst>
                <a:path extrusionOk="0" h="1512" w="2393">
                  <a:moveTo>
                    <a:pt x="0" y="1"/>
                  </a:moveTo>
                  <a:lnTo>
                    <a:pt x="0" y="252"/>
                  </a:lnTo>
                  <a:lnTo>
                    <a:pt x="2141" y="1512"/>
                  </a:lnTo>
                  <a:lnTo>
                    <a:pt x="2393" y="1386"/>
                  </a:lnTo>
                  <a:lnTo>
                    <a:pt x="0"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7"/>
            <p:cNvSpPr/>
            <p:nvPr/>
          </p:nvSpPr>
          <p:spPr>
            <a:xfrm>
              <a:off x="5547825" y="4245875"/>
              <a:ext cx="116500" cy="78750"/>
            </a:xfrm>
            <a:custGeom>
              <a:rect b="b" l="l" r="r" t="t"/>
              <a:pathLst>
                <a:path extrusionOk="0" h="3150" w="4660">
                  <a:moveTo>
                    <a:pt x="4660" y="1"/>
                  </a:moveTo>
                  <a:lnTo>
                    <a:pt x="0" y="2771"/>
                  </a:lnTo>
                  <a:lnTo>
                    <a:pt x="630" y="3149"/>
                  </a:lnTo>
                  <a:lnTo>
                    <a:pt x="4030" y="1134"/>
                  </a:lnTo>
                  <a:lnTo>
                    <a:pt x="466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7"/>
            <p:cNvSpPr/>
            <p:nvPr/>
          </p:nvSpPr>
          <p:spPr>
            <a:xfrm>
              <a:off x="5547825" y="4371825"/>
              <a:ext cx="116500" cy="78725"/>
            </a:xfrm>
            <a:custGeom>
              <a:rect b="b" l="l" r="r" t="t"/>
              <a:pathLst>
                <a:path extrusionOk="0" h="3149" w="4660">
                  <a:moveTo>
                    <a:pt x="4030" y="0"/>
                  </a:moveTo>
                  <a:lnTo>
                    <a:pt x="630" y="2015"/>
                  </a:lnTo>
                  <a:lnTo>
                    <a:pt x="0" y="3148"/>
                  </a:lnTo>
                  <a:lnTo>
                    <a:pt x="4660" y="378"/>
                  </a:lnTo>
                  <a:lnTo>
                    <a:pt x="403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7"/>
            <p:cNvSpPr/>
            <p:nvPr/>
          </p:nvSpPr>
          <p:spPr>
            <a:xfrm>
              <a:off x="5563575" y="4368675"/>
              <a:ext cx="85025" cy="53525"/>
            </a:xfrm>
            <a:custGeom>
              <a:rect b="b" l="l" r="r" t="t"/>
              <a:pathLst>
                <a:path extrusionOk="0" h="2141" w="3401">
                  <a:moveTo>
                    <a:pt x="3148" y="0"/>
                  </a:moveTo>
                  <a:lnTo>
                    <a:pt x="0" y="1889"/>
                  </a:lnTo>
                  <a:lnTo>
                    <a:pt x="0" y="2141"/>
                  </a:lnTo>
                  <a:lnTo>
                    <a:pt x="3400" y="126"/>
                  </a:lnTo>
                  <a:lnTo>
                    <a:pt x="314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p:nvPr/>
          </p:nvSpPr>
          <p:spPr>
            <a:xfrm>
              <a:off x="5642275" y="4274225"/>
              <a:ext cx="6325" cy="97625"/>
            </a:xfrm>
            <a:custGeom>
              <a:rect b="b" l="l" r="r" t="t"/>
              <a:pathLst>
                <a:path extrusionOk="0" h="3905" w="253">
                  <a:moveTo>
                    <a:pt x="252" y="0"/>
                  </a:moveTo>
                  <a:lnTo>
                    <a:pt x="0" y="126"/>
                  </a:lnTo>
                  <a:lnTo>
                    <a:pt x="0" y="3778"/>
                  </a:lnTo>
                  <a:lnTo>
                    <a:pt x="252" y="3904"/>
                  </a:lnTo>
                  <a:lnTo>
                    <a:pt x="252"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7"/>
            <p:cNvSpPr/>
            <p:nvPr/>
          </p:nvSpPr>
          <p:spPr>
            <a:xfrm>
              <a:off x="5541525" y="4308850"/>
              <a:ext cx="6325" cy="141700"/>
            </a:xfrm>
            <a:custGeom>
              <a:rect b="b" l="l" r="r" t="t"/>
              <a:pathLst>
                <a:path extrusionOk="0" h="5668" w="253">
                  <a:moveTo>
                    <a:pt x="1" y="0"/>
                  </a:moveTo>
                  <a:lnTo>
                    <a:pt x="1" y="5541"/>
                  </a:lnTo>
                  <a:lnTo>
                    <a:pt x="252" y="5667"/>
                  </a:lnTo>
                  <a:lnTo>
                    <a:pt x="252" y="252"/>
                  </a:lnTo>
                  <a:lnTo>
                    <a:pt x="1"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5541525" y="4242725"/>
              <a:ext cx="122800" cy="72450"/>
            </a:xfrm>
            <a:custGeom>
              <a:rect b="b" l="l" r="r" t="t"/>
              <a:pathLst>
                <a:path extrusionOk="0" h="2898" w="4912">
                  <a:moveTo>
                    <a:pt x="4660" y="1"/>
                  </a:moveTo>
                  <a:lnTo>
                    <a:pt x="1" y="2645"/>
                  </a:lnTo>
                  <a:lnTo>
                    <a:pt x="252" y="2897"/>
                  </a:lnTo>
                  <a:lnTo>
                    <a:pt x="4912" y="127"/>
                  </a:lnTo>
                  <a:lnTo>
                    <a:pt x="466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a:off x="5752450" y="3773650"/>
              <a:ext cx="116525" cy="204650"/>
            </a:xfrm>
            <a:custGeom>
              <a:rect b="b" l="l" r="r" t="t"/>
              <a:pathLst>
                <a:path extrusionOk="0" h="8186" w="4661">
                  <a:moveTo>
                    <a:pt x="4660" y="0"/>
                  </a:moveTo>
                  <a:lnTo>
                    <a:pt x="1" y="2771"/>
                  </a:lnTo>
                  <a:lnTo>
                    <a:pt x="1" y="8186"/>
                  </a:lnTo>
                  <a:lnTo>
                    <a:pt x="4660" y="5415"/>
                  </a:lnTo>
                  <a:lnTo>
                    <a:pt x="466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a:off x="5752450" y="3773650"/>
              <a:ext cx="116525" cy="204650"/>
            </a:xfrm>
            <a:custGeom>
              <a:rect b="b" l="l" r="r" t="t"/>
              <a:pathLst>
                <a:path extrusionOk="0" fill="none" h="8186" w="4661">
                  <a:moveTo>
                    <a:pt x="4660" y="5415"/>
                  </a:moveTo>
                  <a:lnTo>
                    <a:pt x="4660" y="0"/>
                  </a:lnTo>
                  <a:lnTo>
                    <a:pt x="1" y="2771"/>
                  </a:lnTo>
                  <a:lnTo>
                    <a:pt x="1" y="8186"/>
                  </a:lnTo>
                  <a:lnTo>
                    <a:pt x="4660" y="541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5768200" y="3801975"/>
              <a:ext cx="85025" cy="148000"/>
            </a:xfrm>
            <a:custGeom>
              <a:rect b="b" l="l" r="r" t="t"/>
              <a:pathLst>
                <a:path extrusionOk="0" h="5920" w="3401">
                  <a:moveTo>
                    <a:pt x="3401" y="0"/>
                  </a:moveTo>
                  <a:lnTo>
                    <a:pt x="2016" y="756"/>
                  </a:lnTo>
                  <a:lnTo>
                    <a:pt x="1512" y="1008"/>
                  </a:lnTo>
                  <a:lnTo>
                    <a:pt x="1008" y="1386"/>
                  </a:lnTo>
                  <a:lnTo>
                    <a:pt x="756" y="1512"/>
                  </a:lnTo>
                  <a:lnTo>
                    <a:pt x="1" y="2015"/>
                  </a:lnTo>
                  <a:lnTo>
                    <a:pt x="1" y="2393"/>
                  </a:lnTo>
                  <a:lnTo>
                    <a:pt x="1" y="3023"/>
                  </a:lnTo>
                  <a:lnTo>
                    <a:pt x="1" y="3275"/>
                  </a:lnTo>
                  <a:lnTo>
                    <a:pt x="1" y="3527"/>
                  </a:lnTo>
                  <a:lnTo>
                    <a:pt x="1" y="5919"/>
                  </a:lnTo>
                  <a:lnTo>
                    <a:pt x="2016" y="4660"/>
                  </a:lnTo>
                  <a:lnTo>
                    <a:pt x="2141" y="4534"/>
                  </a:lnTo>
                  <a:lnTo>
                    <a:pt x="2393" y="4408"/>
                  </a:lnTo>
                  <a:lnTo>
                    <a:pt x="3023" y="4156"/>
                  </a:lnTo>
                  <a:lnTo>
                    <a:pt x="3401" y="3904"/>
                  </a:lnTo>
                  <a:lnTo>
                    <a:pt x="3401" y="3023"/>
                  </a:lnTo>
                  <a:lnTo>
                    <a:pt x="3401" y="2771"/>
                  </a:lnTo>
                  <a:lnTo>
                    <a:pt x="3401" y="2141"/>
                  </a:lnTo>
                  <a:lnTo>
                    <a:pt x="3401" y="1512"/>
                  </a:lnTo>
                  <a:lnTo>
                    <a:pt x="3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a:off x="5768200" y="3801975"/>
              <a:ext cx="85025" cy="148000"/>
            </a:xfrm>
            <a:custGeom>
              <a:rect b="b" l="l" r="r" t="t"/>
              <a:pathLst>
                <a:path extrusionOk="0" fill="none" h="5920" w="3401">
                  <a:moveTo>
                    <a:pt x="756" y="1512"/>
                  </a:moveTo>
                  <a:lnTo>
                    <a:pt x="1008" y="1386"/>
                  </a:lnTo>
                  <a:lnTo>
                    <a:pt x="1512" y="1008"/>
                  </a:lnTo>
                  <a:lnTo>
                    <a:pt x="2016" y="756"/>
                  </a:lnTo>
                  <a:lnTo>
                    <a:pt x="3401" y="0"/>
                  </a:lnTo>
                  <a:lnTo>
                    <a:pt x="3401" y="1512"/>
                  </a:lnTo>
                  <a:lnTo>
                    <a:pt x="3401" y="2141"/>
                  </a:lnTo>
                  <a:lnTo>
                    <a:pt x="3401" y="2771"/>
                  </a:lnTo>
                  <a:lnTo>
                    <a:pt x="3401" y="3023"/>
                  </a:lnTo>
                  <a:lnTo>
                    <a:pt x="3401" y="3904"/>
                  </a:lnTo>
                  <a:lnTo>
                    <a:pt x="3023" y="4156"/>
                  </a:lnTo>
                  <a:lnTo>
                    <a:pt x="2393" y="4408"/>
                  </a:lnTo>
                  <a:lnTo>
                    <a:pt x="2141" y="4534"/>
                  </a:lnTo>
                  <a:lnTo>
                    <a:pt x="2016" y="4660"/>
                  </a:lnTo>
                  <a:lnTo>
                    <a:pt x="1" y="5919"/>
                  </a:lnTo>
                  <a:lnTo>
                    <a:pt x="1" y="3527"/>
                  </a:lnTo>
                  <a:lnTo>
                    <a:pt x="1" y="3275"/>
                  </a:lnTo>
                  <a:lnTo>
                    <a:pt x="1" y="3023"/>
                  </a:lnTo>
                  <a:lnTo>
                    <a:pt x="1" y="2393"/>
                  </a:lnTo>
                  <a:lnTo>
                    <a:pt x="1" y="2015"/>
                  </a:lnTo>
                  <a:lnTo>
                    <a:pt x="756" y="151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a:off x="5787100" y="3836600"/>
              <a:ext cx="66125" cy="40950"/>
            </a:xfrm>
            <a:custGeom>
              <a:rect b="b" l="l" r="r" t="t"/>
              <a:pathLst>
                <a:path extrusionOk="0" h="1638" w="2645">
                  <a:moveTo>
                    <a:pt x="252" y="1"/>
                  </a:moveTo>
                  <a:lnTo>
                    <a:pt x="0" y="127"/>
                  </a:lnTo>
                  <a:lnTo>
                    <a:pt x="2645" y="1638"/>
                  </a:lnTo>
                  <a:lnTo>
                    <a:pt x="2645" y="1386"/>
                  </a:lnTo>
                  <a:lnTo>
                    <a:pt x="252"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a:off x="5787100" y="3836600"/>
              <a:ext cx="66125" cy="40950"/>
            </a:xfrm>
            <a:custGeom>
              <a:rect b="b" l="l" r="r" t="t"/>
              <a:pathLst>
                <a:path extrusionOk="0" fill="none" h="1638" w="2645">
                  <a:moveTo>
                    <a:pt x="252" y="1"/>
                  </a:moveTo>
                  <a:lnTo>
                    <a:pt x="252" y="1"/>
                  </a:lnTo>
                  <a:lnTo>
                    <a:pt x="0" y="127"/>
                  </a:lnTo>
                  <a:lnTo>
                    <a:pt x="2645" y="1638"/>
                  </a:lnTo>
                  <a:lnTo>
                    <a:pt x="2645" y="1386"/>
                  </a:lnTo>
                  <a:lnTo>
                    <a:pt x="252"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p:nvPr/>
          </p:nvSpPr>
          <p:spPr>
            <a:xfrm>
              <a:off x="5793400" y="3827150"/>
              <a:ext cx="59825" cy="44100"/>
            </a:xfrm>
            <a:custGeom>
              <a:rect b="b" l="l" r="r" t="t"/>
              <a:pathLst>
                <a:path extrusionOk="0" h="1764" w="2393">
                  <a:moveTo>
                    <a:pt x="504" y="1"/>
                  </a:moveTo>
                  <a:lnTo>
                    <a:pt x="0" y="379"/>
                  </a:lnTo>
                  <a:lnTo>
                    <a:pt x="2393" y="1764"/>
                  </a:lnTo>
                  <a:lnTo>
                    <a:pt x="2393" y="1134"/>
                  </a:lnTo>
                  <a:lnTo>
                    <a:pt x="504"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
            <p:cNvSpPr/>
            <p:nvPr/>
          </p:nvSpPr>
          <p:spPr>
            <a:xfrm>
              <a:off x="5793400" y="3827150"/>
              <a:ext cx="59825" cy="44100"/>
            </a:xfrm>
            <a:custGeom>
              <a:rect b="b" l="l" r="r" t="t"/>
              <a:pathLst>
                <a:path extrusionOk="0" fill="none" h="1764" w="2393">
                  <a:moveTo>
                    <a:pt x="504" y="1"/>
                  </a:moveTo>
                  <a:lnTo>
                    <a:pt x="2393" y="1134"/>
                  </a:lnTo>
                  <a:lnTo>
                    <a:pt x="2393" y="1764"/>
                  </a:lnTo>
                  <a:lnTo>
                    <a:pt x="0" y="379"/>
                  </a:lnTo>
                  <a:lnTo>
                    <a:pt x="5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a:off x="5805975" y="3820875"/>
              <a:ext cx="47250" cy="34650"/>
            </a:xfrm>
            <a:custGeom>
              <a:rect b="b" l="l" r="r" t="t"/>
              <a:pathLst>
                <a:path extrusionOk="0" h="1386" w="1890">
                  <a:moveTo>
                    <a:pt x="505" y="0"/>
                  </a:moveTo>
                  <a:lnTo>
                    <a:pt x="1" y="252"/>
                  </a:lnTo>
                  <a:lnTo>
                    <a:pt x="1890" y="1385"/>
                  </a:lnTo>
                  <a:lnTo>
                    <a:pt x="1890" y="756"/>
                  </a:lnTo>
                  <a:lnTo>
                    <a:pt x="505"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5805975" y="3820875"/>
              <a:ext cx="47250" cy="34650"/>
            </a:xfrm>
            <a:custGeom>
              <a:rect b="b" l="l" r="r" t="t"/>
              <a:pathLst>
                <a:path extrusionOk="0" fill="none" h="1386" w="1890">
                  <a:moveTo>
                    <a:pt x="505" y="0"/>
                  </a:moveTo>
                  <a:lnTo>
                    <a:pt x="505" y="0"/>
                  </a:lnTo>
                  <a:lnTo>
                    <a:pt x="1" y="252"/>
                  </a:lnTo>
                  <a:lnTo>
                    <a:pt x="1890" y="1385"/>
                  </a:lnTo>
                  <a:lnTo>
                    <a:pt x="1890" y="756"/>
                  </a:lnTo>
                  <a:lnTo>
                    <a:pt x="50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5818575" y="3801975"/>
              <a:ext cx="34650" cy="37800"/>
            </a:xfrm>
            <a:custGeom>
              <a:rect b="b" l="l" r="r" t="t"/>
              <a:pathLst>
                <a:path extrusionOk="0" h="1512" w="1386">
                  <a:moveTo>
                    <a:pt x="1386" y="0"/>
                  </a:moveTo>
                  <a:lnTo>
                    <a:pt x="1" y="756"/>
                  </a:lnTo>
                  <a:lnTo>
                    <a:pt x="1386" y="1512"/>
                  </a:lnTo>
                  <a:lnTo>
                    <a:pt x="1386"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5768200" y="3861800"/>
              <a:ext cx="75575" cy="50400"/>
            </a:xfrm>
            <a:custGeom>
              <a:rect b="b" l="l" r="r" t="t"/>
              <a:pathLst>
                <a:path extrusionOk="0" h="2016" w="3023">
                  <a:moveTo>
                    <a:pt x="1" y="0"/>
                  </a:moveTo>
                  <a:lnTo>
                    <a:pt x="1" y="630"/>
                  </a:lnTo>
                  <a:lnTo>
                    <a:pt x="2393" y="2015"/>
                  </a:lnTo>
                  <a:lnTo>
                    <a:pt x="3023" y="1763"/>
                  </a:lnTo>
                  <a:lnTo>
                    <a:pt x="1"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5768200" y="3861800"/>
              <a:ext cx="75575" cy="50400"/>
            </a:xfrm>
            <a:custGeom>
              <a:rect b="b" l="l" r="r" t="t"/>
              <a:pathLst>
                <a:path extrusionOk="0" fill="none" h="2016" w="3023">
                  <a:moveTo>
                    <a:pt x="1" y="0"/>
                  </a:moveTo>
                  <a:lnTo>
                    <a:pt x="1" y="630"/>
                  </a:lnTo>
                  <a:lnTo>
                    <a:pt x="2393" y="2015"/>
                  </a:lnTo>
                  <a:lnTo>
                    <a:pt x="3023" y="1763"/>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5768200" y="3839750"/>
              <a:ext cx="85025" cy="66150"/>
            </a:xfrm>
            <a:custGeom>
              <a:rect b="b" l="l" r="r" t="t"/>
              <a:pathLst>
                <a:path extrusionOk="0" h="2646" w="3401">
                  <a:moveTo>
                    <a:pt x="756" y="1"/>
                  </a:moveTo>
                  <a:lnTo>
                    <a:pt x="1" y="504"/>
                  </a:lnTo>
                  <a:lnTo>
                    <a:pt x="1" y="882"/>
                  </a:lnTo>
                  <a:lnTo>
                    <a:pt x="3023" y="2645"/>
                  </a:lnTo>
                  <a:lnTo>
                    <a:pt x="3401" y="2393"/>
                  </a:lnTo>
                  <a:lnTo>
                    <a:pt x="3401" y="1512"/>
                  </a:lnTo>
                  <a:lnTo>
                    <a:pt x="756"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5768200" y="3890125"/>
              <a:ext cx="50400" cy="59850"/>
            </a:xfrm>
            <a:custGeom>
              <a:rect b="b" l="l" r="r" t="t"/>
              <a:pathLst>
                <a:path extrusionOk="0" h="2394" w="2016">
                  <a:moveTo>
                    <a:pt x="1" y="1"/>
                  </a:moveTo>
                  <a:lnTo>
                    <a:pt x="1" y="2393"/>
                  </a:lnTo>
                  <a:lnTo>
                    <a:pt x="2016" y="1134"/>
                  </a:lnTo>
                  <a:lnTo>
                    <a:pt x="1"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5768200" y="3890125"/>
              <a:ext cx="50400" cy="59850"/>
            </a:xfrm>
            <a:custGeom>
              <a:rect b="b" l="l" r="r" t="t"/>
              <a:pathLst>
                <a:path extrusionOk="0" fill="none" h="2394" w="2016">
                  <a:moveTo>
                    <a:pt x="1" y="1"/>
                  </a:moveTo>
                  <a:lnTo>
                    <a:pt x="2016" y="1134"/>
                  </a:lnTo>
                  <a:lnTo>
                    <a:pt x="1" y="2393"/>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5768200" y="3883825"/>
              <a:ext cx="53550" cy="34650"/>
            </a:xfrm>
            <a:custGeom>
              <a:rect b="b" l="l" r="r" t="t"/>
              <a:pathLst>
                <a:path extrusionOk="0" h="1386" w="2142">
                  <a:moveTo>
                    <a:pt x="1" y="1"/>
                  </a:moveTo>
                  <a:lnTo>
                    <a:pt x="1" y="253"/>
                  </a:lnTo>
                  <a:lnTo>
                    <a:pt x="2016" y="1386"/>
                  </a:lnTo>
                  <a:lnTo>
                    <a:pt x="2141" y="1260"/>
                  </a:lnTo>
                  <a:lnTo>
                    <a:pt x="1"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5768200" y="3883825"/>
              <a:ext cx="53550" cy="34650"/>
            </a:xfrm>
            <a:custGeom>
              <a:rect b="b" l="l" r="r" t="t"/>
              <a:pathLst>
                <a:path extrusionOk="0" fill="none" h="1386" w="2142">
                  <a:moveTo>
                    <a:pt x="1" y="1"/>
                  </a:moveTo>
                  <a:lnTo>
                    <a:pt x="1" y="253"/>
                  </a:lnTo>
                  <a:lnTo>
                    <a:pt x="2016" y="1386"/>
                  </a:lnTo>
                  <a:lnTo>
                    <a:pt x="2141" y="1260"/>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p:nvPr/>
          </p:nvSpPr>
          <p:spPr>
            <a:xfrm>
              <a:off x="5768200" y="3877525"/>
              <a:ext cx="59850" cy="37800"/>
            </a:xfrm>
            <a:custGeom>
              <a:rect b="b" l="l" r="r" t="t"/>
              <a:pathLst>
                <a:path extrusionOk="0" h="1512" w="2394">
                  <a:moveTo>
                    <a:pt x="1" y="1"/>
                  </a:moveTo>
                  <a:lnTo>
                    <a:pt x="1" y="253"/>
                  </a:lnTo>
                  <a:lnTo>
                    <a:pt x="2141" y="1512"/>
                  </a:lnTo>
                  <a:lnTo>
                    <a:pt x="2393" y="1386"/>
                  </a:lnTo>
                  <a:lnTo>
                    <a:pt x="1"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a:off x="5752450" y="3773650"/>
              <a:ext cx="116525" cy="78725"/>
            </a:xfrm>
            <a:custGeom>
              <a:rect b="b" l="l" r="r" t="t"/>
              <a:pathLst>
                <a:path extrusionOk="0" h="3149" w="4661">
                  <a:moveTo>
                    <a:pt x="4660" y="0"/>
                  </a:moveTo>
                  <a:lnTo>
                    <a:pt x="1" y="2771"/>
                  </a:lnTo>
                  <a:lnTo>
                    <a:pt x="631" y="3148"/>
                  </a:lnTo>
                  <a:lnTo>
                    <a:pt x="4031" y="1133"/>
                  </a:lnTo>
                  <a:lnTo>
                    <a:pt x="466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5752450" y="3899575"/>
              <a:ext cx="116525" cy="78725"/>
            </a:xfrm>
            <a:custGeom>
              <a:rect b="b" l="l" r="r" t="t"/>
              <a:pathLst>
                <a:path extrusionOk="0" h="3149" w="4661">
                  <a:moveTo>
                    <a:pt x="4031" y="0"/>
                  </a:moveTo>
                  <a:lnTo>
                    <a:pt x="631" y="2015"/>
                  </a:lnTo>
                  <a:lnTo>
                    <a:pt x="1" y="3149"/>
                  </a:lnTo>
                  <a:lnTo>
                    <a:pt x="4660" y="378"/>
                  </a:lnTo>
                  <a:lnTo>
                    <a:pt x="4031"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5768200" y="3896425"/>
              <a:ext cx="85025" cy="53550"/>
            </a:xfrm>
            <a:custGeom>
              <a:rect b="b" l="l" r="r" t="t"/>
              <a:pathLst>
                <a:path extrusionOk="0" h="2142" w="3401">
                  <a:moveTo>
                    <a:pt x="3149" y="0"/>
                  </a:moveTo>
                  <a:lnTo>
                    <a:pt x="1" y="1889"/>
                  </a:lnTo>
                  <a:lnTo>
                    <a:pt x="1" y="2141"/>
                  </a:lnTo>
                  <a:lnTo>
                    <a:pt x="3401" y="126"/>
                  </a:lnTo>
                  <a:lnTo>
                    <a:pt x="3149"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5846900" y="3801975"/>
              <a:ext cx="6325" cy="97625"/>
            </a:xfrm>
            <a:custGeom>
              <a:rect b="b" l="l" r="r" t="t"/>
              <a:pathLst>
                <a:path extrusionOk="0" h="3905" w="253">
                  <a:moveTo>
                    <a:pt x="253" y="0"/>
                  </a:moveTo>
                  <a:lnTo>
                    <a:pt x="1" y="126"/>
                  </a:lnTo>
                  <a:lnTo>
                    <a:pt x="1" y="3778"/>
                  </a:lnTo>
                  <a:lnTo>
                    <a:pt x="253" y="3904"/>
                  </a:lnTo>
                  <a:lnTo>
                    <a:pt x="253"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5746175" y="3836600"/>
              <a:ext cx="6300" cy="141700"/>
            </a:xfrm>
            <a:custGeom>
              <a:rect b="b" l="l" r="r" t="t"/>
              <a:pathLst>
                <a:path extrusionOk="0" h="5668" w="252">
                  <a:moveTo>
                    <a:pt x="0" y="1"/>
                  </a:moveTo>
                  <a:lnTo>
                    <a:pt x="0" y="5542"/>
                  </a:lnTo>
                  <a:lnTo>
                    <a:pt x="252" y="5668"/>
                  </a:lnTo>
                  <a:lnTo>
                    <a:pt x="252" y="253"/>
                  </a:lnTo>
                  <a:lnTo>
                    <a:pt x="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5746175" y="3770500"/>
              <a:ext cx="122800" cy="72425"/>
            </a:xfrm>
            <a:custGeom>
              <a:rect b="b" l="l" r="r" t="t"/>
              <a:pathLst>
                <a:path extrusionOk="0" h="2897" w="4912">
                  <a:moveTo>
                    <a:pt x="4660" y="0"/>
                  </a:moveTo>
                  <a:lnTo>
                    <a:pt x="0" y="2645"/>
                  </a:lnTo>
                  <a:lnTo>
                    <a:pt x="252" y="2897"/>
                  </a:lnTo>
                  <a:lnTo>
                    <a:pt x="4911" y="126"/>
                  </a:lnTo>
                  <a:lnTo>
                    <a:pt x="466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5327450" y="4016050"/>
              <a:ext cx="116500" cy="204675"/>
            </a:xfrm>
            <a:custGeom>
              <a:rect b="b" l="l" r="r" t="t"/>
              <a:pathLst>
                <a:path extrusionOk="0" h="8187" w="4660">
                  <a:moveTo>
                    <a:pt x="4660" y="1"/>
                  </a:moveTo>
                  <a:lnTo>
                    <a:pt x="0" y="2645"/>
                  </a:lnTo>
                  <a:lnTo>
                    <a:pt x="0" y="8186"/>
                  </a:lnTo>
                  <a:lnTo>
                    <a:pt x="4660" y="5416"/>
                  </a:lnTo>
                  <a:lnTo>
                    <a:pt x="466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5327450" y="4016050"/>
              <a:ext cx="116500" cy="204675"/>
            </a:xfrm>
            <a:custGeom>
              <a:rect b="b" l="l" r="r" t="t"/>
              <a:pathLst>
                <a:path extrusionOk="0" fill="none" h="8187" w="4660">
                  <a:moveTo>
                    <a:pt x="4660" y="5416"/>
                  </a:moveTo>
                  <a:lnTo>
                    <a:pt x="4660" y="1"/>
                  </a:lnTo>
                  <a:lnTo>
                    <a:pt x="0" y="2645"/>
                  </a:lnTo>
                  <a:lnTo>
                    <a:pt x="0" y="8186"/>
                  </a:lnTo>
                  <a:lnTo>
                    <a:pt x="4660" y="541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5343175" y="4044400"/>
              <a:ext cx="85050" cy="147975"/>
            </a:xfrm>
            <a:custGeom>
              <a:rect b="b" l="l" r="r" t="t"/>
              <a:pathLst>
                <a:path extrusionOk="0" h="5919" w="3402">
                  <a:moveTo>
                    <a:pt x="3401" y="0"/>
                  </a:moveTo>
                  <a:lnTo>
                    <a:pt x="2016" y="756"/>
                  </a:lnTo>
                  <a:lnTo>
                    <a:pt x="1512" y="1008"/>
                  </a:lnTo>
                  <a:lnTo>
                    <a:pt x="1008" y="1385"/>
                  </a:lnTo>
                  <a:lnTo>
                    <a:pt x="757" y="1511"/>
                  </a:lnTo>
                  <a:lnTo>
                    <a:pt x="1" y="1889"/>
                  </a:lnTo>
                  <a:lnTo>
                    <a:pt x="1" y="2393"/>
                  </a:lnTo>
                  <a:lnTo>
                    <a:pt x="1" y="3023"/>
                  </a:lnTo>
                  <a:lnTo>
                    <a:pt x="1" y="3274"/>
                  </a:lnTo>
                  <a:lnTo>
                    <a:pt x="1" y="3526"/>
                  </a:lnTo>
                  <a:lnTo>
                    <a:pt x="1" y="5919"/>
                  </a:lnTo>
                  <a:lnTo>
                    <a:pt x="2016" y="4660"/>
                  </a:lnTo>
                  <a:lnTo>
                    <a:pt x="2142" y="4534"/>
                  </a:lnTo>
                  <a:lnTo>
                    <a:pt x="2394" y="4408"/>
                  </a:lnTo>
                  <a:lnTo>
                    <a:pt x="3023" y="4030"/>
                  </a:lnTo>
                  <a:lnTo>
                    <a:pt x="3401" y="3904"/>
                  </a:lnTo>
                  <a:lnTo>
                    <a:pt x="3401" y="3023"/>
                  </a:lnTo>
                  <a:lnTo>
                    <a:pt x="3401" y="2771"/>
                  </a:lnTo>
                  <a:lnTo>
                    <a:pt x="3401" y="2015"/>
                  </a:lnTo>
                  <a:lnTo>
                    <a:pt x="3401" y="1511"/>
                  </a:lnTo>
                  <a:lnTo>
                    <a:pt x="34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5343175" y="4044400"/>
              <a:ext cx="85050" cy="147975"/>
            </a:xfrm>
            <a:custGeom>
              <a:rect b="b" l="l" r="r" t="t"/>
              <a:pathLst>
                <a:path extrusionOk="0" fill="none" h="5919" w="3402">
                  <a:moveTo>
                    <a:pt x="757" y="1511"/>
                  </a:moveTo>
                  <a:lnTo>
                    <a:pt x="1008" y="1385"/>
                  </a:lnTo>
                  <a:lnTo>
                    <a:pt x="1512" y="1008"/>
                  </a:lnTo>
                  <a:lnTo>
                    <a:pt x="2016" y="756"/>
                  </a:lnTo>
                  <a:lnTo>
                    <a:pt x="3401" y="0"/>
                  </a:lnTo>
                  <a:lnTo>
                    <a:pt x="3401" y="1511"/>
                  </a:lnTo>
                  <a:lnTo>
                    <a:pt x="3401" y="2015"/>
                  </a:lnTo>
                  <a:lnTo>
                    <a:pt x="3401" y="2771"/>
                  </a:lnTo>
                  <a:lnTo>
                    <a:pt x="3401" y="3023"/>
                  </a:lnTo>
                  <a:lnTo>
                    <a:pt x="3401" y="3904"/>
                  </a:lnTo>
                  <a:lnTo>
                    <a:pt x="3023" y="4030"/>
                  </a:lnTo>
                  <a:lnTo>
                    <a:pt x="2394" y="4408"/>
                  </a:lnTo>
                  <a:lnTo>
                    <a:pt x="2142" y="4534"/>
                  </a:lnTo>
                  <a:lnTo>
                    <a:pt x="2016" y="4660"/>
                  </a:lnTo>
                  <a:lnTo>
                    <a:pt x="1" y="5919"/>
                  </a:lnTo>
                  <a:lnTo>
                    <a:pt x="1" y="3526"/>
                  </a:lnTo>
                  <a:lnTo>
                    <a:pt x="1" y="3274"/>
                  </a:lnTo>
                  <a:lnTo>
                    <a:pt x="1" y="3023"/>
                  </a:lnTo>
                  <a:lnTo>
                    <a:pt x="1" y="2393"/>
                  </a:lnTo>
                  <a:lnTo>
                    <a:pt x="1" y="1889"/>
                  </a:lnTo>
                  <a:lnTo>
                    <a:pt x="757" y="151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5362075" y="4079025"/>
              <a:ext cx="66150" cy="40950"/>
            </a:xfrm>
            <a:custGeom>
              <a:rect b="b" l="l" r="r" t="t"/>
              <a:pathLst>
                <a:path extrusionOk="0" h="1638" w="2646">
                  <a:moveTo>
                    <a:pt x="252" y="0"/>
                  </a:moveTo>
                  <a:lnTo>
                    <a:pt x="1" y="126"/>
                  </a:lnTo>
                  <a:lnTo>
                    <a:pt x="2645" y="1638"/>
                  </a:lnTo>
                  <a:lnTo>
                    <a:pt x="2645" y="1386"/>
                  </a:lnTo>
                  <a:lnTo>
                    <a:pt x="252"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5362075" y="4079025"/>
              <a:ext cx="66150" cy="40950"/>
            </a:xfrm>
            <a:custGeom>
              <a:rect b="b" l="l" r="r" t="t"/>
              <a:pathLst>
                <a:path extrusionOk="0" fill="none" h="1638" w="2646">
                  <a:moveTo>
                    <a:pt x="252" y="0"/>
                  </a:moveTo>
                  <a:lnTo>
                    <a:pt x="252" y="0"/>
                  </a:lnTo>
                  <a:lnTo>
                    <a:pt x="1" y="126"/>
                  </a:lnTo>
                  <a:lnTo>
                    <a:pt x="2645" y="1638"/>
                  </a:lnTo>
                  <a:lnTo>
                    <a:pt x="2645" y="1386"/>
                  </a:lnTo>
                  <a:lnTo>
                    <a:pt x="25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5368375" y="4069575"/>
              <a:ext cx="59850" cy="44100"/>
            </a:xfrm>
            <a:custGeom>
              <a:rect b="b" l="l" r="r" t="t"/>
              <a:pathLst>
                <a:path extrusionOk="0" h="1764" w="2394">
                  <a:moveTo>
                    <a:pt x="504" y="1"/>
                  </a:moveTo>
                  <a:lnTo>
                    <a:pt x="0" y="378"/>
                  </a:lnTo>
                  <a:lnTo>
                    <a:pt x="2393" y="1764"/>
                  </a:lnTo>
                  <a:lnTo>
                    <a:pt x="2393" y="1008"/>
                  </a:lnTo>
                  <a:lnTo>
                    <a:pt x="504"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5368375" y="4069575"/>
              <a:ext cx="59850" cy="44100"/>
            </a:xfrm>
            <a:custGeom>
              <a:rect b="b" l="l" r="r" t="t"/>
              <a:pathLst>
                <a:path extrusionOk="0" fill="none" h="1764" w="2394">
                  <a:moveTo>
                    <a:pt x="504" y="1"/>
                  </a:moveTo>
                  <a:lnTo>
                    <a:pt x="2393" y="1008"/>
                  </a:lnTo>
                  <a:lnTo>
                    <a:pt x="2393" y="1764"/>
                  </a:lnTo>
                  <a:lnTo>
                    <a:pt x="0" y="378"/>
                  </a:lnTo>
                  <a:lnTo>
                    <a:pt x="5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5380975" y="4063275"/>
              <a:ext cx="47250" cy="31525"/>
            </a:xfrm>
            <a:custGeom>
              <a:rect b="b" l="l" r="r" t="t"/>
              <a:pathLst>
                <a:path extrusionOk="0" h="1261" w="1890">
                  <a:moveTo>
                    <a:pt x="504" y="1"/>
                  </a:moveTo>
                  <a:lnTo>
                    <a:pt x="0" y="253"/>
                  </a:lnTo>
                  <a:lnTo>
                    <a:pt x="1889" y="1260"/>
                  </a:lnTo>
                  <a:lnTo>
                    <a:pt x="1889" y="756"/>
                  </a:lnTo>
                  <a:lnTo>
                    <a:pt x="504"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5380975" y="4063275"/>
              <a:ext cx="47250" cy="31525"/>
            </a:xfrm>
            <a:custGeom>
              <a:rect b="b" l="l" r="r" t="t"/>
              <a:pathLst>
                <a:path extrusionOk="0" fill="none" h="1261" w="1890">
                  <a:moveTo>
                    <a:pt x="504" y="1"/>
                  </a:moveTo>
                  <a:lnTo>
                    <a:pt x="504" y="1"/>
                  </a:lnTo>
                  <a:lnTo>
                    <a:pt x="0" y="253"/>
                  </a:lnTo>
                  <a:lnTo>
                    <a:pt x="1889" y="1260"/>
                  </a:lnTo>
                  <a:lnTo>
                    <a:pt x="1889" y="756"/>
                  </a:lnTo>
                  <a:lnTo>
                    <a:pt x="5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5393550" y="4044400"/>
              <a:ext cx="34675" cy="37800"/>
            </a:xfrm>
            <a:custGeom>
              <a:rect b="b" l="l" r="r" t="t"/>
              <a:pathLst>
                <a:path extrusionOk="0" h="1512" w="1387">
                  <a:moveTo>
                    <a:pt x="1386" y="0"/>
                  </a:moveTo>
                  <a:lnTo>
                    <a:pt x="1" y="756"/>
                  </a:lnTo>
                  <a:lnTo>
                    <a:pt x="1386" y="1511"/>
                  </a:lnTo>
                  <a:lnTo>
                    <a:pt x="1386"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5343175" y="4104200"/>
              <a:ext cx="75600" cy="50400"/>
            </a:xfrm>
            <a:custGeom>
              <a:rect b="b" l="l" r="r" t="t"/>
              <a:pathLst>
                <a:path extrusionOk="0" h="2016" w="3024">
                  <a:moveTo>
                    <a:pt x="1" y="1"/>
                  </a:moveTo>
                  <a:lnTo>
                    <a:pt x="1" y="631"/>
                  </a:lnTo>
                  <a:lnTo>
                    <a:pt x="2394" y="2016"/>
                  </a:lnTo>
                  <a:lnTo>
                    <a:pt x="3023" y="1638"/>
                  </a:lnTo>
                  <a:lnTo>
                    <a:pt x="1"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5343175" y="4104200"/>
              <a:ext cx="75600" cy="50400"/>
            </a:xfrm>
            <a:custGeom>
              <a:rect b="b" l="l" r="r" t="t"/>
              <a:pathLst>
                <a:path extrusionOk="0" fill="none" h="2016" w="3024">
                  <a:moveTo>
                    <a:pt x="1" y="1"/>
                  </a:moveTo>
                  <a:lnTo>
                    <a:pt x="1" y="631"/>
                  </a:lnTo>
                  <a:lnTo>
                    <a:pt x="2394" y="2016"/>
                  </a:lnTo>
                  <a:lnTo>
                    <a:pt x="3023" y="1638"/>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5343175" y="4082175"/>
              <a:ext cx="85050" cy="62975"/>
            </a:xfrm>
            <a:custGeom>
              <a:rect b="b" l="l" r="r" t="t"/>
              <a:pathLst>
                <a:path extrusionOk="0" h="2519" w="3402">
                  <a:moveTo>
                    <a:pt x="757" y="0"/>
                  </a:moveTo>
                  <a:lnTo>
                    <a:pt x="1" y="378"/>
                  </a:lnTo>
                  <a:lnTo>
                    <a:pt x="1" y="882"/>
                  </a:lnTo>
                  <a:lnTo>
                    <a:pt x="3023" y="2519"/>
                  </a:lnTo>
                  <a:lnTo>
                    <a:pt x="3401" y="2393"/>
                  </a:lnTo>
                  <a:lnTo>
                    <a:pt x="3401" y="1512"/>
                  </a:lnTo>
                  <a:lnTo>
                    <a:pt x="757"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5343175" y="4132550"/>
              <a:ext cx="50400" cy="59825"/>
            </a:xfrm>
            <a:custGeom>
              <a:rect b="b" l="l" r="r" t="t"/>
              <a:pathLst>
                <a:path extrusionOk="0" h="2393" w="2016">
                  <a:moveTo>
                    <a:pt x="1" y="0"/>
                  </a:moveTo>
                  <a:lnTo>
                    <a:pt x="1" y="2393"/>
                  </a:lnTo>
                  <a:lnTo>
                    <a:pt x="2016" y="1134"/>
                  </a:lnTo>
                  <a:lnTo>
                    <a:pt x="1"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5343175" y="4132550"/>
              <a:ext cx="50400" cy="59825"/>
            </a:xfrm>
            <a:custGeom>
              <a:rect b="b" l="l" r="r" t="t"/>
              <a:pathLst>
                <a:path extrusionOk="0" fill="none" h="2393" w="2016">
                  <a:moveTo>
                    <a:pt x="1" y="0"/>
                  </a:moveTo>
                  <a:lnTo>
                    <a:pt x="2016" y="1134"/>
                  </a:lnTo>
                  <a:lnTo>
                    <a:pt x="1" y="2393"/>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5343175" y="4126250"/>
              <a:ext cx="53550" cy="34650"/>
            </a:xfrm>
            <a:custGeom>
              <a:rect b="b" l="l" r="r" t="t"/>
              <a:pathLst>
                <a:path extrusionOk="0" h="1386" w="2142">
                  <a:moveTo>
                    <a:pt x="1" y="0"/>
                  </a:moveTo>
                  <a:lnTo>
                    <a:pt x="1" y="252"/>
                  </a:lnTo>
                  <a:lnTo>
                    <a:pt x="2016" y="1386"/>
                  </a:lnTo>
                  <a:lnTo>
                    <a:pt x="2142" y="1260"/>
                  </a:lnTo>
                  <a:lnTo>
                    <a:pt x="1"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5343175" y="4126250"/>
              <a:ext cx="53550" cy="34650"/>
            </a:xfrm>
            <a:custGeom>
              <a:rect b="b" l="l" r="r" t="t"/>
              <a:pathLst>
                <a:path extrusionOk="0" fill="none" h="1386" w="2142">
                  <a:moveTo>
                    <a:pt x="1" y="0"/>
                  </a:moveTo>
                  <a:lnTo>
                    <a:pt x="1" y="252"/>
                  </a:lnTo>
                  <a:lnTo>
                    <a:pt x="2016" y="1386"/>
                  </a:lnTo>
                  <a:lnTo>
                    <a:pt x="2142" y="1260"/>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5343175" y="4119950"/>
              <a:ext cx="59850" cy="37800"/>
            </a:xfrm>
            <a:custGeom>
              <a:rect b="b" l="l" r="r" t="t"/>
              <a:pathLst>
                <a:path extrusionOk="0" h="1512" w="2394">
                  <a:moveTo>
                    <a:pt x="1" y="1"/>
                  </a:moveTo>
                  <a:lnTo>
                    <a:pt x="1" y="252"/>
                  </a:lnTo>
                  <a:lnTo>
                    <a:pt x="2142" y="1512"/>
                  </a:lnTo>
                  <a:lnTo>
                    <a:pt x="2394" y="1386"/>
                  </a:lnTo>
                  <a:lnTo>
                    <a:pt x="1"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5327450" y="4016050"/>
              <a:ext cx="116500" cy="75600"/>
            </a:xfrm>
            <a:custGeom>
              <a:rect b="b" l="l" r="r" t="t"/>
              <a:pathLst>
                <a:path extrusionOk="0" h="3024" w="4660">
                  <a:moveTo>
                    <a:pt x="4660" y="1"/>
                  </a:moveTo>
                  <a:lnTo>
                    <a:pt x="0" y="2645"/>
                  </a:lnTo>
                  <a:lnTo>
                    <a:pt x="630" y="3023"/>
                  </a:lnTo>
                  <a:lnTo>
                    <a:pt x="4030" y="1134"/>
                  </a:lnTo>
                  <a:lnTo>
                    <a:pt x="466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5327450" y="4142000"/>
              <a:ext cx="116500" cy="78725"/>
            </a:xfrm>
            <a:custGeom>
              <a:rect b="b" l="l" r="r" t="t"/>
              <a:pathLst>
                <a:path extrusionOk="0" h="3149" w="4660">
                  <a:moveTo>
                    <a:pt x="4030" y="0"/>
                  </a:moveTo>
                  <a:lnTo>
                    <a:pt x="630" y="2015"/>
                  </a:lnTo>
                  <a:lnTo>
                    <a:pt x="0" y="3148"/>
                  </a:lnTo>
                  <a:lnTo>
                    <a:pt x="4660" y="378"/>
                  </a:lnTo>
                  <a:lnTo>
                    <a:pt x="403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5343175" y="4135700"/>
              <a:ext cx="85050" cy="56675"/>
            </a:xfrm>
            <a:custGeom>
              <a:rect b="b" l="l" r="r" t="t"/>
              <a:pathLst>
                <a:path extrusionOk="0" h="2267" w="3402">
                  <a:moveTo>
                    <a:pt x="3149" y="0"/>
                  </a:moveTo>
                  <a:lnTo>
                    <a:pt x="1" y="2015"/>
                  </a:lnTo>
                  <a:lnTo>
                    <a:pt x="1" y="2267"/>
                  </a:lnTo>
                  <a:lnTo>
                    <a:pt x="3401" y="252"/>
                  </a:lnTo>
                  <a:lnTo>
                    <a:pt x="3149"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5421900" y="4044400"/>
              <a:ext cx="6325" cy="97625"/>
            </a:xfrm>
            <a:custGeom>
              <a:rect b="b" l="l" r="r" t="t"/>
              <a:pathLst>
                <a:path extrusionOk="0" h="3905" w="253">
                  <a:moveTo>
                    <a:pt x="0" y="0"/>
                  </a:moveTo>
                  <a:lnTo>
                    <a:pt x="0" y="3652"/>
                  </a:lnTo>
                  <a:lnTo>
                    <a:pt x="252" y="3904"/>
                  </a:lnTo>
                  <a:lnTo>
                    <a:pt x="252"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5321150" y="4079025"/>
              <a:ext cx="6325" cy="141700"/>
            </a:xfrm>
            <a:custGeom>
              <a:rect b="b" l="l" r="r" t="t"/>
              <a:pathLst>
                <a:path extrusionOk="0" h="5668" w="253">
                  <a:moveTo>
                    <a:pt x="0" y="0"/>
                  </a:moveTo>
                  <a:lnTo>
                    <a:pt x="0" y="5415"/>
                  </a:lnTo>
                  <a:lnTo>
                    <a:pt x="252" y="5667"/>
                  </a:lnTo>
                  <a:lnTo>
                    <a:pt x="252" y="126"/>
                  </a:lnTo>
                  <a:lnTo>
                    <a:pt x="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5321150" y="4009750"/>
              <a:ext cx="122800" cy="72450"/>
            </a:xfrm>
            <a:custGeom>
              <a:rect b="b" l="l" r="r" t="t"/>
              <a:pathLst>
                <a:path extrusionOk="0" h="2898" w="4912">
                  <a:moveTo>
                    <a:pt x="4660" y="1"/>
                  </a:moveTo>
                  <a:lnTo>
                    <a:pt x="0" y="2771"/>
                  </a:lnTo>
                  <a:lnTo>
                    <a:pt x="252" y="2897"/>
                  </a:lnTo>
                  <a:lnTo>
                    <a:pt x="4912" y="253"/>
                  </a:lnTo>
                  <a:lnTo>
                    <a:pt x="466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5547825" y="3883825"/>
              <a:ext cx="116500" cy="204675"/>
            </a:xfrm>
            <a:custGeom>
              <a:rect b="b" l="l" r="r" t="t"/>
              <a:pathLst>
                <a:path extrusionOk="0" h="8187" w="4660">
                  <a:moveTo>
                    <a:pt x="4660" y="1"/>
                  </a:moveTo>
                  <a:lnTo>
                    <a:pt x="0" y="2771"/>
                  </a:lnTo>
                  <a:lnTo>
                    <a:pt x="0" y="8186"/>
                  </a:lnTo>
                  <a:lnTo>
                    <a:pt x="4660" y="5416"/>
                  </a:lnTo>
                  <a:lnTo>
                    <a:pt x="466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5547825" y="3883825"/>
              <a:ext cx="116500" cy="204675"/>
            </a:xfrm>
            <a:custGeom>
              <a:rect b="b" l="l" r="r" t="t"/>
              <a:pathLst>
                <a:path extrusionOk="0" fill="none" h="8187" w="4660">
                  <a:moveTo>
                    <a:pt x="4660" y="5416"/>
                  </a:moveTo>
                  <a:lnTo>
                    <a:pt x="4660" y="1"/>
                  </a:lnTo>
                  <a:lnTo>
                    <a:pt x="0" y="2771"/>
                  </a:lnTo>
                  <a:lnTo>
                    <a:pt x="0" y="8186"/>
                  </a:lnTo>
                  <a:lnTo>
                    <a:pt x="4660" y="541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5563575" y="3912175"/>
              <a:ext cx="85025" cy="147975"/>
            </a:xfrm>
            <a:custGeom>
              <a:rect b="b" l="l" r="r" t="t"/>
              <a:pathLst>
                <a:path extrusionOk="0" h="5919" w="3401">
                  <a:moveTo>
                    <a:pt x="3400" y="0"/>
                  </a:moveTo>
                  <a:lnTo>
                    <a:pt x="2015" y="756"/>
                  </a:lnTo>
                  <a:lnTo>
                    <a:pt x="1511" y="1008"/>
                  </a:lnTo>
                  <a:lnTo>
                    <a:pt x="882" y="1385"/>
                  </a:lnTo>
                  <a:lnTo>
                    <a:pt x="630" y="1511"/>
                  </a:lnTo>
                  <a:lnTo>
                    <a:pt x="0" y="2015"/>
                  </a:lnTo>
                  <a:lnTo>
                    <a:pt x="0" y="2393"/>
                  </a:lnTo>
                  <a:lnTo>
                    <a:pt x="0" y="3022"/>
                  </a:lnTo>
                  <a:lnTo>
                    <a:pt x="0" y="3274"/>
                  </a:lnTo>
                  <a:lnTo>
                    <a:pt x="0" y="3526"/>
                  </a:lnTo>
                  <a:lnTo>
                    <a:pt x="0" y="5919"/>
                  </a:lnTo>
                  <a:lnTo>
                    <a:pt x="2015" y="4660"/>
                  </a:lnTo>
                  <a:lnTo>
                    <a:pt x="2141" y="4534"/>
                  </a:lnTo>
                  <a:lnTo>
                    <a:pt x="2393" y="4408"/>
                  </a:lnTo>
                  <a:lnTo>
                    <a:pt x="3022" y="4156"/>
                  </a:lnTo>
                  <a:lnTo>
                    <a:pt x="3400" y="3904"/>
                  </a:lnTo>
                  <a:lnTo>
                    <a:pt x="3400" y="3022"/>
                  </a:lnTo>
                  <a:lnTo>
                    <a:pt x="3400" y="2771"/>
                  </a:lnTo>
                  <a:lnTo>
                    <a:pt x="3400" y="2141"/>
                  </a:lnTo>
                  <a:lnTo>
                    <a:pt x="3400" y="1511"/>
                  </a:lnTo>
                  <a:lnTo>
                    <a:pt x="34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5563575" y="3912175"/>
              <a:ext cx="85025" cy="147975"/>
            </a:xfrm>
            <a:custGeom>
              <a:rect b="b" l="l" r="r" t="t"/>
              <a:pathLst>
                <a:path extrusionOk="0" fill="none" h="5919" w="3401">
                  <a:moveTo>
                    <a:pt x="630" y="1511"/>
                  </a:moveTo>
                  <a:lnTo>
                    <a:pt x="882" y="1385"/>
                  </a:lnTo>
                  <a:lnTo>
                    <a:pt x="1511" y="1008"/>
                  </a:lnTo>
                  <a:lnTo>
                    <a:pt x="2015" y="756"/>
                  </a:lnTo>
                  <a:lnTo>
                    <a:pt x="3400" y="0"/>
                  </a:lnTo>
                  <a:lnTo>
                    <a:pt x="3400" y="1511"/>
                  </a:lnTo>
                  <a:lnTo>
                    <a:pt x="3400" y="2141"/>
                  </a:lnTo>
                  <a:lnTo>
                    <a:pt x="3400" y="2771"/>
                  </a:lnTo>
                  <a:lnTo>
                    <a:pt x="3400" y="3022"/>
                  </a:lnTo>
                  <a:lnTo>
                    <a:pt x="3400" y="3904"/>
                  </a:lnTo>
                  <a:lnTo>
                    <a:pt x="3022" y="4156"/>
                  </a:lnTo>
                  <a:lnTo>
                    <a:pt x="2393" y="4408"/>
                  </a:lnTo>
                  <a:lnTo>
                    <a:pt x="2141" y="4534"/>
                  </a:lnTo>
                  <a:lnTo>
                    <a:pt x="2015" y="4660"/>
                  </a:lnTo>
                  <a:lnTo>
                    <a:pt x="0" y="5919"/>
                  </a:lnTo>
                  <a:lnTo>
                    <a:pt x="0" y="3526"/>
                  </a:lnTo>
                  <a:lnTo>
                    <a:pt x="0" y="3274"/>
                  </a:lnTo>
                  <a:lnTo>
                    <a:pt x="0" y="3022"/>
                  </a:lnTo>
                  <a:lnTo>
                    <a:pt x="0" y="2393"/>
                  </a:lnTo>
                  <a:lnTo>
                    <a:pt x="0" y="2015"/>
                  </a:lnTo>
                  <a:lnTo>
                    <a:pt x="630" y="151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5579300" y="3946800"/>
              <a:ext cx="69300" cy="40950"/>
            </a:xfrm>
            <a:custGeom>
              <a:rect b="b" l="l" r="r" t="t"/>
              <a:pathLst>
                <a:path extrusionOk="0" h="1638" w="2772">
                  <a:moveTo>
                    <a:pt x="253" y="0"/>
                  </a:moveTo>
                  <a:lnTo>
                    <a:pt x="1" y="126"/>
                  </a:lnTo>
                  <a:lnTo>
                    <a:pt x="2771" y="1637"/>
                  </a:lnTo>
                  <a:lnTo>
                    <a:pt x="2771" y="1386"/>
                  </a:lnTo>
                  <a:lnTo>
                    <a:pt x="253"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5579300" y="3946800"/>
              <a:ext cx="69300" cy="40950"/>
            </a:xfrm>
            <a:custGeom>
              <a:rect b="b" l="l" r="r" t="t"/>
              <a:pathLst>
                <a:path extrusionOk="0" fill="none" h="1638" w="2772">
                  <a:moveTo>
                    <a:pt x="253" y="0"/>
                  </a:moveTo>
                  <a:lnTo>
                    <a:pt x="253" y="0"/>
                  </a:lnTo>
                  <a:lnTo>
                    <a:pt x="1" y="126"/>
                  </a:lnTo>
                  <a:lnTo>
                    <a:pt x="2771" y="1637"/>
                  </a:lnTo>
                  <a:lnTo>
                    <a:pt x="2771" y="1386"/>
                  </a:lnTo>
                  <a:lnTo>
                    <a:pt x="25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5585600" y="3937350"/>
              <a:ext cx="63000" cy="44100"/>
            </a:xfrm>
            <a:custGeom>
              <a:rect b="b" l="l" r="r" t="t"/>
              <a:pathLst>
                <a:path extrusionOk="0" h="1764" w="2520">
                  <a:moveTo>
                    <a:pt x="630" y="1"/>
                  </a:moveTo>
                  <a:lnTo>
                    <a:pt x="1" y="378"/>
                  </a:lnTo>
                  <a:lnTo>
                    <a:pt x="2519" y="1764"/>
                  </a:lnTo>
                  <a:lnTo>
                    <a:pt x="2519" y="1134"/>
                  </a:lnTo>
                  <a:lnTo>
                    <a:pt x="630"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5585600" y="3937350"/>
              <a:ext cx="63000" cy="44100"/>
            </a:xfrm>
            <a:custGeom>
              <a:rect b="b" l="l" r="r" t="t"/>
              <a:pathLst>
                <a:path extrusionOk="0" fill="none" h="1764" w="2520">
                  <a:moveTo>
                    <a:pt x="630" y="1"/>
                  </a:moveTo>
                  <a:lnTo>
                    <a:pt x="2519" y="1134"/>
                  </a:lnTo>
                  <a:lnTo>
                    <a:pt x="2519" y="1764"/>
                  </a:lnTo>
                  <a:lnTo>
                    <a:pt x="1" y="378"/>
                  </a:lnTo>
                  <a:lnTo>
                    <a:pt x="63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5601350" y="3931050"/>
              <a:ext cx="47250" cy="34650"/>
            </a:xfrm>
            <a:custGeom>
              <a:rect b="b" l="l" r="r" t="t"/>
              <a:pathLst>
                <a:path extrusionOk="0" h="1386" w="1890">
                  <a:moveTo>
                    <a:pt x="504" y="1"/>
                  </a:moveTo>
                  <a:lnTo>
                    <a:pt x="0" y="253"/>
                  </a:lnTo>
                  <a:lnTo>
                    <a:pt x="1889" y="1386"/>
                  </a:lnTo>
                  <a:lnTo>
                    <a:pt x="1889" y="756"/>
                  </a:lnTo>
                  <a:lnTo>
                    <a:pt x="504"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5601350" y="3931050"/>
              <a:ext cx="47250" cy="34650"/>
            </a:xfrm>
            <a:custGeom>
              <a:rect b="b" l="l" r="r" t="t"/>
              <a:pathLst>
                <a:path extrusionOk="0" fill="none" h="1386" w="1890">
                  <a:moveTo>
                    <a:pt x="504" y="1"/>
                  </a:moveTo>
                  <a:lnTo>
                    <a:pt x="504" y="1"/>
                  </a:lnTo>
                  <a:lnTo>
                    <a:pt x="0" y="253"/>
                  </a:lnTo>
                  <a:lnTo>
                    <a:pt x="1889" y="1386"/>
                  </a:lnTo>
                  <a:lnTo>
                    <a:pt x="1889" y="756"/>
                  </a:lnTo>
                  <a:lnTo>
                    <a:pt x="50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5613950" y="3912175"/>
              <a:ext cx="34650" cy="37800"/>
            </a:xfrm>
            <a:custGeom>
              <a:rect b="b" l="l" r="r" t="t"/>
              <a:pathLst>
                <a:path extrusionOk="0" h="1512" w="1386">
                  <a:moveTo>
                    <a:pt x="1385" y="0"/>
                  </a:moveTo>
                  <a:lnTo>
                    <a:pt x="0" y="756"/>
                  </a:lnTo>
                  <a:lnTo>
                    <a:pt x="1385" y="1511"/>
                  </a:lnTo>
                  <a:lnTo>
                    <a:pt x="1385"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5563575" y="3971975"/>
              <a:ext cx="75575" cy="50400"/>
            </a:xfrm>
            <a:custGeom>
              <a:rect b="b" l="l" r="r" t="t"/>
              <a:pathLst>
                <a:path extrusionOk="0" h="2016" w="3023">
                  <a:moveTo>
                    <a:pt x="0" y="1"/>
                  </a:moveTo>
                  <a:lnTo>
                    <a:pt x="0" y="630"/>
                  </a:lnTo>
                  <a:lnTo>
                    <a:pt x="2393" y="2016"/>
                  </a:lnTo>
                  <a:lnTo>
                    <a:pt x="3022" y="1764"/>
                  </a:lnTo>
                  <a:lnTo>
                    <a:pt x="0"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5563575" y="3971975"/>
              <a:ext cx="75575" cy="50400"/>
            </a:xfrm>
            <a:custGeom>
              <a:rect b="b" l="l" r="r" t="t"/>
              <a:pathLst>
                <a:path extrusionOk="0" fill="none" h="2016" w="3023">
                  <a:moveTo>
                    <a:pt x="0" y="1"/>
                  </a:moveTo>
                  <a:lnTo>
                    <a:pt x="0" y="630"/>
                  </a:lnTo>
                  <a:lnTo>
                    <a:pt x="2393" y="2016"/>
                  </a:lnTo>
                  <a:lnTo>
                    <a:pt x="3022" y="1764"/>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5563575" y="3949950"/>
              <a:ext cx="85025" cy="66125"/>
            </a:xfrm>
            <a:custGeom>
              <a:rect b="b" l="l" r="r" t="t"/>
              <a:pathLst>
                <a:path extrusionOk="0" h="2645" w="3401">
                  <a:moveTo>
                    <a:pt x="630" y="0"/>
                  </a:moveTo>
                  <a:lnTo>
                    <a:pt x="0" y="504"/>
                  </a:lnTo>
                  <a:lnTo>
                    <a:pt x="0" y="882"/>
                  </a:lnTo>
                  <a:lnTo>
                    <a:pt x="3022" y="2645"/>
                  </a:lnTo>
                  <a:lnTo>
                    <a:pt x="3400" y="2393"/>
                  </a:lnTo>
                  <a:lnTo>
                    <a:pt x="3400" y="1511"/>
                  </a:lnTo>
                  <a:lnTo>
                    <a:pt x="630"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5563575" y="4000325"/>
              <a:ext cx="50400" cy="59825"/>
            </a:xfrm>
            <a:custGeom>
              <a:rect b="b" l="l" r="r" t="t"/>
              <a:pathLst>
                <a:path extrusionOk="0" h="2393" w="2016">
                  <a:moveTo>
                    <a:pt x="0" y="0"/>
                  </a:moveTo>
                  <a:lnTo>
                    <a:pt x="0" y="2393"/>
                  </a:lnTo>
                  <a:lnTo>
                    <a:pt x="2015" y="1134"/>
                  </a:lnTo>
                  <a:lnTo>
                    <a:pt x="0"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5563575" y="4000325"/>
              <a:ext cx="50400" cy="59825"/>
            </a:xfrm>
            <a:custGeom>
              <a:rect b="b" l="l" r="r" t="t"/>
              <a:pathLst>
                <a:path extrusionOk="0" fill="none" h="2393" w="2016">
                  <a:moveTo>
                    <a:pt x="0" y="0"/>
                  </a:moveTo>
                  <a:lnTo>
                    <a:pt x="2015" y="1134"/>
                  </a:lnTo>
                  <a:lnTo>
                    <a:pt x="0" y="2393"/>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5563575" y="3994025"/>
              <a:ext cx="53525" cy="34650"/>
            </a:xfrm>
            <a:custGeom>
              <a:rect b="b" l="l" r="r" t="t"/>
              <a:pathLst>
                <a:path extrusionOk="0" h="1386" w="2141">
                  <a:moveTo>
                    <a:pt x="0" y="0"/>
                  </a:moveTo>
                  <a:lnTo>
                    <a:pt x="0" y="252"/>
                  </a:lnTo>
                  <a:lnTo>
                    <a:pt x="2015" y="1386"/>
                  </a:lnTo>
                  <a:lnTo>
                    <a:pt x="2141" y="1260"/>
                  </a:lnTo>
                  <a:lnTo>
                    <a:pt x="0"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5563575" y="3994025"/>
              <a:ext cx="53525" cy="34650"/>
            </a:xfrm>
            <a:custGeom>
              <a:rect b="b" l="l" r="r" t="t"/>
              <a:pathLst>
                <a:path extrusionOk="0" fill="none" h="1386" w="2141">
                  <a:moveTo>
                    <a:pt x="0" y="0"/>
                  </a:moveTo>
                  <a:lnTo>
                    <a:pt x="0" y="252"/>
                  </a:lnTo>
                  <a:lnTo>
                    <a:pt x="2015" y="1386"/>
                  </a:lnTo>
                  <a:lnTo>
                    <a:pt x="2141" y="126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5563575" y="3987725"/>
              <a:ext cx="59825" cy="37800"/>
            </a:xfrm>
            <a:custGeom>
              <a:rect b="b" l="l" r="r" t="t"/>
              <a:pathLst>
                <a:path extrusionOk="0" h="1512" w="2393">
                  <a:moveTo>
                    <a:pt x="0" y="0"/>
                  </a:moveTo>
                  <a:lnTo>
                    <a:pt x="0" y="252"/>
                  </a:lnTo>
                  <a:lnTo>
                    <a:pt x="2141" y="1512"/>
                  </a:lnTo>
                  <a:lnTo>
                    <a:pt x="2393" y="1386"/>
                  </a:lnTo>
                  <a:lnTo>
                    <a:pt x="0"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5547825" y="3883825"/>
              <a:ext cx="116500" cy="78725"/>
            </a:xfrm>
            <a:custGeom>
              <a:rect b="b" l="l" r="r" t="t"/>
              <a:pathLst>
                <a:path extrusionOk="0" h="3149" w="4660">
                  <a:moveTo>
                    <a:pt x="4660" y="1"/>
                  </a:moveTo>
                  <a:lnTo>
                    <a:pt x="0" y="2771"/>
                  </a:lnTo>
                  <a:lnTo>
                    <a:pt x="630" y="3149"/>
                  </a:lnTo>
                  <a:lnTo>
                    <a:pt x="4030" y="1134"/>
                  </a:lnTo>
                  <a:lnTo>
                    <a:pt x="466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5547825" y="4009750"/>
              <a:ext cx="116500" cy="78750"/>
            </a:xfrm>
            <a:custGeom>
              <a:rect b="b" l="l" r="r" t="t"/>
              <a:pathLst>
                <a:path extrusionOk="0" h="3150" w="4660">
                  <a:moveTo>
                    <a:pt x="4030" y="1"/>
                  </a:moveTo>
                  <a:lnTo>
                    <a:pt x="630" y="2016"/>
                  </a:lnTo>
                  <a:lnTo>
                    <a:pt x="0" y="3149"/>
                  </a:lnTo>
                  <a:lnTo>
                    <a:pt x="4660" y="379"/>
                  </a:lnTo>
                  <a:lnTo>
                    <a:pt x="403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5563575" y="4006625"/>
              <a:ext cx="85025" cy="53525"/>
            </a:xfrm>
            <a:custGeom>
              <a:rect b="b" l="l" r="r" t="t"/>
              <a:pathLst>
                <a:path extrusionOk="0" h="2141" w="3401">
                  <a:moveTo>
                    <a:pt x="3148" y="0"/>
                  </a:moveTo>
                  <a:lnTo>
                    <a:pt x="0" y="1889"/>
                  </a:lnTo>
                  <a:lnTo>
                    <a:pt x="0" y="2141"/>
                  </a:lnTo>
                  <a:lnTo>
                    <a:pt x="3400" y="126"/>
                  </a:lnTo>
                  <a:lnTo>
                    <a:pt x="314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5642275" y="3912175"/>
              <a:ext cx="6325" cy="97600"/>
            </a:xfrm>
            <a:custGeom>
              <a:rect b="b" l="l" r="r" t="t"/>
              <a:pathLst>
                <a:path extrusionOk="0" h="3904" w="253">
                  <a:moveTo>
                    <a:pt x="252" y="0"/>
                  </a:moveTo>
                  <a:lnTo>
                    <a:pt x="0" y="126"/>
                  </a:lnTo>
                  <a:lnTo>
                    <a:pt x="0" y="3778"/>
                  </a:lnTo>
                  <a:lnTo>
                    <a:pt x="252" y="3904"/>
                  </a:lnTo>
                  <a:lnTo>
                    <a:pt x="252"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5541525" y="3946800"/>
              <a:ext cx="6325" cy="141700"/>
            </a:xfrm>
            <a:custGeom>
              <a:rect b="b" l="l" r="r" t="t"/>
              <a:pathLst>
                <a:path extrusionOk="0" h="5668" w="253">
                  <a:moveTo>
                    <a:pt x="1" y="0"/>
                  </a:moveTo>
                  <a:lnTo>
                    <a:pt x="1" y="5541"/>
                  </a:lnTo>
                  <a:lnTo>
                    <a:pt x="252" y="5667"/>
                  </a:lnTo>
                  <a:lnTo>
                    <a:pt x="252" y="252"/>
                  </a:lnTo>
                  <a:lnTo>
                    <a:pt x="1"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5541525" y="3880675"/>
              <a:ext cx="122800" cy="72450"/>
            </a:xfrm>
            <a:custGeom>
              <a:rect b="b" l="l" r="r" t="t"/>
              <a:pathLst>
                <a:path extrusionOk="0" h="2898" w="4912">
                  <a:moveTo>
                    <a:pt x="4660" y="1"/>
                  </a:moveTo>
                  <a:lnTo>
                    <a:pt x="1" y="2645"/>
                  </a:lnTo>
                  <a:lnTo>
                    <a:pt x="252" y="2897"/>
                  </a:lnTo>
                  <a:lnTo>
                    <a:pt x="4912" y="127"/>
                  </a:lnTo>
                  <a:lnTo>
                    <a:pt x="4660"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4729275" y="4674050"/>
              <a:ext cx="116500" cy="204675"/>
            </a:xfrm>
            <a:custGeom>
              <a:rect b="b" l="l" r="r" t="t"/>
              <a:pathLst>
                <a:path extrusionOk="0" h="8187" w="4660">
                  <a:moveTo>
                    <a:pt x="0" y="0"/>
                  </a:moveTo>
                  <a:lnTo>
                    <a:pt x="0" y="5416"/>
                  </a:lnTo>
                  <a:lnTo>
                    <a:pt x="4660" y="8186"/>
                  </a:lnTo>
                  <a:lnTo>
                    <a:pt x="4660" y="2771"/>
                  </a:lnTo>
                  <a:lnTo>
                    <a:pt x="0"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4729275" y="4674050"/>
              <a:ext cx="116500" cy="204675"/>
            </a:xfrm>
            <a:custGeom>
              <a:rect b="b" l="l" r="r" t="t"/>
              <a:pathLst>
                <a:path extrusionOk="0" fill="none" h="8187" w="4660">
                  <a:moveTo>
                    <a:pt x="0" y="5416"/>
                  </a:moveTo>
                  <a:lnTo>
                    <a:pt x="0" y="0"/>
                  </a:lnTo>
                  <a:lnTo>
                    <a:pt x="4660" y="2771"/>
                  </a:lnTo>
                  <a:lnTo>
                    <a:pt x="4660" y="8186"/>
                  </a:lnTo>
                  <a:lnTo>
                    <a:pt x="0" y="541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4745025" y="4702375"/>
              <a:ext cx="85025" cy="148000"/>
            </a:xfrm>
            <a:custGeom>
              <a:rect b="b" l="l" r="r" t="t"/>
              <a:pathLst>
                <a:path extrusionOk="0" h="5920" w="3401">
                  <a:moveTo>
                    <a:pt x="0" y="1"/>
                  </a:moveTo>
                  <a:lnTo>
                    <a:pt x="0" y="1512"/>
                  </a:lnTo>
                  <a:lnTo>
                    <a:pt x="0" y="2142"/>
                  </a:lnTo>
                  <a:lnTo>
                    <a:pt x="0" y="2771"/>
                  </a:lnTo>
                  <a:lnTo>
                    <a:pt x="0" y="3023"/>
                  </a:lnTo>
                  <a:lnTo>
                    <a:pt x="0" y="3905"/>
                  </a:lnTo>
                  <a:lnTo>
                    <a:pt x="378" y="4157"/>
                  </a:lnTo>
                  <a:lnTo>
                    <a:pt x="1007" y="4534"/>
                  </a:lnTo>
                  <a:lnTo>
                    <a:pt x="1259" y="4660"/>
                  </a:lnTo>
                  <a:lnTo>
                    <a:pt x="1385" y="4786"/>
                  </a:lnTo>
                  <a:lnTo>
                    <a:pt x="3400" y="5920"/>
                  </a:lnTo>
                  <a:lnTo>
                    <a:pt x="3400" y="3527"/>
                  </a:lnTo>
                  <a:lnTo>
                    <a:pt x="3400" y="3401"/>
                  </a:lnTo>
                  <a:lnTo>
                    <a:pt x="3400" y="3149"/>
                  </a:lnTo>
                  <a:lnTo>
                    <a:pt x="3400" y="2394"/>
                  </a:lnTo>
                  <a:lnTo>
                    <a:pt x="3400" y="2016"/>
                  </a:lnTo>
                  <a:lnTo>
                    <a:pt x="2645" y="1512"/>
                  </a:lnTo>
                  <a:lnTo>
                    <a:pt x="2519" y="1386"/>
                  </a:lnTo>
                  <a:lnTo>
                    <a:pt x="1889" y="1134"/>
                  </a:lnTo>
                  <a:lnTo>
                    <a:pt x="1385" y="756"/>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4745025" y="4702375"/>
              <a:ext cx="85025" cy="148000"/>
            </a:xfrm>
            <a:custGeom>
              <a:rect b="b" l="l" r="r" t="t"/>
              <a:pathLst>
                <a:path extrusionOk="0" fill="none" h="5920" w="3401">
                  <a:moveTo>
                    <a:pt x="2645" y="1512"/>
                  </a:moveTo>
                  <a:lnTo>
                    <a:pt x="2519" y="1386"/>
                  </a:lnTo>
                  <a:lnTo>
                    <a:pt x="1889" y="1134"/>
                  </a:lnTo>
                  <a:lnTo>
                    <a:pt x="1385" y="756"/>
                  </a:lnTo>
                  <a:lnTo>
                    <a:pt x="0" y="1"/>
                  </a:lnTo>
                  <a:lnTo>
                    <a:pt x="0" y="1512"/>
                  </a:lnTo>
                  <a:lnTo>
                    <a:pt x="0" y="2142"/>
                  </a:lnTo>
                  <a:lnTo>
                    <a:pt x="0" y="2771"/>
                  </a:lnTo>
                  <a:lnTo>
                    <a:pt x="0" y="3023"/>
                  </a:lnTo>
                  <a:lnTo>
                    <a:pt x="0" y="3905"/>
                  </a:lnTo>
                  <a:lnTo>
                    <a:pt x="378" y="4157"/>
                  </a:lnTo>
                  <a:lnTo>
                    <a:pt x="1007" y="4534"/>
                  </a:lnTo>
                  <a:lnTo>
                    <a:pt x="1259" y="4660"/>
                  </a:lnTo>
                  <a:lnTo>
                    <a:pt x="1385" y="4786"/>
                  </a:lnTo>
                  <a:lnTo>
                    <a:pt x="3400" y="5920"/>
                  </a:lnTo>
                  <a:lnTo>
                    <a:pt x="3400" y="3527"/>
                  </a:lnTo>
                  <a:lnTo>
                    <a:pt x="3400" y="3401"/>
                  </a:lnTo>
                  <a:lnTo>
                    <a:pt x="3400" y="3149"/>
                  </a:lnTo>
                  <a:lnTo>
                    <a:pt x="3400" y="2394"/>
                  </a:lnTo>
                  <a:lnTo>
                    <a:pt x="3400" y="2016"/>
                  </a:lnTo>
                  <a:lnTo>
                    <a:pt x="2645" y="151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4745025" y="4737025"/>
              <a:ext cx="66125" cy="40950"/>
            </a:xfrm>
            <a:custGeom>
              <a:rect b="b" l="l" r="r" t="t"/>
              <a:pathLst>
                <a:path extrusionOk="0" h="1638" w="2645">
                  <a:moveTo>
                    <a:pt x="2519" y="0"/>
                  </a:moveTo>
                  <a:lnTo>
                    <a:pt x="0" y="1385"/>
                  </a:lnTo>
                  <a:lnTo>
                    <a:pt x="0" y="1637"/>
                  </a:lnTo>
                  <a:lnTo>
                    <a:pt x="2645" y="126"/>
                  </a:lnTo>
                  <a:lnTo>
                    <a:pt x="2519"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4745025" y="4737025"/>
              <a:ext cx="66125" cy="40950"/>
            </a:xfrm>
            <a:custGeom>
              <a:rect b="b" l="l" r="r" t="t"/>
              <a:pathLst>
                <a:path extrusionOk="0" fill="none" h="1638" w="2645">
                  <a:moveTo>
                    <a:pt x="2519" y="0"/>
                  </a:moveTo>
                  <a:lnTo>
                    <a:pt x="0" y="1385"/>
                  </a:lnTo>
                  <a:lnTo>
                    <a:pt x="0" y="1637"/>
                  </a:lnTo>
                  <a:lnTo>
                    <a:pt x="2645" y="126"/>
                  </a:lnTo>
                  <a:lnTo>
                    <a:pt x="251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4745025" y="4730725"/>
              <a:ext cx="62975" cy="40950"/>
            </a:xfrm>
            <a:custGeom>
              <a:rect b="b" l="l" r="r" t="t"/>
              <a:pathLst>
                <a:path extrusionOk="0" h="1638" w="2519">
                  <a:moveTo>
                    <a:pt x="1889" y="0"/>
                  </a:moveTo>
                  <a:lnTo>
                    <a:pt x="0" y="1008"/>
                  </a:lnTo>
                  <a:lnTo>
                    <a:pt x="0" y="1637"/>
                  </a:lnTo>
                  <a:lnTo>
                    <a:pt x="2519" y="252"/>
                  </a:lnTo>
                  <a:lnTo>
                    <a:pt x="1889"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7"/>
            <p:cNvSpPr/>
            <p:nvPr/>
          </p:nvSpPr>
          <p:spPr>
            <a:xfrm>
              <a:off x="4745025" y="4730725"/>
              <a:ext cx="62975" cy="40950"/>
            </a:xfrm>
            <a:custGeom>
              <a:rect b="b" l="l" r="r" t="t"/>
              <a:pathLst>
                <a:path extrusionOk="0" fill="none" h="1638" w="2519">
                  <a:moveTo>
                    <a:pt x="1889" y="0"/>
                  </a:moveTo>
                  <a:lnTo>
                    <a:pt x="0" y="1008"/>
                  </a:lnTo>
                  <a:lnTo>
                    <a:pt x="0" y="1637"/>
                  </a:lnTo>
                  <a:lnTo>
                    <a:pt x="2519" y="252"/>
                  </a:lnTo>
                  <a:lnTo>
                    <a:pt x="188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a:off x="4745025" y="4721275"/>
              <a:ext cx="47225" cy="34650"/>
            </a:xfrm>
            <a:custGeom>
              <a:rect b="b" l="l" r="r" t="t"/>
              <a:pathLst>
                <a:path extrusionOk="0" h="1386" w="1889">
                  <a:moveTo>
                    <a:pt x="1385" y="0"/>
                  </a:moveTo>
                  <a:lnTo>
                    <a:pt x="0" y="756"/>
                  </a:lnTo>
                  <a:lnTo>
                    <a:pt x="0" y="1386"/>
                  </a:lnTo>
                  <a:lnTo>
                    <a:pt x="1889" y="378"/>
                  </a:lnTo>
                  <a:lnTo>
                    <a:pt x="1385"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4745025" y="4721275"/>
              <a:ext cx="47225" cy="34650"/>
            </a:xfrm>
            <a:custGeom>
              <a:rect b="b" l="l" r="r" t="t"/>
              <a:pathLst>
                <a:path extrusionOk="0" fill="none" h="1386" w="1889">
                  <a:moveTo>
                    <a:pt x="1385" y="0"/>
                  </a:moveTo>
                  <a:lnTo>
                    <a:pt x="0" y="756"/>
                  </a:lnTo>
                  <a:lnTo>
                    <a:pt x="0" y="1386"/>
                  </a:lnTo>
                  <a:lnTo>
                    <a:pt x="1889" y="378"/>
                  </a:lnTo>
                  <a:lnTo>
                    <a:pt x="138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4745025" y="4702375"/>
              <a:ext cx="34650" cy="37825"/>
            </a:xfrm>
            <a:custGeom>
              <a:rect b="b" l="l" r="r" t="t"/>
              <a:pathLst>
                <a:path extrusionOk="0" h="1513" w="1386">
                  <a:moveTo>
                    <a:pt x="0" y="1"/>
                  </a:moveTo>
                  <a:lnTo>
                    <a:pt x="0" y="1512"/>
                  </a:lnTo>
                  <a:lnTo>
                    <a:pt x="1385" y="756"/>
                  </a:lnTo>
                  <a:lnTo>
                    <a:pt x="0"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a:off x="4754450" y="4762200"/>
              <a:ext cx="75600" cy="53550"/>
            </a:xfrm>
            <a:custGeom>
              <a:rect b="b" l="l" r="r" t="t"/>
              <a:pathLst>
                <a:path extrusionOk="0" h="2142" w="3024">
                  <a:moveTo>
                    <a:pt x="3023" y="1"/>
                  </a:moveTo>
                  <a:lnTo>
                    <a:pt x="1" y="1764"/>
                  </a:lnTo>
                  <a:lnTo>
                    <a:pt x="630" y="2141"/>
                  </a:lnTo>
                  <a:lnTo>
                    <a:pt x="3023" y="756"/>
                  </a:lnTo>
                  <a:lnTo>
                    <a:pt x="3023" y="1"/>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4754450" y="4762200"/>
              <a:ext cx="75600" cy="53550"/>
            </a:xfrm>
            <a:custGeom>
              <a:rect b="b" l="l" r="r" t="t"/>
              <a:pathLst>
                <a:path extrusionOk="0" fill="none" h="2142" w="3024">
                  <a:moveTo>
                    <a:pt x="3023" y="1"/>
                  </a:moveTo>
                  <a:lnTo>
                    <a:pt x="1" y="1764"/>
                  </a:lnTo>
                  <a:lnTo>
                    <a:pt x="630" y="2141"/>
                  </a:lnTo>
                  <a:lnTo>
                    <a:pt x="3023" y="756"/>
                  </a:lnTo>
                  <a:lnTo>
                    <a:pt x="302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4745025" y="4740175"/>
              <a:ext cx="85025" cy="66125"/>
            </a:xfrm>
            <a:custGeom>
              <a:rect b="b" l="l" r="r" t="t"/>
              <a:pathLst>
                <a:path extrusionOk="0" h="2645" w="3401">
                  <a:moveTo>
                    <a:pt x="2645" y="0"/>
                  </a:moveTo>
                  <a:lnTo>
                    <a:pt x="0" y="1511"/>
                  </a:lnTo>
                  <a:lnTo>
                    <a:pt x="0" y="2393"/>
                  </a:lnTo>
                  <a:lnTo>
                    <a:pt x="378" y="2645"/>
                  </a:lnTo>
                  <a:lnTo>
                    <a:pt x="3400" y="882"/>
                  </a:lnTo>
                  <a:lnTo>
                    <a:pt x="3400" y="504"/>
                  </a:lnTo>
                  <a:lnTo>
                    <a:pt x="2645"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4779650" y="4790525"/>
              <a:ext cx="50400" cy="59850"/>
            </a:xfrm>
            <a:custGeom>
              <a:rect b="b" l="l" r="r" t="t"/>
              <a:pathLst>
                <a:path extrusionOk="0" h="2394" w="2016">
                  <a:moveTo>
                    <a:pt x="2015" y="1"/>
                  </a:moveTo>
                  <a:lnTo>
                    <a:pt x="0" y="1260"/>
                  </a:lnTo>
                  <a:lnTo>
                    <a:pt x="2015" y="2394"/>
                  </a:lnTo>
                  <a:lnTo>
                    <a:pt x="2015" y="1"/>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4779650" y="4790525"/>
              <a:ext cx="50400" cy="59850"/>
            </a:xfrm>
            <a:custGeom>
              <a:rect b="b" l="l" r="r" t="t"/>
              <a:pathLst>
                <a:path extrusionOk="0" fill="none" h="2394" w="2016">
                  <a:moveTo>
                    <a:pt x="2015" y="1"/>
                  </a:moveTo>
                  <a:lnTo>
                    <a:pt x="0" y="1260"/>
                  </a:lnTo>
                  <a:lnTo>
                    <a:pt x="2015" y="2394"/>
                  </a:lnTo>
                  <a:lnTo>
                    <a:pt x="201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4776500" y="4787400"/>
              <a:ext cx="53550" cy="34650"/>
            </a:xfrm>
            <a:custGeom>
              <a:rect b="b" l="l" r="r" t="t"/>
              <a:pathLst>
                <a:path extrusionOk="0" h="1386" w="2142">
                  <a:moveTo>
                    <a:pt x="2141" y="0"/>
                  </a:moveTo>
                  <a:lnTo>
                    <a:pt x="0" y="1259"/>
                  </a:lnTo>
                  <a:lnTo>
                    <a:pt x="126" y="1385"/>
                  </a:lnTo>
                  <a:lnTo>
                    <a:pt x="2141" y="126"/>
                  </a:lnTo>
                  <a:lnTo>
                    <a:pt x="2141" y="0"/>
                  </a:lnTo>
                  <a:close/>
                </a:path>
              </a:pathLst>
            </a:custGeom>
            <a:solidFill>
              <a:srgbClr val="FEE4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4776500" y="4787400"/>
              <a:ext cx="53550" cy="34650"/>
            </a:xfrm>
            <a:custGeom>
              <a:rect b="b" l="l" r="r" t="t"/>
              <a:pathLst>
                <a:path extrusionOk="0" fill="none" h="1386" w="2142">
                  <a:moveTo>
                    <a:pt x="2141" y="0"/>
                  </a:moveTo>
                  <a:lnTo>
                    <a:pt x="0" y="1259"/>
                  </a:lnTo>
                  <a:lnTo>
                    <a:pt x="126" y="1385"/>
                  </a:lnTo>
                  <a:lnTo>
                    <a:pt x="2141" y="126"/>
                  </a:lnTo>
                  <a:lnTo>
                    <a:pt x="214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4770200" y="4781100"/>
              <a:ext cx="59850" cy="37800"/>
            </a:xfrm>
            <a:custGeom>
              <a:rect b="b" l="l" r="r" t="t"/>
              <a:pathLst>
                <a:path extrusionOk="0" h="1512" w="2394">
                  <a:moveTo>
                    <a:pt x="2393" y="0"/>
                  </a:moveTo>
                  <a:lnTo>
                    <a:pt x="0" y="1385"/>
                  </a:lnTo>
                  <a:lnTo>
                    <a:pt x="252" y="1511"/>
                  </a:lnTo>
                  <a:lnTo>
                    <a:pt x="2393" y="252"/>
                  </a:lnTo>
                  <a:lnTo>
                    <a:pt x="2393"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4729275" y="4674050"/>
              <a:ext cx="116500" cy="78725"/>
            </a:xfrm>
            <a:custGeom>
              <a:rect b="b" l="l" r="r" t="t"/>
              <a:pathLst>
                <a:path extrusionOk="0" h="3149" w="4660">
                  <a:moveTo>
                    <a:pt x="0" y="0"/>
                  </a:moveTo>
                  <a:lnTo>
                    <a:pt x="630" y="1134"/>
                  </a:lnTo>
                  <a:lnTo>
                    <a:pt x="4030" y="3149"/>
                  </a:lnTo>
                  <a:lnTo>
                    <a:pt x="4660" y="2771"/>
                  </a:lnTo>
                  <a:lnTo>
                    <a:pt x="0"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4729275" y="4799975"/>
              <a:ext cx="116500" cy="78750"/>
            </a:xfrm>
            <a:custGeom>
              <a:rect b="b" l="l" r="r" t="t"/>
              <a:pathLst>
                <a:path extrusionOk="0" h="3150" w="4660">
                  <a:moveTo>
                    <a:pt x="630" y="1"/>
                  </a:moveTo>
                  <a:lnTo>
                    <a:pt x="0" y="379"/>
                  </a:lnTo>
                  <a:lnTo>
                    <a:pt x="4660" y="3149"/>
                  </a:lnTo>
                  <a:lnTo>
                    <a:pt x="4030" y="2016"/>
                  </a:lnTo>
                  <a:lnTo>
                    <a:pt x="63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4745025" y="4796825"/>
              <a:ext cx="85025" cy="53550"/>
            </a:xfrm>
            <a:custGeom>
              <a:rect b="b" l="l" r="r" t="t"/>
              <a:pathLst>
                <a:path extrusionOk="0" h="2142" w="3401">
                  <a:moveTo>
                    <a:pt x="252" y="1"/>
                  </a:moveTo>
                  <a:lnTo>
                    <a:pt x="0" y="127"/>
                  </a:lnTo>
                  <a:lnTo>
                    <a:pt x="3400" y="2142"/>
                  </a:lnTo>
                  <a:lnTo>
                    <a:pt x="3400" y="1890"/>
                  </a:lnTo>
                  <a:lnTo>
                    <a:pt x="25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4745025" y="4702375"/>
              <a:ext cx="6300" cy="97625"/>
            </a:xfrm>
            <a:custGeom>
              <a:rect b="b" l="l" r="r" t="t"/>
              <a:pathLst>
                <a:path extrusionOk="0" h="3905" w="252">
                  <a:moveTo>
                    <a:pt x="0" y="1"/>
                  </a:moveTo>
                  <a:lnTo>
                    <a:pt x="0" y="3905"/>
                  </a:lnTo>
                  <a:lnTo>
                    <a:pt x="252" y="3779"/>
                  </a:lnTo>
                  <a:lnTo>
                    <a:pt x="252" y="127"/>
                  </a:lnTo>
                  <a:lnTo>
                    <a:pt x="0"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4845750" y="4740175"/>
              <a:ext cx="6325" cy="138550"/>
            </a:xfrm>
            <a:custGeom>
              <a:rect b="b" l="l" r="r" t="t"/>
              <a:pathLst>
                <a:path extrusionOk="0" h="5542" w="253">
                  <a:moveTo>
                    <a:pt x="253" y="0"/>
                  </a:moveTo>
                  <a:lnTo>
                    <a:pt x="1" y="126"/>
                  </a:lnTo>
                  <a:lnTo>
                    <a:pt x="1" y="5541"/>
                  </a:lnTo>
                  <a:lnTo>
                    <a:pt x="253" y="5415"/>
                  </a:lnTo>
                  <a:lnTo>
                    <a:pt x="253"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4729275" y="4670900"/>
              <a:ext cx="122800" cy="72425"/>
            </a:xfrm>
            <a:custGeom>
              <a:rect b="b" l="l" r="r" t="t"/>
              <a:pathLst>
                <a:path extrusionOk="0" h="2897" w="4912">
                  <a:moveTo>
                    <a:pt x="252" y="1"/>
                  </a:moveTo>
                  <a:lnTo>
                    <a:pt x="0" y="126"/>
                  </a:lnTo>
                  <a:lnTo>
                    <a:pt x="4660" y="2897"/>
                  </a:lnTo>
                  <a:lnTo>
                    <a:pt x="4912" y="2771"/>
                  </a:lnTo>
                  <a:lnTo>
                    <a:pt x="252"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4770200" y="3030650"/>
              <a:ext cx="125950" cy="607650"/>
            </a:xfrm>
            <a:custGeom>
              <a:rect b="b" l="l" r="r" t="t"/>
              <a:pathLst>
                <a:path extrusionOk="0" h="24306" w="5038">
                  <a:moveTo>
                    <a:pt x="5038" y="0"/>
                  </a:moveTo>
                  <a:lnTo>
                    <a:pt x="0" y="3023"/>
                  </a:lnTo>
                  <a:lnTo>
                    <a:pt x="0" y="24305"/>
                  </a:lnTo>
                  <a:lnTo>
                    <a:pt x="5038" y="21409"/>
                  </a:lnTo>
                  <a:lnTo>
                    <a:pt x="5038" y="0"/>
                  </a:lnTo>
                  <a:close/>
                </a:path>
              </a:pathLst>
            </a:custGeom>
            <a:solidFill>
              <a:srgbClr val="F2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4644275" y="3030650"/>
              <a:ext cx="125950" cy="607650"/>
            </a:xfrm>
            <a:custGeom>
              <a:rect b="b" l="l" r="r" t="t"/>
              <a:pathLst>
                <a:path extrusionOk="0" h="24306" w="5038">
                  <a:moveTo>
                    <a:pt x="0" y="0"/>
                  </a:moveTo>
                  <a:lnTo>
                    <a:pt x="0" y="21409"/>
                  </a:lnTo>
                  <a:lnTo>
                    <a:pt x="5037" y="24305"/>
                  </a:lnTo>
                  <a:lnTo>
                    <a:pt x="5037" y="3023"/>
                  </a:lnTo>
                  <a:lnTo>
                    <a:pt x="0" y="0"/>
                  </a:lnTo>
                  <a:close/>
                </a:path>
              </a:pathLst>
            </a:custGeom>
            <a:solidFill>
              <a:srgbClr val="FDD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4644275" y="2958225"/>
              <a:ext cx="251875" cy="148000"/>
            </a:xfrm>
            <a:custGeom>
              <a:rect b="b" l="l" r="r" t="t"/>
              <a:pathLst>
                <a:path extrusionOk="0" h="5920" w="10075">
                  <a:moveTo>
                    <a:pt x="5037" y="1"/>
                  </a:moveTo>
                  <a:lnTo>
                    <a:pt x="0" y="2897"/>
                  </a:lnTo>
                  <a:lnTo>
                    <a:pt x="5037" y="5920"/>
                  </a:lnTo>
                  <a:lnTo>
                    <a:pt x="10075" y="2897"/>
                  </a:lnTo>
                  <a:lnTo>
                    <a:pt x="5037" y="1"/>
                  </a:lnTo>
                  <a:close/>
                </a:path>
              </a:pathLst>
            </a:custGeom>
            <a:solidFill>
              <a:srgbClr val="D6D2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4694650" y="2989725"/>
              <a:ext cx="151125" cy="85025"/>
            </a:xfrm>
            <a:custGeom>
              <a:rect b="b" l="l" r="r" t="t"/>
              <a:pathLst>
                <a:path extrusionOk="0" h="3401" w="6045">
                  <a:moveTo>
                    <a:pt x="3022" y="0"/>
                  </a:moveTo>
                  <a:lnTo>
                    <a:pt x="0" y="1637"/>
                  </a:lnTo>
                  <a:lnTo>
                    <a:pt x="3022" y="3400"/>
                  </a:lnTo>
                  <a:lnTo>
                    <a:pt x="6045" y="1637"/>
                  </a:lnTo>
                  <a:lnTo>
                    <a:pt x="3022" y="0"/>
                  </a:lnTo>
                  <a:close/>
                </a:path>
              </a:pathLst>
            </a:custGeom>
            <a:solidFill>
              <a:srgbClr val="827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4719825" y="3018050"/>
              <a:ext cx="100775" cy="56700"/>
            </a:xfrm>
            <a:custGeom>
              <a:rect b="b" l="l" r="r" t="t"/>
              <a:pathLst>
                <a:path extrusionOk="0" h="2268" w="4031">
                  <a:moveTo>
                    <a:pt x="2015" y="1"/>
                  </a:moveTo>
                  <a:lnTo>
                    <a:pt x="1" y="1134"/>
                  </a:lnTo>
                  <a:lnTo>
                    <a:pt x="2015" y="2267"/>
                  </a:lnTo>
                  <a:lnTo>
                    <a:pt x="4030" y="1134"/>
                  </a:lnTo>
                  <a:lnTo>
                    <a:pt x="2015"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28"/>
          <p:cNvSpPr txBox="1"/>
          <p:nvPr>
            <p:ph type="title"/>
          </p:nvPr>
        </p:nvSpPr>
        <p:spPr>
          <a:xfrm>
            <a:off x="457200" y="411475"/>
            <a:ext cx="82296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solidFill>
                  <a:srgbClr val="252525"/>
                </a:solidFill>
                <a:latin typeface="Fjalla One"/>
                <a:ea typeface="Fjalla One"/>
                <a:cs typeface="Fjalla One"/>
                <a:sym typeface="Fjalla One"/>
              </a:rPr>
              <a:t>Project Description</a:t>
            </a:r>
            <a:endParaRPr sz="700">
              <a:solidFill>
                <a:srgbClr val="252525"/>
              </a:solidFill>
            </a:endParaRPr>
          </a:p>
        </p:txBody>
      </p:sp>
      <p:sp>
        <p:nvSpPr>
          <p:cNvPr id="623" name="Google Shape;623;p28"/>
          <p:cNvSpPr txBox="1"/>
          <p:nvPr/>
        </p:nvSpPr>
        <p:spPr>
          <a:xfrm>
            <a:off x="564300" y="1668225"/>
            <a:ext cx="8015400" cy="31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This dataset includes important attributes of the garment manufacturing process and the productivity of the employees which has been collected manually and been validated by the industry experts.</a:t>
            </a:r>
            <a:endParaRPr sz="1600">
              <a:solidFill>
                <a:schemeClr val="dk1"/>
              </a:solidFill>
              <a:latin typeface="Abel"/>
              <a:ea typeface="Abel"/>
              <a:cs typeface="Abel"/>
              <a:sym typeface="Abel"/>
            </a:endParaRPr>
          </a:p>
          <a:p>
            <a:pPr indent="0" lvl="0" marL="0" rtl="0" algn="l">
              <a:spcBef>
                <a:spcPts val="0"/>
              </a:spcBef>
              <a:spcAft>
                <a:spcPts val="0"/>
              </a:spcAft>
              <a:buNone/>
            </a:pPr>
            <a:r>
              <a:t/>
            </a:r>
            <a:endParaRPr sz="1600">
              <a:solidFill>
                <a:schemeClr val="dk1"/>
              </a:solidFill>
              <a:latin typeface="Abel"/>
              <a:ea typeface="Abel"/>
              <a:cs typeface="Abel"/>
              <a:sym typeface="Abel"/>
            </a:endParaRPr>
          </a:p>
          <a:p>
            <a:pPr indent="0" lvl="0" marL="0" rtl="0" algn="l">
              <a:spcBef>
                <a:spcPts val="0"/>
              </a:spcBef>
              <a:spcAft>
                <a:spcPts val="0"/>
              </a:spcAft>
              <a:buNone/>
            </a:pPr>
            <a:r>
              <a:t/>
            </a:r>
            <a:endParaRPr sz="1600">
              <a:solidFill>
                <a:schemeClr val="dk1"/>
              </a:solidFill>
              <a:latin typeface="Abel"/>
              <a:ea typeface="Abel"/>
              <a:cs typeface="Abel"/>
              <a:sym typeface="Abel"/>
            </a:endParaRPr>
          </a:p>
          <a:p>
            <a:pPr indent="0" lvl="0" marL="0" rtl="0" algn="l">
              <a:spcBef>
                <a:spcPts val="0"/>
              </a:spcBef>
              <a:spcAft>
                <a:spcPts val="0"/>
              </a:spcAft>
              <a:buNone/>
            </a:pPr>
            <a:r>
              <a:rPr lang="en" sz="1600">
                <a:solidFill>
                  <a:schemeClr val="dk1"/>
                </a:solidFill>
                <a:latin typeface="Abel"/>
                <a:ea typeface="Abel"/>
                <a:cs typeface="Abel"/>
                <a:sym typeface="Abel"/>
              </a:rPr>
              <a:t>We investigate the dataset referencing key attributes such as Incentives provided, Domain of Work, Team Size, Complexity of Work etc., to answer key questions like what attributes differentiate a productive team from a less productive team. </a:t>
            </a:r>
            <a:endParaRPr sz="1600">
              <a:solidFill>
                <a:schemeClr val="dk1"/>
              </a:solidFill>
              <a:latin typeface="Abel"/>
              <a:ea typeface="Abel"/>
              <a:cs typeface="Abel"/>
              <a:sym typeface="A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29"/>
          <p:cNvSpPr txBox="1"/>
          <p:nvPr>
            <p:ph type="title"/>
          </p:nvPr>
        </p:nvSpPr>
        <p:spPr>
          <a:xfrm>
            <a:off x="457200" y="411475"/>
            <a:ext cx="82296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solidFill>
                  <a:srgbClr val="252525"/>
                </a:solidFill>
                <a:latin typeface="Fjalla One"/>
                <a:ea typeface="Fjalla One"/>
                <a:cs typeface="Fjalla One"/>
                <a:sym typeface="Fjalla One"/>
              </a:rPr>
              <a:t>Exploratory Data Analysis</a:t>
            </a:r>
            <a:endParaRPr sz="700">
              <a:solidFill>
                <a:srgbClr val="252525"/>
              </a:solidFill>
            </a:endParaRPr>
          </a:p>
        </p:txBody>
      </p:sp>
      <p:sp>
        <p:nvSpPr>
          <p:cNvPr id="629" name="Google Shape;629;p29"/>
          <p:cNvSpPr txBox="1"/>
          <p:nvPr/>
        </p:nvSpPr>
        <p:spPr>
          <a:xfrm>
            <a:off x="564300" y="1108525"/>
            <a:ext cx="80154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Investigating the relationships among the variables, we observed a high correlation between task complexity, number of workers, overtime, idle time and idle men</a:t>
            </a:r>
            <a:endParaRPr sz="1600">
              <a:solidFill>
                <a:schemeClr val="dk1"/>
              </a:solidFill>
              <a:latin typeface="Abel"/>
              <a:ea typeface="Abel"/>
              <a:cs typeface="Abel"/>
              <a:sym typeface="Abel"/>
            </a:endParaRPr>
          </a:p>
        </p:txBody>
      </p:sp>
      <p:pic>
        <p:nvPicPr>
          <p:cNvPr id="630" name="Google Shape;630;p29"/>
          <p:cNvPicPr preferRelativeResize="0"/>
          <p:nvPr/>
        </p:nvPicPr>
        <p:blipFill>
          <a:blip r:embed="rId3">
            <a:alphaModFix/>
          </a:blip>
          <a:stretch>
            <a:fillRect/>
          </a:stretch>
        </p:blipFill>
        <p:spPr>
          <a:xfrm>
            <a:off x="2160238" y="1889725"/>
            <a:ext cx="4823525" cy="294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0"/>
          <p:cNvSpPr txBox="1"/>
          <p:nvPr/>
        </p:nvSpPr>
        <p:spPr>
          <a:xfrm>
            <a:off x="3583700" y="1250325"/>
            <a:ext cx="5408400" cy="8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The factory includes two departments: Finishing and Sewing. Each department consists of 12 teams of varying size and workload. The investigation is summarized in two fragments:  </a:t>
            </a:r>
            <a:endParaRPr sz="1600">
              <a:solidFill>
                <a:schemeClr val="dk1"/>
              </a:solidFill>
              <a:latin typeface="Abel"/>
              <a:ea typeface="Abel"/>
              <a:cs typeface="Abel"/>
              <a:sym typeface="Abel"/>
            </a:endParaRPr>
          </a:p>
        </p:txBody>
      </p:sp>
      <p:sp>
        <p:nvSpPr>
          <p:cNvPr id="636" name="Google Shape;636;p30"/>
          <p:cNvSpPr/>
          <p:nvPr/>
        </p:nvSpPr>
        <p:spPr>
          <a:xfrm>
            <a:off x="2389775" y="2641550"/>
            <a:ext cx="4738800" cy="659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0"/>
          <p:cNvSpPr/>
          <p:nvPr/>
        </p:nvSpPr>
        <p:spPr>
          <a:xfrm>
            <a:off x="1140300" y="3481225"/>
            <a:ext cx="5988300" cy="659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30"/>
          <p:cNvGrpSpPr/>
          <p:nvPr/>
        </p:nvGrpSpPr>
        <p:grpSpPr>
          <a:xfrm>
            <a:off x="646271" y="1757451"/>
            <a:ext cx="889870" cy="2974457"/>
            <a:chOff x="679600" y="1180075"/>
            <a:chExt cx="889870" cy="3552015"/>
          </a:xfrm>
        </p:grpSpPr>
        <p:sp>
          <p:nvSpPr>
            <p:cNvPr id="639" name="Google Shape;639;p30"/>
            <p:cNvSpPr/>
            <p:nvPr/>
          </p:nvSpPr>
          <p:spPr>
            <a:xfrm>
              <a:off x="902050" y="1264922"/>
              <a:ext cx="500552" cy="3467168"/>
            </a:xfrm>
            <a:custGeom>
              <a:rect b="b" l="l" r="r" t="t"/>
              <a:pathLst>
                <a:path extrusionOk="0" h="26689" w="3492">
                  <a:moveTo>
                    <a:pt x="466" y="0"/>
                  </a:moveTo>
                  <a:lnTo>
                    <a:pt x="1" y="26689"/>
                  </a:lnTo>
                  <a:lnTo>
                    <a:pt x="3492" y="26689"/>
                  </a:lnTo>
                  <a:lnTo>
                    <a:pt x="3026" y="0"/>
                  </a:lnTo>
                  <a:close/>
                </a:path>
              </a:pathLst>
            </a:custGeom>
            <a:solidFill>
              <a:srgbClr val="F29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
            <p:cNvSpPr/>
            <p:nvPr/>
          </p:nvSpPr>
          <p:spPr>
            <a:xfrm>
              <a:off x="902057" y="1180075"/>
              <a:ext cx="489515" cy="178175"/>
            </a:xfrm>
            <a:custGeom>
              <a:rect b="b" l="l" r="r" t="t"/>
              <a:pathLst>
                <a:path extrusionOk="0" h="1243" w="3415">
                  <a:moveTo>
                    <a:pt x="621" y="1"/>
                  </a:moveTo>
                  <a:lnTo>
                    <a:pt x="388" y="78"/>
                  </a:lnTo>
                  <a:lnTo>
                    <a:pt x="233" y="156"/>
                  </a:lnTo>
                  <a:lnTo>
                    <a:pt x="78" y="389"/>
                  </a:lnTo>
                  <a:lnTo>
                    <a:pt x="1" y="621"/>
                  </a:lnTo>
                  <a:lnTo>
                    <a:pt x="78" y="854"/>
                  </a:lnTo>
                  <a:lnTo>
                    <a:pt x="233" y="1009"/>
                  </a:lnTo>
                  <a:lnTo>
                    <a:pt x="388" y="1164"/>
                  </a:lnTo>
                  <a:lnTo>
                    <a:pt x="621" y="1242"/>
                  </a:lnTo>
                  <a:lnTo>
                    <a:pt x="2793" y="1242"/>
                  </a:lnTo>
                  <a:lnTo>
                    <a:pt x="3026" y="1164"/>
                  </a:lnTo>
                  <a:lnTo>
                    <a:pt x="3259" y="1009"/>
                  </a:lnTo>
                  <a:lnTo>
                    <a:pt x="3337" y="854"/>
                  </a:lnTo>
                  <a:lnTo>
                    <a:pt x="3414" y="621"/>
                  </a:lnTo>
                  <a:lnTo>
                    <a:pt x="3337" y="389"/>
                  </a:lnTo>
                  <a:lnTo>
                    <a:pt x="3259" y="156"/>
                  </a:lnTo>
                  <a:lnTo>
                    <a:pt x="3026" y="78"/>
                  </a:lnTo>
                  <a:lnTo>
                    <a:pt x="2793" y="1"/>
                  </a:lnTo>
                  <a:close/>
                </a:path>
              </a:pathLst>
            </a:custGeom>
            <a:solidFill>
              <a:srgbClr val="F29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0"/>
            <p:cNvSpPr/>
            <p:nvPr/>
          </p:nvSpPr>
          <p:spPr>
            <a:xfrm>
              <a:off x="679600" y="3949125"/>
              <a:ext cx="889870" cy="481491"/>
            </a:xfrm>
            <a:custGeom>
              <a:rect b="b" l="l" r="r" t="t"/>
              <a:pathLst>
                <a:path extrusionOk="0" h="8690" w="6208">
                  <a:moveTo>
                    <a:pt x="932" y="1"/>
                  </a:moveTo>
                  <a:lnTo>
                    <a:pt x="1" y="8690"/>
                  </a:lnTo>
                  <a:lnTo>
                    <a:pt x="6207" y="8690"/>
                  </a:lnTo>
                  <a:lnTo>
                    <a:pt x="55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30"/>
          <p:cNvGrpSpPr/>
          <p:nvPr/>
        </p:nvGrpSpPr>
        <p:grpSpPr>
          <a:xfrm>
            <a:off x="1925077" y="1482436"/>
            <a:ext cx="878690" cy="3209382"/>
            <a:chOff x="1958478" y="1180075"/>
            <a:chExt cx="878690" cy="3511743"/>
          </a:xfrm>
        </p:grpSpPr>
        <p:sp>
          <p:nvSpPr>
            <p:cNvPr id="643" name="Google Shape;643;p30"/>
            <p:cNvSpPr/>
            <p:nvPr/>
          </p:nvSpPr>
          <p:spPr>
            <a:xfrm>
              <a:off x="2147547" y="1224650"/>
              <a:ext cx="500552" cy="3467168"/>
            </a:xfrm>
            <a:custGeom>
              <a:rect b="b" l="l" r="r" t="t"/>
              <a:pathLst>
                <a:path extrusionOk="0" h="26689" w="3492">
                  <a:moveTo>
                    <a:pt x="466" y="0"/>
                  </a:moveTo>
                  <a:lnTo>
                    <a:pt x="1" y="26688"/>
                  </a:lnTo>
                  <a:lnTo>
                    <a:pt x="3492" y="26688"/>
                  </a:lnTo>
                  <a:lnTo>
                    <a:pt x="3026" y="0"/>
                  </a:lnTo>
                  <a:close/>
                </a:path>
              </a:pathLst>
            </a:custGeom>
            <a:solidFill>
              <a:srgbClr val="F29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2153138" y="1180075"/>
              <a:ext cx="489371" cy="178175"/>
            </a:xfrm>
            <a:custGeom>
              <a:rect b="b" l="l" r="r" t="t"/>
              <a:pathLst>
                <a:path extrusionOk="0" h="1243" w="3414">
                  <a:moveTo>
                    <a:pt x="621" y="1"/>
                  </a:moveTo>
                  <a:lnTo>
                    <a:pt x="388" y="78"/>
                  </a:lnTo>
                  <a:lnTo>
                    <a:pt x="233" y="156"/>
                  </a:lnTo>
                  <a:lnTo>
                    <a:pt x="78" y="389"/>
                  </a:lnTo>
                  <a:lnTo>
                    <a:pt x="0" y="621"/>
                  </a:lnTo>
                  <a:lnTo>
                    <a:pt x="78" y="854"/>
                  </a:lnTo>
                  <a:lnTo>
                    <a:pt x="233" y="1009"/>
                  </a:lnTo>
                  <a:lnTo>
                    <a:pt x="388" y="1164"/>
                  </a:lnTo>
                  <a:lnTo>
                    <a:pt x="621" y="1242"/>
                  </a:lnTo>
                  <a:lnTo>
                    <a:pt x="2793" y="1242"/>
                  </a:lnTo>
                  <a:lnTo>
                    <a:pt x="3026" y="1164"/>
                  </a:lnTo>
                  <a:lnTo>
                    <a:pt x="3259" y="1009"/>
                  </a:lnTo>
                  <a:lnTo>
                    <a:pt x="3336" y="854"/>
                  </a:lnTo>
                  <a:lnTo>
                    <a:pt x="3414" y="621"/>
                  </a:lnTo>
                  <a:lnTo>
                    <a:pt x="3336" y="389"/>
                  </a:lnTo>
                  <a:lnTo>
                    <a:pt x="3259" y="156"/>
                  </a:lnTo>
                  <a:lnTo>
                    <a:pt x="3026" y="78"/>
                  </a:lnTo>
                  <a:lnTo>
                    <a:pt x="2793" y="1"/>
                  </a:lnTo>
                  <a:close/>
                </a:path>
              </a:pathLst>
            </a:custGeom>
            <a:solidFill>
              <a:srgbClr val="F29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1958478" y="3949125"/>
              <a:ext cx="878690" cy="481491"/>
            </a:xfrm>
            <a:custGeom>
              <a:rect b="b" l="l" r="r" t="t"/>
              <a:pathLst>
                <a:path extrusionOk="0" h="8690" w="6130">
                  <a:moveTo>
                    <a:pt x="854" y="1"/>
                  </a:moveTo>
                  <a:lnTo>
                    <a:pt x="1" y="8690"/>
                  </a:lnTo>
                  <a:lnTo>
                    <a:pt x="6130" y="8690"/>
                  </a:lnTo>
                  <a:lnTo>
                    <a:pt x="54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30"/>
          <p:cNvSpPr/>
          <p:nvPr/>
        </p:nvSpPr>
        <p:spPr>
          <a:xfrm>
            <a:off x="457200" y="4430625"/>
            <a:ext cx="8229563" cy="301454"/>
          </a:xfrm>
          <a:custGeom>
            <a:rect b="b" l="l" r="r" t="t"/>
            <a:pathLst>
              <a:path extrusionOk="0" h="6596" w="32508">
                <a:moveTo>
                  <a:pt x="0" y="1"/>
                </a:moveTo>
                <a:lnTo>
                  <a:pt x="0" y="6595"/>
                </a:lnTo>
                <a:lnTo>
                  <a:pt x="32507" y="6595"/>
                </a:lnTo>
                <a:lnTo>
                  <a:pt x="32507"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txBox="1"/>
          <p:nvPr/>
        </p:nvSpPr>
        <p:spPr>
          <a:xfrm>
            <a:off x="4301800" y="2701863"/>
            <a:ext cx="2784600" cy="51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 Department level investigation</a:t>
            </a:r>
            <a:endParaRPr sz="1200">
              <a:solidFill>
                <a:schemeClr val="dk1"/>
              </a:solidFill>
              <a:latin typeface="Roboto"/>
              <a:ea typeface="Roboto"/>
              <a:cs typeface="Roboto"/>
              <a:sym typeface="Roboto"/>
            </a:endParaRPr>
          </a:p>
        </p:txBody>
      </p:sp>
      <p:sp>
        <p:nvSpPr>
          <p:cNvPr id="648" name="Google Shape;648;p30"/>
          <p:cNvSpPr txBox="1"/>
          <p:nvPr/>
        </p:nvSpPr>
        <p:spPr>
          <a:xfrm>
            <a:off x="3657600" y="2685488"/>
            <a:ext cx="750600" cy="5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chemeClr val="accent1"/>
                </a:solidFill>
                <a:latin typeface="Fira Sans"/>
                <a:ea typeface="Fira Sans"/>
                <a:cs typeface="Fira Sans"/>
                <a:sym typeface="Fira Sans"/>
              </a:rPr>
              <a:t>1</a:t>
            </a:r>
            <a:endParaRPr b="1" sz="3300">
              <a:solidFill>
                <a:schemeClr val="accent1"/>
              </a:solidFill>
              <a:latin typeface="Fira Sans"/>
              <a:ea typeface="Fira Sans"/>
              <a:cs typeface="Fira Sans"/>
              <a:sym typeface="Fira Sans"/>
            </a:endParaRPr>
          </a:p>
        </p:txBody>
      </p:sp>
      <p:sp>
        <p:nvSpPr>
          <p:cNvPr id="649" name="Google Shape;649;p30"/>
          <p:cNvSpPr txBox="1"/>
          <p:nvPr/>
        </p:nvSpPr>
        <p:spPr>
          <a:xfrm>
            <a:off x="4378000" y="3541538"/>
            <a:ext cx="2784600" cy="51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Overall Factory level investigation</a:t>
            </a:r>
            <a:endParaRPr sz="1200">
              <a:solidFill>
                <a:schemeClr val="dk1"/>
              </a:solidFill>
              <a:latin typeface="Roboto"/>
              <a:ea typeface="Roboto"/>
              <a:cs typeface="Roboto"/>
              <a:sym typeface="Roboto"/>
            </a:endParaRPr>
          </a:p>
        </p:txBody>
      </p:sp>
      <p:sp>
        <p:nvSpPr>
          <p:cNvPr id="650" name="Google Shape;650;p30"/>
          <p:cNvSpPr txBox="1"/>
          <p:nvPr/>
        </p:nvSpPr>
        <p:spPr>
          <a:xfrm>
            <a:off x="3733800" y="3525163"/>
            <a:ext cx="750600" cy="5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chemeClr val="accent5"/>
                </a:solidFill>
                <a:latin typeface="Fira Sans"/>
                <a:ea typeface="Fira Sans"/>
                <a:cs typeface="Fira Sans"/>
                <a:sym typeface="Fira Sans"/>
              </a:rPr>
              <a:t>2</a:t>
            </a:r>
            <a:endParaRPr b="1" sz="3300">
              <a:solidFill>
                <a:schemeClr val="accent5"/>
              </a:solidFill>
              <a:latin typeface="Fira Sans"/>
              <a:ea typeface="Fira Sans"/>
              <a:cs typeface="Fira Sans"/>
              <a:sym typeface="Fira Sans"/>
            </a:endParaRPr>
          </a:p>
        </p:txBody>
      </p:sp>
      <p:sp>
        <p:nvSpPr>
          <p:cNvPr id="651" name="Google Shape;651;p30"/>
          <p:cNvSpPr txBox="1"/>
          <p:nvPr>
            <p:ph type="title"/>
          </p:nvPr>
        </p:nvSpPr>
        <p:spPr>
          <a:xfrm>
            <a:off x="457200" y="411475"/>
            <a:ext cx="82296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900">
                <a:solidFill>
                  <a:srgbClr val="252525"/>
                </a:solidFill>
                <a:latin typeface="Fjalla One"/>
                <a:ea typeface="Fjalla One"/>
                <a:cs typeface="Fjalla One"/>
                <a:sym typeface="Fjalla One"/>
              </a:rPr>
              <a:t>Exploratory Data Analysis</a:t>
            </a:r>
            <a:endParaRPr sz="700">
              <a:solidFill>
                <a:srgbClr val="25252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1"/>
          <p:cNvSpPr txBox="1"/>
          <p:nvPr>
            <p:ph type="title"/>
          </p:nvPr>
        </p:nvSpPr>
        <p:spPr>
          <a:xfrm>
            <a:off x="457200" y="411475"/>
            <a:ext cx="82296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Department Level Analysis</a:t>
            </a:r>
            <a:endParaRPr sz="200">
              <a:solidFill>
                <a:srgbClr val="252525"/>
              </a:solidFill>
            </a:endParaRPr>
          </a:p>
        </p:txBody>
      </p:sp>
      <p:sp>
        <p:nvSpPr>
          <p:cNvPr id="657" name="Google Shape;657;p31"/>
          <p:cNvSpPr txBox="1"/>
          <p:nvPr/>
        </p:nvSpPr>
        <p:spPr>
          <a:xfrm>
            <a:off x="564300" y="1108525"/>
            <a:ext cx="80154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The two departments, Sewing and Finishing have significant disparity in terms of nature of work. There exists large difference in the skill and complexity of the tasks</a:t>
            </a:r>
            <a:endParaRPr sz="1600">
              <a:solidFill>
                <a:schemeClr val="dk1"/>
              </a:solidFill>
              <a:latin typeface="Abel"/>
              <a:ea typeface="Abel"/>
              <a:cs typeface="Abel"/>
              <a:sym typeface="Abel"/>
            </a:endParaRPr>
          </a:p>
        </p:txBody>
      </p:sp>
      <p:pic>
        <p:nvPicPr>
          <p:cNvPr id="658" name="Google Shape;658;p31"/>
          <p:cNvPicPr preferRelativeResize="0"/>
          <p:nvPr/>
        </p:nvPicPr>
        <p:blipFill>
          <a:blip r:embed="rId3">
            <a:alphaModFix/>
          </a:blip>
          <a:stretch>
            <a:fillRect/>
          </a:stretch>
        </p:blipFill>
        <p:spPr>
          <a:xfrm>
            <a:off x="400775" y="1977675"/>
            <a:ext cx="8314778" cy="2948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2"/>
          <p:cNvSpPr txBox="1"/>
          <p:nvPr>
            <p:ph type="title"/>
          </p:nvPr>
        </p:nvSpPr>
        <p:spPr>
          <a:xfrm>
            <a:off x="457200" y="411475"/>
            <a:ext cx="8229600" cy="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Optimum Team Size - Finishing</a:t>
            </a:r>
            <a:endParaRPr sz="200">
              <a:solidFill>
                <a:srgbClr val="252525"/>
              </a:solidFill>
            </a:endParaRPr>
          </a:p>
        </p:txBody>
      </p:sp>
      <p:sp>
        <p:nvSpPr>
          <p:cNvPr id="664" name="Google Shape;664;p32"/>
          <p:cNvSpPr txBox="1"/>
          <p:nvPr/>
        </p:nvSpPr>
        <p:spPr>
          <a:xfrm>
            <a:off x="564300" y="1044175"/>
            <a:ext cx="80154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The Finishing department favors large teams. Teams with 20-23 members achieve 130% of targeted productivity.</a:t>
            </a:r>
            <a:endParaRPr sz="1600">
              <a:solidFill>
                <a:schemeClr val="dk1"/>
              </a:solidFill>
              <a:latin typeface="Abel"/>
              <a:ea typeface="Abel"/>
              <a:cs typeface="Abel"/>
              <a:sym typeface="Abel"/>
            </a:endParaRPr>
          </a:p>
        </p:txBody>
      </p:sp>
      <p:pic>
        <p:nvPicPr>
          <p:cNvPr id="665" name="Google Shape;665;p32"/>
          <p:cNvPicPr preferRelativeResize="0"/>
          <p:nvPr/>
        </p:nvPicPr>
        <p:blipFill>
          <a:blip r:embed="rId3">
            <a:alphaModFix/>
          </a:blip>
          <a:stretch>
            <a:fillRect/>
          </a:stretch>
        </p:blipFill>
        <p:spPr>
          <a:xfrm>
            <a:off x="721725" y="1817275"/>
            <a:ext cx="7700544" cy="3097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3"/>
          <p:cNvSpPr txBox="1"/>
          <p:nvPr>
            <p:ph type="title"/>
          </p:nvPr>
        </p:nvSpPr>
        <p:spPr>
          <a:xfrm>
            <a:off x="457200" y="411475"/>
            <a:ext cx="8229600" cy="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52525"/>
                </a:solidFill>
                <a:latin typeface="Fjalla One"/>
                <a:ea typeface="Fjalla One"/>
                <a:cs typeface="Fjalla One"/>
                <a:sym typeface="Fjalla One"/>
              </a:rPr>
              <a:t>Optimum Team Size - Sewing</a:t>
            </a:r>
            <a:endParaRPr sz="200">
              <a:solidFill>
                <a:srgbClr val="252525"/>
              </a:solidFill>
            </a:endParaRPr>
          </a:p>
        </p:txBody>
      </p:sp>
      <p:sp>
        <p:nvSpPr>
          <p:cNvPr id="671" name="Google Shape;671;p33"/>
          <p:cNvSpPr txBox="1"/>
          <p:nvPr/>
        </p:nvSpPr>
        <p:spPr>
          <a:xfrm>
            <a:off x="564300" y="1044175"/>
            <a:ext cx="80154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bel"/>
                <a:ea typeface="Abel"/>
                <a:cs typeface="Abel"/>
                <a:sym typeface="Abel"/>
              </a:rPr>
              <a:t>The sewing department favors mid-sized teams of 20-40 members. Team sizes greater than 40 see a stark deficit in meeting targeted productivity.</a:t>
            </a:r>
            <a:endParaRPr sz="1600">
              <a:solidFill>
                <a:schemeClr val="dk1"/>
              </a:solidFill>
              <a:latin typeface="Abel"/>
              <a:ea typeface="Abel"/>
              <a:cs typeface="Abel"/>
              <a:sym typeface="Abel"/>
            </a:endParaRPr>
          </a:p>
        </p:txBody>
      </p:sp>
      <p:pic>
        <p:nvPicPr>
          <p:cNvPr id="672" name="Google Shape;672;p33"/>
          <p:cNvPicPr preferRelativeResize="0"/>
          <p:nvPr/>
        </p:nvPicPr>
        <p:blipFill>
          <a:blip r:embed="rId3">
            <a:alphaModFix/>
          </a:blip>
          <a:stretch>
            <a:fillRect/>
          </a:stretch>
        </p:blipFill>
        <p:spPr>
          <a:xfrm>
            <a:off x="392513" y="1862949"/>
            <a:ext cx="8358975" cy="298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dustrial Production Infographics by Slidesgo">
  <a:themeElements>
    <a:clrScheme name="Simple Light">
      <a:dk1>
        <a:srgbClr val="000000"/>
      </a:dk1>
      <a:lt1>
        <a:srgbClr val="FFFFFF"/>
      </a:lt1>
      <a:dk2>
        <a:srgbClr val="595959"/>
      </a:dk2>
      <a:lt2>
        <a:srgbClr val="EEEEEE"/>
      </a:lt2>
      <a:accent1>
        <a:srgbClr val="749096"/>
      </a:accent1>
      <a:accent2>
        <a:srgbClr val="FDC47D"/>
      </a:accent2>
      <a:accent3>
        <a:srgbClr val="FA8838"/>
      </a:accent3>
      <a:accent4>
        <a:srgbClr val="F25050"/>
      </a:accent4>
      <a:accent5>
        <a:srgbClr val="4AA2D9"/>
      </a:accent5>
      <a:accent6>
        <a:srgbClr val="2741C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